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5"/>
    <p:sldMasterId id="2147483684" r:id="rId6"/>
    <p:sldMasterId id="2147483696" r:id="rId7"/>
  </p:sldMasterIdLst>
  <p:notesMasterIdLst>
    <p:notesMasterId r:id="rId149"/>
  </p:notesMasterIdLst>
  <p:sldIdLst>
    <p:sldId id="259" r:id="rId8"/>
    <p:sldId id="537" r:id="rId9"/>
    <p:sldId id="355" r:id="rId10"/>
    <p:sldId id="349" r:id="rId11"/>
    <p:sldId id="536" r:id="rId12"/>
    <p:sldId id="438" r:id="rId13"/>
    <p:sldId id="440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6" r:id="rId58"/>
    <p:sldId id="487" r:id="rId59"/>
    <p:sldId id="488" r:id="rId60"/>
    <p:sldId id="489" r:id="rId61"/>
    <p:sldId id="490" r:id="rId62"/>
    <p:sldId id="491" r:id="rId63"/>
    <p:sldId id="492" r:id="rId64"/>
    <p:sldId id="493" r:id="rId65"/>
    <p:sldId id="494" r:id="rId66"/>
    <p:sldId id="495" r:id="rId67"/>
    <p:sldId id="500" r:id="rId68"/>
    <p:sldId id="501" r:id="rId69"/>
    <p:sldId id="502" r:id="rId70"/>
    <p:sldId id="503" r:id="rId71"/>
    <p:sldId id="505" r:id="rId72"/>
    <p:sldId id="506" r:id="rId73"/>
    <p:sldId id="507" r:id="rId74"/>
    <p:sldId id="509" r:id="rId75"/>
    <p:sldId id="510" r:id="rId76"/>
    <p:sldId id="511" r:id="rId77"/>
    <p:sldId id="545" r:id="rId78"/>
    <p:sldId id="513" r:id="rId79"/>
    <p:sldId id="370" r:id="rId80"/>
    <p:sldId id="398" r:id="rId81"/>
    <p:sldId id="399" r:id="rId82"/>
    <p:sldId id="401" r:id="rId83"/>
    <p:sldId id="368" r:id="rId84"/>
    <p:sldId id="522" r:id="rId85"/>
    <p:sldId id="404" r:id="rId86"/>
    <p:sldId id="405" r:id="rId87"/>
    <p:sldId id="418" r:id="rId88"/>
    <p:sldId id="409" r:id="rId89"/>
    <p:sldId id="411" r:id="rId90"/>
    <p:sldId id="413" r:id="rId91"/>
    <p:sldId id="414" r:id="rId92"/>
    <p:sldId id="416" r:id="rId93"/>
    <p:sldId id="417" r:id="rId94"/>
    <p:sldId id="419" r:id="rId95"/>
    <p:sldId id="514" r:id="rId96"/>
    <p:sldId id="358" r:id="rId97"/>
    <p:sldId id="375" r:id="rId98"/>
    <p:sldId id="360" r:id="rId99"/>
    <p:sldId id="380" r:id="rId100"/>
    <p:sldId id="363" r:id="rId101"/>
    <p:sldId id="387" r:id="rId102"/>
    <p:sldId id="517" r:id="rId103"/>
    <p:sldId id="362" r:id="rId104"/>
    <p:sldId id="518" r:id="rId105"/>
    <p:sldId id="519" r:id="rId106"/>
    <p:sldId id="520" r:id="rId107"/>
    <p:sldId id="381" r:id="rId108"/>
    <p:sldId id="382" r:id="rId109"/>
    <p:sldId id="389" r:id="rId110"/>
    <p:sldId id="391" r:id="rId111"/>
    <p:sldId id="394" r:id="rId112"/>
    <p:sldId id="395" r:id="rId113"/>
    <p:sldId id="383" r:id="rId114"/>
    <p:sldId id="525" r:id="rId115"/>
    <p:sldId id="423" r:id="rId116"/>
    <p:sldId id="422" r:id="rId117"/>
    <p:sldId id="437" r:id="rId118"/>
    <p:sldId id="397" r:id="rId119"/>
    <p:sldId id="524" r:id="rId120"/>
    <p:sldId id="373" r:id="rId121"/>
    <p:sldId id="377" r:id="rId122"/>
    <p:sldId id="376" r:id="rId123"/>
    <p:sldId id="434" r:id="rId124"/>
    <p:sldId id="424" r:id="rId125"/>
    <p:sldId id="425" r:id="rId126"/>
    <p:sldId id="426" r:id="rId127"/>
    <p:sldId id="427" r:id="rId128"/>
    <p:sldId id="515" r:id="rId129"/>
    <p:sldId id="534" r:id="rId130"/>
    <p:sldId id="535" r:id="rId131"/>
    <p:sldId id="526" r:id="rId132"/>
    <p:sldId id="527" r:id="rId133"/>
    <p:sldId id="528" r:id="rId134"/>
    <p:sldId id="529" r:id="rId135"/>
    <p:sldId id="531" r:id="rId136"/>
    <p:sldId id="533" r:id="rId137"/>
    <p:sldId id="516" r:id="rId138"/>
    <p:sldId id="428" r:id="rId139"/>
    <p:sldId id="429" r:id="rId140"/>
    <p:sldId id="538" r:id="rId141"/>
    <p:sldId id="541" r:id="rId142"/>
    <p:sldId id="542" r:id="rId143"/>
    <p:sldId id="544" r:id="rId144"/>
    <p:sldId id="430" r:id="rId145"/>
    <p:sldId id="431" r:id="rId146"/>
    <p:sldId id="432" r:id="rId147"/>
    <p:sldId id="543" r:id="rId14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11"/>
    <a:srgbClr val="005DA7"/>
    <a:srgbClr val="0051A0"/>
    <a:srgbClr val="0C58A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723" autoAdjust="0"/>
  </p:normalViewPr>
  <p:slideViewPr>
    <p:cSldViewPr>
      <p:cViewPr>
        <p:scale>
          <a:sx n="66" d="100"/>
          <a:sy n="66" d="100"/>
        </p:scale>
        <p:origin x="2784" y="15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38" Type="http://schemas.openxmlformats.org/officeDocument/2006/relationships/slide" Target="slides/slide13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144" Type="http://schemas.openxmlformats.org/officeDocument/2006/relationships/slide" Target="slides/slide137.xml"/><Relationship Id="rId14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50" Type="http://schemas.openxmlformats.org/officeDocument/2006/relationships/presProps" Target="presProps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137" Type="http://schemas.openxmlformats.org/officeDocument/2006/relationships/slide" Target="slides/slide13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40" Type="http://schemas.openxmlformats.org/officeDocument/2006/relationships/slide" Target="slides/slide133.xml"/><Relationship Id="rId145" Type="http://schemas.openxmlformats.org/officeDocument/2006/relationships/slide" Target="slides/slide138.xml"/><Relationship Id="rId15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5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7" Type="http://schemas.openxmlformats.org/officeDocument/2006/relationships/slideMaster" Target="slideMasters/slideMaster3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2DF25-DC16-4B5A-88D9-3BDF513DEDE5}" type="datetimeFigureOut">
              <a:rPr lang="pt-BR" smtClean="0"/>
              <a:t>21/11/2016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19339-C529-4634-8233-737681B36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406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32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39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81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93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36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6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75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8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71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68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34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6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28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60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19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01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90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8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44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18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38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3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55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75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67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62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40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11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04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4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1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8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6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673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53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64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8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22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588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50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933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03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576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8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710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105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411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-619125" y="687388"/>
            <a:ext cx="7910513" cy="44497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3600" y="5364000"/>
            <a:ext cx="5940000" cy="387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3743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-619125" y="687388"/>
            <a:ext cx="7910513" cy="44497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63600" y="5364000"/>
            <a:ext cx="5940000" cy="387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778250" y="9428163"/>
            <a:ext cx="2889249" cy="496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pt-BR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34508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864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-617538" y="377825"/>
            <a:ext cx="7904163" cy="4446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72123" y="5048250"/>
            <a:ext cx="5925600" cy="43830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45876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290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2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http://www.satsig.net/pointing/antenna-beamwidth-calculator.htm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9339-C529-4634-8233-737681B367A2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806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http://www.satcoms.org.uk/satellite/satellite-link-budget-calculator.asp?title=satellite-link-budget-calculator</a:t>
            </a:r>
          </a:p>
          <a:p>
            <a:r>
              <a:rPr lang="pt-BR" dirty="0"/>
              <a:t>http://www.satsig.net/linkbugt.htm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9339-C529-4634-8233-737681B367A2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71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55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https://www.youtube.com/watch?t=41&amp;v=DXX6Fm4kxOQ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9339-C529-4634-8233-737681B367A2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937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50</a:t>
            </a:r>
            <a:r>
              <a:rPr lang="pt-BR" baseline="0" dirty="0"/>
              <a:t> sinais: 4 Rede e 46 regionais</a:t>
            </a:r>
          </a:p>
          <a:p>
            <a:r>
              <a:rPr lang="pt-BR" baseline="0" dirty="0"/>
              <a:t>SES: Caruaru e Petrolina (PE)</a:t>
            </a:r>
          </a:p>
          <a:p>
            <a:r>
              <a:rPr lang="pt-BR" baseline="0" dirty="0"/>
              <a:t>SES4: 22W</a:t>
            </a:r>
          </a:p>
          <a:p>
            <a:r>
              <a:rPr lang="pt-BR" baseline="0" dirty="0"/>
              <a:t>SES6: 40.5W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1DB9-FFAE-4A4A-B152-DC3CC66EED6B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6826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Objetivo</a:t>
            </a:r>
            <a:r>
              <a:rPr lang="pt-BR" baseline="0" dirty="0"/>
              <a:t> é mostrar as possiblidades e restrições de movimentações de sinais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C1DB9-FFAE-4A4A-B152-DC3CC66EED6B}" type="slidenum">
              <a:rPr lang="pt-BR" smtClean="0"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230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9339-C529-4634-8233-737681B367A2}" type="slidenum">
              <a:rPr lang="pt-BR" smtClean="0"/>
              <a:t>139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25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18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1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74" y="4343584"/>
            <a:ext cx="5030052" cy="411443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7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757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604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31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402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715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817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067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550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297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863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869DEBC-EC29-4EB6-8900-2C56F25B17FD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922EDDB-EDAF-448B-864D-D66D6C7436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463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lide de títul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28359" y="80010"/>
            <a:ext cx="7985760" cy="59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8995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Slide de títul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028360" y="80010"/>
            <a:ext cx="7648095" cy="59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681541"/>
            <a:ext cx="8229600" cy="3996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80975" algn="l" rtl="0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57213" marR="0" lvl="1" indent="-138113" algn="l" rtl="0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857250" marR="0" lvl="2" indent="-104775" algn="l" rtl="0">
              <a:spcBef>
                <a:spcPts val="210"/>
              </a:spcBef>
              <a:buClr>
                <a:schemeClr val="dk1"/>
              </a:buClr>
              <a:buSzPct val="100000"/>
              <a:buFont typeface="Verdana"/>
              <a:buChar char="-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200150" marR="0" lvl="3" indent="-11430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543050" marR="0" lvl="4" indent="-11430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188595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22885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257175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291465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75469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1" y="1"/>
            <a:ext cx="9144000" cy="5143500"/>
            <a:chOff x="0" y="1"/>
            <a:chExt cx="9144000" cy="5143500"/>
          </a:xfrm>
        </p:grpSpPr>
        <p:pic>
          <p:nvPicPr>
            <p:cNvPr id="7" name="Imagem 6" descr=" DGEN-apresentação-hd_miolo-2-LISO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9144000" cy="5143500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67944" y="4787061"/>
              <a:ext cx="1080120" cy="356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366048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452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129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3446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80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014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1495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647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0726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7722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299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5A23406-B566-4336-9927-6E49A816F059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2C2348F-935B-4506-820A-8F9582AFC9A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57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50CCB4-ADD3-44BD-8BD2-25C2B6217014}" type="datetimeFigureOut">
              <a:rPr lang="pt-BR" smtClean="0"/>
              <a:pPr/>
              <a:t>21/11/2016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6091FCB-117D-4A7C-809F-132CDC6741E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94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8" r:id="rId12"/>
    <p:sldLayoutId id="2147483709" r:id="rId13"/>
    <p:sldLayoutId id="214748371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5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tec.eu/frontend/files/leaflet/frc0710-upconverter.pdf" TargetMode="External"/><Relationship Id="rId2" Type="http://schemas.openxmlformats.org/officeDocument/2006/relationships/hyperlink" Target="http://www.newtec.eu/frontend/files/leaflet/m6100-broadcast-satellite-modulator-r2.6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hyperlink" Target="http://www.cpii.com/docs/datasheets/17/mkt19.pdf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61.png"/><Relationship Id="rId7" Type="http://schemas.openxmlformats.org/officeDocument/2006/relationships/image" Target="../media/image4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0.png"/><Relationship Id="rId11" Type="http://schemas.openxmlformats.org/officeDocument/2006/relationships/image" Target="../media/image30.png"/><Relationship Id="rId5" Type="http://schemas.openxmlformats.org/officeDocument/2006/relationships/image" Target="../media/image3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5.png"/><Relationship Id="rId7" Type="http://schemas.openxmlformats.org/officeDocument/2006/relationships/image" Target="../media/image50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aparral.net/" TargetMode="External"/><Relationship Id="rId2" Type="http://schemas.openxmlformats.org/officeDocument/2006/relationships/hyperlink" Target="http://www.arra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norsat.com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5.png"/><Relationship Id="rId4" Type="http://schemas.openxmlformats.org/officeDocument/2006/relationships/image" Target="../media/image12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www.gdsatcom.com/Antennas/Data_Sheets/655-0060B_7.3m.pdf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0.png"/><Relationship Id="rId11" Type="http://schemas.openxmlformats.org/officeDocument/2006/relationships/image" Target="../media/image360.png"/><Relationship Id="rId5" Type="http://schemas.openxmlformats.org/officeDocument/2006/relationships/image" Target="../media/image130.emf"/><Relationship Id="rId10" Type="http://schemas.openxmlformats.org/officeDocument/2006/relationships/hyperlink" Target="../Aula/Proposta%20Globo_001_2015.pdf" TargetMode="External"/><Relationship Id="rId4" Type="http://schemas.openxmlformats.org/officeDocument/2006/relationships/image" Target="../media/image129.emf"/><Relationship Id="rId9" Type="http://schemas.openxmlformats.org/officeDocument/2006/relationships/image" Target="../media/image51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5.png"/><Relationship Id="rId5" Type="http://schemas.openxmlformats.org/officeDocument/2006/relationships/image" Target="../media/image134.jpeg"/><Relationship Id="rId4" Type="http://schemas.openxmlformats.org/officeDocument/2006/relationships/image" Target="../media/image13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jpeg"/><Relationship Id="rId4" Type="http://schemas.microsoft.com/office/2007/relationships/hdphoto" Target="../media/hdphoto1.wdp"/><Relationship Id="rId9" Type="http://schemas.openxmlformats.org/officeDocument/2006/relationships/image" Target="../media/image14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shpointer.com/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gif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=41&amp;v=DXX6Fm4kxOQ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9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jpe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7.png"/><Relationship Id="rId11" Type="http://schemas.openxmlformats.org/officeDocument/2006/relationships/image" Target="../media/image163.png"/><Relationship Id="rId5" Type="http://schemas.openxmlformats.org/officeDocument/2006/relationships/image" Target="../media/image156.png"/><Relationship Id="rId10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0.jpe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65.png"/><Relationship Id="rId7" Type="http://schemas.microsoft.com/office/2007/relationships/hdphoto" Target="../media/hdphoto2.wdp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8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7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4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w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04.jpe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7.png"/><Relationship Id="rId5" Type="http://schemas.openxmlformats.org/officeDocument/2006/relationships/hyperlink" Target="http://www.artemis.com/" TargetMode="External"/><Relationship Id="rId4" Type="http://schemas.openxmlformats.org/officeDocument/2006/relationships/hyperlink" Target="https://youtu.be/Z6NEnLvhFCk" TargetMode="Externa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microsoft.com/office/2007/relationships/media" Target="../media/media2.mp4"/><Relationship Id="rId7" Type="http://schemas.openxmlformats.org/officeDocument/2006/relationships/image" Target="../media/image19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9.jpe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Relationship Id="rId9" Type="http://schemas.openxmlformats.org/officeDocument/2006/relationships/image" Target="../media/image19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2.png"/><Relationship Id="rId4" Type="http://schemas.openxmlformats.org/officeDocument/2006/relationships/image" Target="../media/image19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9.bin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7" Type="http://schemas.openxmlformats.org/officeDocument/2006/relationships/image" Target="../media/image203.jpeg"/><Relationship Id="rId2" Type="http://schemas.openxmlformats.org/officeDocument/2006/relationships/hyperlink" Target="http://www.astrapi-corp.com/wp-content/uploads/2014/10/R-2014-1-The-Astrapi-Technical-Value-Proposition-v1.0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202.jpeg"/><Relationship Id="rId4" Type="http://schemas.openxmlformats.org/officeDocument/2006/relationships/image" Target="../media/image60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1.wmf"/><Relationship Id="rId4" Type="http://schemas.openxmlformats.org/officeDocument/2006/relationships/image" Target="../media/image24.jpeg"/><Relationship Id="rId9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gif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jpe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jpeg"/><Relationship Id="rId4" Type="http://schemas.openxmlformats.org/officeDocument/2006/relationships/image" Target="../media/image6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ppt/slides/slide7.x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211558" y="3867894"/>
            <a:ext cx="3929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r"/>
            <a:r>
              <a:rPr lang="pt-BR" sz="2400" b="1" dirty="0">
                <a:solidFill>
                  <a:schemeClr val="bg1"/>
                </a:solidFill>
              </a:rPr>
              <a:t>Escola de Transmissão</a:t>
            </a:r>
          </a:p>
        </p:txBody>
      </p:sp>
    </p:spTree>
    <p:extLst>
      <p:ext uri="{BB962C8B-B14F-4D97-AF65-F5344CB8AC3E}">
        <p14:creationId xmlns:p14="http://schemas.microsoft.com/office/powerpoint/2010/main" val="208956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prstClr val="black"/>
                </a:solidFill>
              </a:rPr>
              <a:t>Propagação da luz em fibras óticas</a:t>
            </a:r>
          </a:p>
        </p:txBody>
      </p:sp>
    </p:spTree>
    <p:extLst>
      <p:ext uri="{BB962C8B-B14F-4D97-AF65-F5344CB8AC3E}">
        <p14:creationId xmlns:p14="http://schemas.microsoft.com/office/powerpoint/2010/main" val="19738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de Seta Reta 20"/>
          <p:cNvCxnSpPr/>
          <p:nvPr/>
        </p:nvCxnSpPr>
        <p:spPr>
          <a:xfrm>
            <a:off x="2411760" y="2211710"/>
            <a:ext cx="34563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2411760" y="2283718"/>
            <a:ext cx="34563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: Cantos Arredondados 4"/>
          <p:cNvSpPr/>
          <p:nvPr/>
        </p:nvSpPr>
        <p:spPr>
          <a:xfrm>
            <a:off x="1331640" y="1851670"/>
            <a:ext cx="1080120" cy="57606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/>
          <p:cNvSpPr/>
          <p:nvPr/>
        </p:nvSpPr>
        <p:spPr>
          <a:xfrm>
            <a:off x="1331640" y="3363838"/>
            <a:ext cx="1080120" cy="57606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 flipV="1">
            <a:off x="1619672" y="2427734"/>
            <a:ext cx="0" cy="9361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V="1">
            <a:off x="2123728" y="2427734"/>
            <a:ext cx="0" cy="9361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1087351" y="2757286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EMM</a:t>
            </a:r>
            <a:endParaRPr lang="pt-BR" sz="120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147104" y="275728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CW (60 bit)</a:t>
            </a:r>
            <a:endParaRPr lang="pt-BR" sz="1200" b="1" dirty="0"/>
          </a:p>
        </p:txBody>
      </p:sp>
      <p:cxnSp>
        <p:nvCxnSpPr>
          <p:cNvPr id="13" name="Conector de Seta Reta 12"/>
          <p:cNvCxnSpPr>
            <a:endCxn id="5" idx="1"/>
          </p:cNvCxnSpPr>
          <p:nvPr/>
        </p:nvCxnSpPr>
        <p:spPr>
          <a:xfrm>
            <a:off x="611560" y="213970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31882" y="1873736"/>
            <a:ext cx="898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200" b="1"/>
            </a:lvl1pPr>
          </a:lstStyle>
          <a:p>
            <a:r>
              <a:rPr lang="en-US" dirty="0"/>
              <a:t>A/V, Dados</a:t>
            </a:r>
            <a:endParaRPr lang="pt-BR" dirty="0"/>
          </a:p>
        </p:txBody>
      </p:sp>
      <p:sp>
        <p:nvSpPr>
          <p:cNvPr id="15" name="Retângulo: Cantos Arredondados 14"/>
          <p:cNvSpPr/>
          <p:nvPr/>
        </p:nvSpPr>
        <p:spPr>
          <a:xfrm>
            <a:off x="5868144" y="1851670"/>
            <a:ext cx="1656184" cy="57606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DEMUX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7" name="Conector de Seta Reta 16"/>
          <p:cNvCxnSpPr>
            <a:stCxn id="5" idx="3"/>
            <a:endCxn id="15" idx="1"/>
          </p:cNvCxnSpPr>
          <p:nvPr/>
        </p:nvCxnSpPr>
        <p:spPr>
          <a:xfrm>
            <a:off x="2411760" y="2139702"/>
            <a:ext cx="3456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http://iconshow.me/media/images/Mixed/line-icon/png/128/lock-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51670"/>
            <a:ext cx="480543" cy="4805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Retângulo: Cantos Arredondados 22"/>
          <p:cNvSpPr/>
          <p:nvPr/>
        </p:nvSpPr>
        <p:spPr>
          <a:xfrm>
            <a:off x="5769276" y="1725536"/>
            <a:ext cx="1872208" cy="864096"/>
          </a:xfrm>
          <a:prstGeom prst="roundRect">
            <a:avLst/>
          </a:prstGeom>
          <a:noFill/>
          <a:ln w="3175">
            <a:solidFill>
              <a:srgbClr val="005DA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298765" y="2247714"/>
            <a:ext cx="432048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3286065" y="2150735"/>
            <a:ext cx="474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ECM</a:t>
            </a:r>
            <a:endParaRPr lang="pt-BR" sz="1200" b="1" dirty="0"/>
          </a:p>
        </p:txBody>
      </p:sp>
      <p:sp>
        <p:nvSpPr>
          <p:cNvPr id="27" name="Retângulo 26"/>
          <p:cNvSpPr/>
          <p:nvPr/>
        </p:nvSpPr>
        <p:spPr>
          <a:xfrm>
            <a:off x="2813698" y="2162173"/>
            <a:ext cx="432048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2769248" y="2065194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EMM</a:t>
            </a:r>
            <a:endParaRPr lang="pt-BR" sz="1200" b="1" dirty="0"/>
          </a:p>
        </p:txBody>
      </p:sp>
      <p:sp>
        <p:nvSpPr>
          <p:cNvPr id="31" name="Retângulo: Cantos Arredondados 30"/>
          <p:cNvSpPr/>
          <p:nvPr/>
        </p:nvSpPr>
        <p:spPr>
          <a:xfrm>
            <a:off x="5769809" y="2661639"/>
            <a:ext cx="1871675" cy="2232249"/>
          </a:xfrm>
          <a:prstGeom prst="roundRect">
            <a:avLst/>
          </a:prstGeom>
          <a:noFill/>
          <a:ln w="3175">
            <a:solidFill>
              <a:srgbClr val="005DA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021822" y="1580192"/>
            <a:ext cx="846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200" b="1"/>
            </a:lvl1pPr>
          </a:lstStyle>
          <a:p>
            <a:r>
              <a:rPr lang="en-US" u="sng" dirty="0"/>
              <a:t>RECEPTOR</a:t>
            </a:r>
            <a:endParaRPr lang="pt-BR" u="sng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313234" y="2589632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200" b="1"/>
            </a:lvl1pPr>
          </a:lstStyle>
          <a:p>
            <a:r>
              <a:rPr lang="en-US" u="sng" dirty="0"/>
              <a:t>CAM</a:t>
            </a:r>
            <a:endParaRPr lang="pt-BR" u="sng" dirty="0"/>
          </a:p>
        </p:txBody>
      </p:sp>
      <p:sp>
        <p:nvSpPr>
          <p:cNvPr id="34" name="Retângulo: Cantos Arredondados 33"/>
          <p:cNvSpPr/>
          <p:nvPr/>
        </p:nvSpPr>
        <p:spPr>
          <a:xfrm>
            <a:off x="6264188" y="4515965"/>
            <a:ext cx="792088" cy="2435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Cartão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36" name="Retângulo: Cantos Arredondados 35"/>
          <p:cNvSpPr/>
          <p:nvPr/>
        </p:nvSpPr>
        <p:spPr>
          <a:xfrm>
            <a:off x="6057840" y="3841446"/>
            <a:ext cx="1202691" cy="349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Security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Processor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39" name="Retângulo: Cantos Arredondados 38"/>
          <p:cNvSpPr/>
          <p:nvPr/>
        </p:nvSpPr>
        <p:spPr>
          <a:xfrm>
            <a:off x="6057840" y="3076629"/>
            <a:ext cx="1202691" cy="349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DVB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Descrambler</a:t>
            </a:r>
            <a:endParaRPr lang="pt-BR" sz="1200" b="1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>
            <a:stCxn id="34" idx="0"/>
            <a:endCxn id="36" idx="2"/>
          </p:cNvCxnSpPr>
          <p:nvPr/>
        </p:nvCxnSpPr>
        <p:spPr>
          <a:xfrm flipH="1" flipV="1">
            <a:off x="6659186" y="4191273"/>
            <a:ext cx="1046" cy="32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/>
          <p:nvPr/>
        </p:nvCxnSpPr>
        <p:spPr>
          <a:xfrm>
            <a:off x="6372200" y="3424089"/>
            <a:ext cx="0" cy="4173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>
            <a:off x="6948264" y="3424089"/>
            <a:ext cx="0" cy="4173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do 45"/>
          <p:cNvCxnSpPr>
            <a:stCxn id="36" idx="3"/>
            <a:endCxn id="39" idx="3"/>
          </p:cNvCxnSpPr>
          <p:nvPr/>
        </p:nvCxnSpPr>
        <p:spPr>
          <a:xfrm flipV="1">
            <a:off x="7260531" y="3251543"/>
            <a:ext cx="12700" cy="764817"/>
          </a:xfrm>
          <a:prstGeom prst="bent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5842888" y="3493119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EMM</a:t>
            </a:r>
            <a:endParaRPr lang="pt-BR" sz="1200" b="1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6426406" y="3493119"/>
            <a:ext cx="474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ECM</a:t>
            </a:r>
            <a:endParaRPr lang="pt-BR" sz="1200" b="1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7281640" y="2980397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CW (60 bit)</a:t>
            </a:r>
            <a:endParaRPr lang="pt-BR" sz="1200" b="1" dirty="0"/>
          </a:p>
        </p:txBody>
      </p:sp>
      <p:cxnSp>
        <p:nvCxnSpPr>
          <p:cNvPr id="52" name="Conector de Seta Reta 51"/>
          <p:cNvCxnSpPr/>
          <p:nvPr/>
        </p:nvCxnSpPr>
        <p:spPr>
          <a:xfrm>
            <a:off x="6372200" y="2427734"/>
            <a:ext cx="0" cy="6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>
            <a:off x="6948264" y="2427734"/>
            <a:ext cx="0" cy="64889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>
            <a:stCxn id="15" idx="3"/>
          </p:cNvCxnSpPr>
          <p:nvPr/>
        </p:nvCxnSpPr>
        <p:spPr>
          <a:xfrm>
            <a:off x="7524328" y="2139702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7848364" y="1873736"/>
            <a:ext cx="898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200" b="1"/>
            </a:lvl1pPr>
          </a:lstStyle>
          <a:p>
            <a:r>
              <a:rPr lang="en-US" dirty="0"/>
              <a:t>A/V, Dados</a:t>
            </a:r>
            <a:endParaRPr lang="pt-BR" dirty="0"/>
          </a:p>
        </p:txBody>
      </p:sp>
      <p:pic>
        <p:nvPicPr>
          <p:cNvPr id="57" name="Picture 2" descr="http://4vector.com/thumb_data/afd-100840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78" y="3865691"/>
            <a:ext cx="432000" cy="2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4vector.com/thumb_data/afd-100840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033" y="4131659"/>
            <a:ext cx="432000" cy="2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7243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/>
          <p:cNvSpPr/>
          <p:nvPr/>
        </p:nvSpPr>
        <p:spPr>
          <a:xfrm>
            <a:off x="3051608" y="1063625"/>
            <a:ext cx="3528232" cy="4079875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5" name="Conector: Angulado 114"/>
          <p:cNvCxnSpPr>
            <a:stCxn id="112" idx="3"/>
            <a:endCxn id="5" idx="2"/>
          </p:cNvCxnSpPr>
          <p:nvPr/>
        </p:nvCxnSpPr>
        <p:spPr>
          <a:xfrm flipV="1">
            <a:off x="2241497" y="2229463"/>
            <a:ext cx="126036" cy="2140686"/>
          </a:xfrm>
          <a:prstGeom prst="bentConnector2">
            <a:avLst/>
          </a:prstGeom>
          <a:ln>
            <a:solidFill>
              <a:srgbClr val="FF9A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/>
          <p:cNvSpPr/>
          <p:nvPr/>
        </p:nvSpPr>
        <p:spPr>
          <a:xfrm>
            <a:off x="747353" y="1930620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/>
          <p:cNvSpPr/>
          <p:nvPr/>
        </p:nvSpPr>
        <p:spPr>
          <a:xfrm>
            <a:off x="1971489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/>
          <p:cNvSpPr/>
          <p:nvPr/>
        </p:nvSpPr>
        <p:spPr>
          <a:xfrm>
            <a:off x="3195625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/>
          <p:cNvSpPr/>
          <p:nvPr/>
        </p:nvSpPr>
        <p:spPr>
          <a:xfrm>
            <a:off x="4425863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/>
          <p:cNvSpPr/>
          <p:nvPr/>
        </p:nvSpPr>
        <p:spPr>
          <a:xfrm>
            <a:off x="5652120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/>
          <p:cNvGrpSpPr/>
          <p:nvPr/>
        </p:nvGrpSpPr>
        <p:grpSpPr>
          <a:xfrm>
            <a:off x="7812360" y="1673746"/>
            <a:ext cx="684573" cy="684573"/>
            <a:chOff x="7812360" y="1635646"/>
            <a:chExt cx="684573" cy="684573"/>
          </a:xfrm>
        </p:grpSpPr>
        <p:sp>
          <p:nvSpPr>
            <p:cNvPr id="10" name="Elipse 9"/>
            <p:cNvSpPr/>
            <p:nvPr/>
          </p:nvSpPr>
          <p:spPr>
            <a:xfrm>
              <a:off x="7812360" y="1635646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11" name="Agrupar 10"/>
            <p:cNvGrpSpPr/>
            <p:nvPr/>
          </p:nvGrpSpPr>
          <p:grpSpPr>
            <a:xfrm>
              <a:off x="8060039" y="1635646"/>
              <a:ext cx="436894" cy="474180"/>
              <a:chOff x="7064737" y="2047079"/>
              <a:chExt cx="497993" cy="546286"/>
            </a:xfrm>
          </p:grpSpPr>
          <p:sp>
            <p:nvSpPr>
              <p:cNvPr id="12" name="Triângulo isósceles 11"/>
              <p:cNvSpPr/>
              <p:nvPr/>
            </p:nvSpPr>
            <p:spPr>
              <a:xfrm>
                <a:off x="7064737" y="2413365"/>
                <a:ext cx="219075" cy="180000"/>
              </a:xfrm>
              <a:prstGeom prst="triangle">
                <a:avLst/>
              </a:prstGeom>
              <a:solidFill>
                <a:srgbClr val="005DA7"/>
              </a:solidFill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co 12"/>
              <p:cNvSpPr/>
              <p:nvPr/>
            </p:nvSpPr>
            <p:spPr>
              <a:xfrm rot="11561540">
                <a:off x="7130730" y="2047079"/>
                <a:ext cx="432000" cy="432000"/>
              </a:xfrm>
              <a:prstGeom prst="arc">
                <a:avLst/>
              </a:prstGeom>
              <a:no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7" name="Conector de Seta Reta 16"/>
          <p:cNvCxnSpPr/>
          <p:nvPr/>
        </p:nvCxnSpPr>
        <p:spPr>
          <a:xfrm>
            <a:off x="1539441" y="2139702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3"/>
            <a:endCxn id="6" idx="1"/>
          </p:cNvCxnSpPr>
          <p:nvPr/>
        </p:nvCxnSpPr>
        <p:spPr>
          <a:xfrm>
            <a:off x="2763577" y="2013439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6" idx="3"/>
            <a:endCxn id="7" idx="1"/>
          </p:cNvCxnSpPr>
          <p:nvPr/>
        </p:nvCxnSpPr>
        <p:spPr>
          <a:xfrm>
            <a:off x="3987713" y="2013439"/>
            <a:ext cx="438150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7" idx="3"/>
            <a:endCxn id="8" idx="1"/>
          </p:cNvCxnSpPr>
          <p:nvPr/>
        </p:nvCxnSpPr>
        <p:spPr>
          <a:xfrm>
            <a:off x="5217951" y="2013439"/>
            <a:ext cx="434169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: Cantos Arredondados 60"/>
          <p:cNvSpPr/>
          <p:nvPr/>
        </p:nvSpPr>
        <p:spPr>
          <a:xfrm>
            <a:off x="6660232" y="2379748"/>
            <a:ext cx="346743" cy="564669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4" name="Conector: Angulado 63"/>
          <p:cNvCxnSpPr>
            <a:endCxn id="61" idx="2"/>
          </p:cNvCxnSpPr>
          <p:nvPr/>
        </p:nvCxnSpPr>
        <p:spPr>
          <a:xfrm flipV="1">
            <a:off x="6457505" y="2944417"/>
            <a:ext cx="376099" cy="363716"/>
          </a:xfrm>
          <a:prstGeom prst="bentConnector2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do 64"/>
          <p:cNvCxnSpPr>
            <a:stCxn id="8" idx="3"/>
            <a:endCxn id="61" idx="0"/>
          </p:cNvCxnSpPr>
          <p:nvPr/>
        </p:nvCxnSpPr>
        <p:spPr>
          <a:xfrm>
            <a:off x="6444208" y="2013439"/>
            <a:ext cx="389396" cy="366309"/>
          </a:xfrm>
          <a:prstGeom prst="bentConnector2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: Angulado 67"/>
          <p:cNvCxnSpPr>
            <a:stCxn id="61" idx="3"/>
            <a:endCxn id="10" idx="2"/>
          </p:cNvCxnSpPr>
          <p:nvPr/>
        </p:nvCxnSpPr>
        <p:spPr>
          <a:xfrm flipV="1">
            <a:off x="7006975" y="2016033"/>
            <a:ext cx="805385" cy="646050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do 71"/>
          <p:cNvCxnSpPr>
            <a:stCxn id="10" idx="4"/>
          </p:cNvCxnSpPr>
          <p:nvPr/>
        </p:nvCxnSpPr>
        <p:spPr>
          <a:xfrm rot="5400000">
            <a:off x="7012693" y="2869955"/>
            <a:ext cx="1653591" cy="630319"/>
          </a:xfrm>
          <a:prstGeom prst="bentConnector3">
            <a:avLst>
              <a:gd name="adj1" fmla="val 99538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779557" y="2358319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ENCODER</a:t>
            </a:r>
            <a:endParaRPr lang="pt-BR" sz="1050" b="1" dirty="0"/>
          </a:p>
        </p:txBody>
      </p:sp>
      <p:sp>
        <p:nvSpPr>
          <p:cNvPr id="75" name="CaixaDeTexto 74"/>
          <p:cNvSpPr txBox="1"/>
          <p:nvPr/>
        </p:nvSpPr>
        <p:spPr>
          <a:xfrm>
            <a:off x="1797652" y="2207686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MULTIPLEXADOR</a:t>
            </a:r>
            <a:endParaRPr lang="pt-BR" sz="1050" b="1" dirty="0"/>
          </a:p>
        </p:txBody>
      </p:sp>
      <p:cxnSp>
        <p:nvCxnSpPr>
          <p:cNvPr id="76" name="Conector: Angulado 75"/>
          <p:cNvCxnSpPr/>
          <p:nvPr/>
        </p:nvCxnSpPr>
        <p:spPr>
          <a:xfrm>
            <a:off x="1403648" y="1626279"/>
            <a:ext cx="567841" cy="234956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798890" y="1495724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OUTROS</a:t>
            </a:r>
            <a:endParaRPr lang="pt-BR" sz="1050" b="1" dirty="0"/>
          </a:p>
        </p:txBody>
      </p:sp>
      <p:sp>
        <p:nvSpPr>
          <p:cNvPr id="89" name="CaixaDeTexto 88"/>
          <p:cNvSpPr txBox="1"/>
          <p:nvPr/>
        </p:nvSpPr>
        <p:spPr>
          <a:xfrm>
            <a:off x="3095379" y="2206670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MODULADOR</a:t>
            </a:r>
            <a:endParaRPr lang="pt-BR" sz="1050" b="1" dirty="0"/>
          </a:p>
        </p:txBody>
      </p:sp>
      <p:sp>
        <p:nvSpPr>
          <p:cNvPr id="90" name="CaixaDeTexto 89"/>
          <p:cNvSpPr txBox="1"/>
          <p:nvPr/>
        </p:nvSpPr>
        <p:spPr>
          <a:xfrm>
            <a:off x="4309587" y="2206670"/>
            <a:ext cx="1024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UPCONVERTER</a:t>
            </a:r>
            <a:endParaRPr lang="pt-BR" sz="1050" b="1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5836407" y="2206670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HPA</a:t>
            </a:r>
            <a:endParaRPr lang="pt-BR" sz="1050" b="1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6960712" y="2690501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CHAVE</a:t>
            </a:r>
            <a:endParaRPr lang="pt-BR" sz="1050" b="1" dirty="0"/>
          </a:p>
        </p:txBody>
      </p:sp>
      <p:sp>
        <p:nvSpPr>
          <p:cNvPr id="93" name="Retângulo: Cantos Arredondados 92"/>
          <p:cNvSpPr/>
          <p:nvPr/>
        </p:nvSpPr>
        <p:spPr>
          <a:xfrm>
            <a:off x="793114" y="3212872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: Cantos Arredondados 93"/>
          <p:cNvSpPr/>
          <p:nvPr/>
        </p:nvSpPr>
        <p:spPr>
          <a:xfrm>
            <a:off x="2017250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: Cantos Arredondados 94"/>
          <p:cNvSpPr/>
          <p:nvPr/>
        </p:nvSpPr>
        <p:spPr>
          <a:xfrm>
            <a:off x="3241386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: Cantos Arredondados 95"/>
          <p:cNvSpPr/>
          <p:nvPr/>
        </p:nvSpPr>
        <p:spPr>
          <a:xfrm>
            <a:off x="4471624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: Cantos Arredondados 96"/>
          <p:cNvSpPr/>
          <p:nvPr/>
        </p:nvSpPr>
        <p:spPr>
          <a:xfrm>
            <a:off x="5697881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8" name="Conector de Seta Reta 97"/>
          <p:cNvCxnSpPr/>
          <p:nvPr/>
        </p:nvCxnSpPr>
        <p:spPr>
          <a:xfrm>
            <a:off x="1585202" y="3421954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94" idx="3"/>
            <a:endCxn id="95" idx="1"/>
          </p:cNvCxnSpPr>
          <p:nvPr/>
        </p:nvCxnSpPr>
        <p:spPr>
          <a:xfrm>
            <a:off x="2809338" y="3295691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95" idx="3"/>
            <a:endCxn id="96" idx="1"/>
          </p:cNvCxnSpPr>
          <p:nvPr/>
        </p:nvCxnSpPr>
        <p:spPr>
          <a:xfrm>
            <a:off x="4033474" y="3295691"/>
            <a:ext cx="438150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96" idx="3"/>
            <a:endCxn id="97" idx="1"/>
          </p:cNvCxnSpPr>
          <p:nvPr/>
        </p:nvCxnSpPr>
        <p:spPr>
          <a:xfrm>
            <a:off x="5263712" y="3295691"/>
            <a:ext cx="434169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/>
          <p:cNvSpPr txBox="1"/>
          <p:nvPr/>
        </p:nvSpPr>
        <p:spPr>
          <a:xfrm>
            <a:off x="825318" y="3640571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ENCODER</a:t>
            </a:r>
            <a:endParaRPr lang="pt-BR" sz="1050" b="1" dirty="0"/>
          </a:p>
        </p:txBody>
      </p:sp>
      <p:sp>
        <p:nvSpPr>
          <p:cNvPr id="103" name="CaixaDeTexto 102"/>
          <p:cNvSpPr txBox="1"/>
          <p:nvPr/>
        </p:nvSpPr>
        <p:spPr>
          <a:xfrm>
            <a:off x="1843413" y="3489938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MULTIPLEXADOR</a:t>
            </a:r>
            <a:endParaRPr lang="pt-BR" sz="1050" b="1" dirty="0"/>
          </a:p>
        </p:txBody>
      </p:sp>
      <p:cxnSp>
        <p:nvCxnSpPr>
          <p:cNvPr id="104" name="Conector: Angulado 103"/>
          <p:cNvCxnSpPr/>
          <p:nvPr/>
        </p:nvCxnSpPr>
        <p:spPr>
          <a:xfrm>
            <a:off x="1449409" y="2908531"/>
            <a:ext cx="567841" cy="234956"/>
          </a:xfrm>
          <a:prstGeom prst="bentConnector3">
            <a:avLst>
              <a:gd name="adj1" fmla="val 41613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/>
          <p:cNvSpPr txBox="1"/>
          <p:nvPr/>
        </p:nvSpPr>
        <p:spPr>
          <a:xfrm>
            <a:off x="844651" y="277797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OUTROS</a:t>
            </a:r>
            <a:endParaRPr lang="pt-BR" sz="1050" b="1" dirty="0"/>
          </a:p>
        </p:txBody>
      </p:sp>
      <p:sp>
        <p:nvSpPr>
          <p:cNvPr id="106" name="CaixaDeTexto 105"/>
          <p:cNvSpPr txBox="1"/>
          <p:nvPr/>
        </p:nvSpPr>
        <p:spPr>
          <a:xfrm>
            <a:off x="3141140" y="3488922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MODULADOR</a:t>
            </a:r>
            <a:endParaRPr lang="pt-BR" sz="1050" b="1" dirty="0"/>
          </a:p>
        </p:txBody>
      </p:sp>
      <p:sp>
        <p:nvSpPr>
          <p:cNvPr id="107" name="CaixaDeTexto 106"/>
          <p:cNvSpPr txBox="1"/>
          <p:nvPr/>
        </p:nvSpPr>
        <p:spPr>
          <a:xfrm>
            <a:off x="4355348" y="3488922"/>
            <a:ext cx="1024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UPCONVERTER</a:t>
            </a:r>
            <a:endParaRPr lang="pt-BR" sz="1050" b="1" dirty="0"/>
          </a:p>
        </p:txBody>
      </p:sp>
      <p:sp>
        <p:nvSpPr>
          <p:cNvPr id="108" name="CaixaDeTexto 107"/>
          <p:cNvSpPr txBox="1"/>
          <p:nvPr/>
        </p:nvSpPr>
        <p:spPr>
          <a:xfrm>
            <a:off x="5882168" y="3488922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HPA</a:t>
            </a:r>
            <a:endParaRPr lang="pt-BR" sz="1050" b="1" dirty="0"/>
          </a:p>
        </p:txBody>
      </p:sp>
      <p:sp>
        <p:nvSpPr>
          <p:cNvPr id="109" name="CaixaDeTexto 108"/>
          <p:cNvSpPr txBox="1"/>
          <p:nvPr/>
        </p:nvSpPr>
        <p:spPr>
          <a:xfrm>
            <a:off x="6833603" y="3884952"/>
            <a:ext cx="7393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RETORNO</a:t>
            </a:r>
            <a:endParaRPr lang="pt-BR" sz="1050" b="1" dirty="0"/>
          </a:p>
        </p:txBody>
      </p:sp>
      <p:sp>
        <p:nvSpPr>
          <p:cNvPr id="112" name="Retângulo: Cantos Arredondados 111"/>
          <p:cNvSpPr/>
          <p:nvPr/>
        </p:nvSpPr>
        <p:spPr>
          <a:xfrm>
            <a:off x="1449409" y="415412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CaixaDeTexto 112"/>
          <p:cNvSpPr txBox="1"/>
          <p:nvPr/>
        </p:nvSpPr>
        <p:spPr>
          <a:xfrm>
            <a:off x="1173790" y="4586173"/>
            <a:ext cx="13500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SISTEMA DE </a:t>
            </a:r>
          </a:p>
          <a:p>
            <a:pPr algn="ctr"/>
            <a:r>
              <a:rPr lang="en-US" sz="1050" b="1" dirty="0"/>
              <a:t>CRIPTOGRAFIA (CAS)</a:t>
            </a:r>
            <a:endParaRPr lang="pt-BR" sz="1050" b="1" dirty="0"/>
          </a:p>
        </p:txBody>
      </p:sp>
    </p:spTree>
    <p:extLst>
      <p:ext uri="{BB962C8B-B14F-4D97-AF65-F5344CB8AC3E}">
        <p14:creationId xmlns:p14="http://schemas.microsoft.com/office/powerpoint/2010/main" val="13009557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/>
          <p:cNvGrpSpPr/>
          <p:nvPr/>
        </p:nvGrpSpPr>
        <p:grpSpPr>
          <a:xfrm>
            <a:off x="2545101" y="1403614"/>
            <a:ext cx="963884" cy="288032"/>
            <a:chOff x="2627784" y="3291830"/>
            <a:chExt cx="963884" cy="288032"/>
          </a:xfrm>
        </p:grpSpPr>
        <p:cxnSp>
          <p:nvCxnSpPr>
            <p:cNvPr id="9" name="Conector reto 8"/>
            <p:cNvCxnSpPr/>
            <p:nvPr/>
          </p:nvCxnSpPr>
          <p:spPr>
            <a:xfrm>
              <a:off x="2627784" y="3579862"/>
              <a:ext cx="9638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rapezoide 13"/>
            <p:cNvSpPr/>
            <p:nvPr/>
          </p:nvSpPr>
          <p:spPr>
            <a:xfrm>
              <a:off x="2825806" y="3291830"/>
              <a:ext cx="567841" cy="288032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2555599" y="1728520"/>
            <a:ext cx="942886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FI</a:t>
            </a:r>
          </a:p>
          <a:p>
            <a:pPr algn="ctr"/>
            <a:r>
              <a:rPr lang="en-US" sz="1000" dirty="0"/>
              <a:t>(70/140 MHz)</a:t>
            </a:r>
            <a:endParaRPr lang="pt-BR" sz="1000" dirty="0"/>
          </a:p>
        </p:txBody>
      </p:sp>
      <p:cxnSp>
        <p:nvCxnSpPr>
          <p:cNvPr id="57" name="Conector reto 56"/>
          <p:cNvCxnSpPr/>
          <p:nvPr/>
        </p:nvCxnSpPr>
        <p:spPr>
          <a:xfrm>
            <a:off x="4287660" y="1673788"/>
            <a:ext cx="9638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rapezoide 57"/>
          <p:cNvSpPr/>
          <p:nvPr/>
        </p:nvSpPr>
        <p:spPr>
          <a:xfrm>
            <a:off x="4488745" y="1385756"/>
            <a:ext cx="567841" cy="288032"/>
          </a:xfrm>
          <a:prstGeom prst="trapezoi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reto 22"/>
          <p:cNvCxnSpPr/>
          <p:nvPr/>
        </p:nvCxnSpPr>
        <p:spPr>
          <a:xfrm>
            <a:off x="3027043" y="1619638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CaixaDeTexto 65"/>
          <p:cNvSpPr txBox="1"/>
          <p:nvPr/>
        </p:nvSpPr>
        <p:spPr>
          <a:xfrm>
            <a:off x="4405641" y="1728520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C/Ku</a:t>
            </a:r>
          </a:p>
          <a:p>
            <a:pPr algn="ctr"/>
            <a:r>
              <a:rPr lang="en-US" sz="1000" dirty="0"/>
              <a:t>(6/11 GHz)</a:t>
            </a:r>
            <a:endParaRPr lang="pt-BR" sz="1000" dirty="0"/>
          </a:p>
        </p:txBody>
      </p:sp>
      <p:cxnSp>
        <p:nvCxnSpPr>
          <p:cNvPr id="67" name="Conector reto 66"/>
          <p:cNvCxnSpPr/>
          <p:nvPr/>
        </p:nvCxnSpPr>
        <p:spPr>
          <a:xfrm>
            <a:off x="4780102" y="1619638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tângulo 25"/>
          <p:cNvSpPr/>
          <p:nvPr/>
        </p:nvSpPr>
        <p:spPr>
          <a:xfrm>
            <a:off x="933937" y="1461868"/>
            <a:ext cx="932657" cy="1715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11010100...</a:t>
            </a:r>
            <a:endParaRPr lang="pt-BR" sz="1200" dirty="0"/>
          </a:p>
        </p:txBody>
      </p:sp>
      <p:sp>
        <p:nvSpPr>
          <p:cNvPr id="27" name="Seta: Pentágono 26"/>
          <p:cNvSpPr/>
          <p:nvPr/>
        </p:nvSpPr>
        <p:spPr>
          <a:xfrm>
            <a:off x="2051720" y="1439616"/>
            <a:ext cx="432048" cy="216025"/>
          </a:xfrm>
          <a:prstGeom prst="homePlate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79" name="Seta: Pentágono 78"/>
          <p:cNvSpPr/>
          <p:nvPr/>
        </p:nvSpPr>
        <p:spPr>
          <a:xfrm>
            <a:off x="3707246" y="1439616"/>
            <a:ext cx="432048" cy="216025"/>
          </a:xfrm>
          <a:prstGeom prst="homePlate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81" name="Seta: Pentágono 80"/>
          <p:cNvSpPr/>
          <p:nvPr/>
        </p:nvSpPr>
        <p:spPr>
          <a:xfrm>
            <a:off x="5566088" y="1439616"/>
            <a:ext cx="432048" cy="216025"/>
          </a:xfrm>
          <a:prstGeom prst="homePlate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82" name="Conector reto 81"/>
          <p:cNvCxnSpPr/>
          <p:nvPr/>
        </p:nvCxnSpPr>
        <p:spPr>
          <a:xfrm>
            <a:off x="6415180" y="1673788"/>
            <a:ext cx="9638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rapezoide 82"/>
          <p:cNvSpPr/>
          <p:nvPr/>
        </p:nvSpPr>
        <p:spPr>
          <a:xfrm>
            <a:off x="6616265" y="1385756"/>
            <a:ext cx="567841" cy="288032"/>
          </a:xfrm>
          <a:prstGeom prst="trapezoi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6533161" y="1728520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C/Ku</a:t>
            </a:r>
          </a:p>
          <a:p>
            <a:pPr algn="ctr"/>
            <a:r>
              <a:rPr lang="en-US" sz="1000" dirty="0"/>
              <a:t>(6/11 GHz)</a:t>
            </a:r>
            <a:endParaRPr lang="pt-BR" sz="1000" dirty="0"/>
          </a:p>
        </p:txBody>
      </p:sp>
      <p:cxnSp>
        <p:nvCxnSpPr>
          <p:cNvPr id="85" name="Conector reto 84"/>
          <p:cNvCxnSpPr/>
          <p:nvPr/>
        </p:nvCxnSpPr>
        <p:spPr>
          <a:xfrm>
            <a:off x="6907622" y="1619638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eta: para a Direita Listrada 28"/>
          <p:cNvSpPr/>
          <p:nvPr/>
        </p:nvSpPr>
        <p:spPr>
          <a:xfrm rot="16200000">
            <a:off x="5987244" y="1159306"/>
            <a:ext cx="567841" cy="288032"/>
          </a:xfrm>
          <a:prstGeom prst="stripedRightArrow">
            <a:avLst/>
          </a:prstGeom>
          <a:solidFill>
            <a:srgbClr val="FF9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864418" y="779720"/>
            <a:ext cx="813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+</a:t>
            </a:r>
            <a:r>
              <a:rPr lang="en-US" sz="1200" b="1" dirty="0" err="1"/>
              <a:t>Potência</a:t>
            </a:r>
            <a:endParaRPr lang="en-US" sz="1200" b="1" dirty="0"/>
          </a:p>
        </p:txBody>
      </p:sp>
      <p:sp>
        <p:nvSpPr>
          <p:cNvPr id="87" name="CaixaDeTexto 86">
            <a:hlinkClick r:id="rId2"/>
          </p:cNvPr>
          <p:cNvSpPr txBox="1"/>
          <p:nvPr/>
        </p:nvSpPr>
        <p:spPr>
          <a:xfrm>
            <a:off x="961785" y="2490260"/>
            <a:ext cx="1069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u="sng" dirty="0"/>
              <a:t>MODULADOR</a:t>
            </a:r>
            <a:endParaRPr lang="pt-BR" sz="1200" b="1" u="sng" dirty="0"/>
          </a:p>
        </p:txBody>
      </p:sp>
      <p:sp>
        <p:nvSpPr>
          <p:cNvPr id="88" name="CaixaDeTexto 87">
            <a:hlinkClick r:id="rId3"/>
          </p:cNvPr>
          <p:cNvSpPr txBox="1"/>
          <p:nvPr/>
        </p:nvSpPr>
        <p:spPr>
          <a:xfrm>
            <a:off x="3816046" y="2499182"/>
            <a:ext cx="11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u="sng" dirty="0"/>
              <a:t>UPCONVERTER</a:t>
            </a:r>
            <a:endParaRPr lang="pt-BR" sz="1200" b="1" u="sng" dirty="0"/>
          </a:p>
        </p:txBody>
      </p:sp>
      <p:sp>
        <p:nvSpPr>
          <p:cNvPr id="110" name="CaixaDeTexto 109">
            <a:hlinkClick r:id="rId4"/>
          </p:cNvPr>
          <p:cNvSpPr txBox="1"/>
          <p:nvPr/>
        </p:nvSpPr>
        <p:spPr>
          <a:xfrm>
            <a:off x="6673760" y="2467283"/>
            <a:ext cx="44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u="sng" dirty="0"/>
              <a:t>HPA</a:t>
            </a:r>
            <a:endParaRPr lang="pt-BR" sz="1200" b="1" u="sng" dirty="0"/>
          </a:p>
        </p:txBody>
      </p:sp>
      <p:sp>
        <p:nvSpPr>
          <p:cNvPr id="30" name="Balão de Fala: Retângulo 29"/>
          <p:cNvSpPr/>
          <p:nvPr/>
        </p:nvSpPr>
        <p:spPr>
          <a:xfrm>
            <a:off x="718876" y="2422035"/>
            <a:ext cx="1555341" cy="385734"/>
          </a:xfrm>
          <a:prstGeom prst="wedgeRectCallout">
            <a:avLst>
              <a:gd name="adj1" fmla="val 40336"/>
              <a:gd name="adj2" fmla="val -168223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Balão de Fala: Retângulo 110"/>
          <p:cNvSpPr/>
          <p:nvPr/>
        </p:nvSpPr>
        <p:spPr>
          <a:xfrm>
            <a:off x="3599224" y="2434358"/>
            <a:ext cx="1555341" cy="373411"/>
          </a:xfrm>
          <a:prstGeom prst="wedgeRectCallout">
            <a:avLst>
              <a:gd name="adj1" fmla="val -27000"/>
              <a:gd name="adj2" fmla="val -176926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Balão de Fala: Retângulo 113"/>
          <p:cNvSpPr/>
          <p:nvPr/>
        </p:nvSpPr>
        <p:spPr>
          <a:xfrm>
            <a:off x="6073267" y="2417102"/>
            <a:ext cx="1555341" cy="390668"/>
          </a:xfrm>
          <a:prstGeom prst="wedgeRectCallout">
            <a:avLst>
              <a:gd name="adj1" fmla="val -58375"/>
              <a:gd name="adj2" fmla="val -179707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5595563" y="4580207"/>
            <a:ext cx="35670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 sz="7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http://www.newtec.eu/frontend/files/leaflet/m6100-broadcast-satellite-modulator-r2.6.pdf</a:t>
            </a:r>
            <a:endParaRPr lang="pt-B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7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http://www.newtec.eu/frontend/files/leaflet/frc0710-upconverter.pdf</a:t>
            </a:r>
            <a:endParaRPr lang="pt-B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7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http://www.cpii.com/docs/datasheets/17/mkt19.pdf</a:t>
            </a:r>
            <a:endParaRPr lang="pt-BR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CaixaDeTexto 30">
            <a:hlinkClick r:id="rId2"/>
          </p:cNvPr>
          <p:cNvSpPr txBox="1"/>
          <p:nvPr/>
        </p:nvSpPr>
        <p:spPr>
          <a:xfrm>
            <a:off x="1866594" y="3365580"/>
            <a:ext cx="204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/>
              <a:t>Ruído</a:t>
            </a:r>
            <a:r>
              <a:rPr lang="en-US" sz="1200" dirty="0"/>
              <a:t> de </a:t>
            </a:r>
            <a:r>
              <a:rPr lang="en-US" sz="1200" dirty="0" err="1"/>
              <a:t>fase</a:t>
            </a:r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/>
              <a:t>Estabilidade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frequência</a:t>
            </a:r>
            <a:endParaRPr lang="pt-BR" sz="1200" dirty="0"/>
          </a:p>
        </p:txBody>
      </p:sp>
      <p:sp>
        <p:nvSpPr>
          <p:cNvPr id="33" name="CaixaDeTexto 32">
            <a:hlinkClick r:id="rId2"/>
          </p:cNvPr>
          <p:cNvSpPr txBox="1"/>
          <p:nvPr/>
        </p:nvSpPr>
        <p:spPr>
          <a:xfrm>
            <a:off x="5826073" y="3365579"/>
            <a:ext cx="204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/>
              <a:t>Ruído</a:t>
            </a:r>
            <a:r>
              <a:rPr lang="en-US" sz="1200" dirty="0"/>
              <a:t> de </a:t>
            </a:r>
            <a:r>
              <a:rPr lang="en-US" sz="1200" dirty="0" err="1"/>
              <a:t>fase</a:t>
            </a:r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/>
              <a:t>Estabilidade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frequência</a:t>
            </a:r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/>
              <a:t>Intermodulação</a:t>
            </a:r>
            <a:endParaRPr lang="pt-BR" sz="1200" dirty="0"/>
          </a:p>
        </p:txBody>
      </p:sp>
      <p:sp>
        <p:nvSpPr>
          <p:cNvPr id="5" name="Elipse 4"/>
          <p:cNvSpPr/>
          <p:nvPr/>
        </p:nvSpPr>
        <p:spPr>
          <a:xfrm>
            <a:off x="395536" y="2277641"/>
            <a:ext cx="2088232" cy="72008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2" name="Picture 4" descr=" Ver imagem em tamanho grande 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210" y="4580207"/>
            <a:ext cx="543878" cy="1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  Ver imagem original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86" y="4863331"/>
            <a:ext cx="534423" cy="2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6" grpId="0"/>
      <p:bldP spid="79" grpId="0" animBg="1"/>
      <p:bldP spid="81" grpId="0" animBg="1"/>
      <p:bldP spid="83" grpId="0" animBg="1"/>
      <p:bldP spid="84" grpId="0"/>
      <p:bldP spid="29" grpId="0" animBg="1"/>
      <p:bldP spid="86" grpId="0"/>
      <p:bldP spid="87" grpId="0"/>
      <p:bldP spid="88" grpId="0"/>
      <p:bldP spid="110" grpId="0"/>
      <p:bldP spid="30" grpId="0" animBg="1"/>
      <p:bldP spid="111" grpId="0" animBg="1"/>
      <p:bldP spid="114" grpId="0" animBg="1"/>
      <p:bldP spid="3" grpId="0"/>
      <p:bldP spid="31" grpId="0"/>
      <p:bldP spid="33" grpId="0"/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ta para a direita 7"/>
          <p:cNvSpPr/>
          <p:nvPr/>
        </p:nvSpPr>
        <p:spPr>
          <a:xfrm rot="20105089">
            <a:off x="1356135" y="2362852"/>
            <a:ext cx="7097986" cy="57704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Modulações</a:t>
            </a:r>
            <a:endParaRPr lang="pt-BR" dirty="0"/>
          </a:p>
        </p:txBody>
      </p:sp>
      <p:pic>
        <p:nvPicPr>
          <p:cNvPr id="5" name="Picture 6" descr="http://upload.wikimedia.org/wikipedia/de/d/d5/DVB-S-Logo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779" y="3667695"/>
            <a:ext cx="1658640" cy="695544"/>
          </a:xfrm>
          <a:prstGeom prst="rect">
            <a:avLst/>
          </a:prstGeom>
          <a:solidFill>
            <a:schemeClr val="bg1">
              <a:alpha val="81000"/>
            </a:schemeClr>
          </a:solidFill>
          <a:extLst/>
        </p:spPr>
      </p:pic>
      <p:sp>
        <p:nvSpPr>
          <p:cNvPr id="7" name="CaixaDeTexto 4"/>
          <p:cNvSpPr txBox="1"/>
          <p:nvPr/>
        </p:nvSpPr>
        <p:spPr>
          <a:xfrm>
            <a:off x="1221985" y="436323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/>
              <a:t>1997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3203847" y="2643758"/>
            <a:ext cx="2016225" cy="1160839"/>
            <a:chOff x="3203847" y="2643758"/>
            <a:chExt cx="2016225" cy="1160839"/>
          </a:xfrm>
        </p:grpSpPr>
        <p:pic>
          <p:nvPicPr>
            <p:cNvPr id="4" name="Picture 2" descr="http://www.newtec.eu/frontend/files/services/570x342/dvb-s2-the-how-what-why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26" t="11111" r="3544" b="11111"/>
            <a:stretch/>
          </p:blipFill>
          <p:spPr bwMode="auto">
            <a:xfrm>
              <a:off x="3203847" y="2643758"/>
              <a:ext cx="2016225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5"/>
            <p:cNvSpPr txBox="1"/>
            <p:nvPr/>
          </p:nvSpPr>
          <p:spPr>
            <a:xfrm>
              <a:off x="3705203" y="3219822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200" b="1" dirty="0"/>
                <a:t>2005</a:t>
              </a:r>
            </a:p>
          </p:txBody>
        </p:sp>
      </p:grpSp>
      <p:grpSp>
        <p:nvGrpSpPr>
          <p:cNvPr id="13" name="Agrupar 12"/>
          <p:cNvGrpSpPr/>
          <p:nvPr/>
        </p:nvGrpSpPr>
        <p:grpSpPr>
          <a:xfrm>
            <a:off x="5580112" y="1357473"/>
            <a:ext cx="2304256" cy="1058727"/>
            <a:chOff x="5004048" y="1116827"/>
            <a:chExt cx="2304256" cy="1058727"/>
          </a:xfrm>
        </p:grpSpPr>
        <p:pic>
          <p:nvPicPr>
            <p:cNvPr id="6" name="Picture 10" descr="https://www.dvb.org/images/8dcd623114a9c25caafb2f882dd6523a/resized/598x/resources/public/logos/dvb/dvb-s2x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116827"/>
              <a:ext cx="2304256" cy="47395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extLst/>
          </p:spPr>
        </p:pic>
        <p:sp>
          <p:nvSpPr>
            <p:cNvPr id="9" name="CaixaDeTexto 6"/>
            <p:cNvSpPr txBox="1"/>
            <p:nvPr/>
          </p:nvSpPr>
          <p:spPr>
            <a:xfrm>
              <a:off x="5647062" y="1590779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200" b="1" dirty="0"/>
                <a:t>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52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Espaço Reservado para Conteú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2245887"/>
              </p:ext>
            </p:extLst>
          </p:nvPr>
        </p:nvGraphicFramePr>
        <p:xfrm>
          <a:off x="1188376" y="843558"/>
          <a:ext cx="6768000" cy="3661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9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9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latin typeface="Maven Pro"/>
                        </a:rPr>
                        <a:t>DVB-S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latin typeface="Maven Pro"/>
                        </a:rPr>
                        <a:t>DVB-S2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  <a:latin typeface="Maven Pro"/>
                        </a:rPr>
                        <a:t>DVB-S2X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pt-BR" sz="1500" b="1" dirty="0">
                          <a:solidFill>
                            <a:schemeClr val="tx1"/>
                          </a:solidFill>
                          <a:latin typeface="Maven Pro"/>
                        </a:rPr>
                        <a:t>MODCOD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Até</a:t>
                      </a:r>
                      <a:r>
                        <a:rPr lang="pt-BR" sz="1500" baseline="0" dirty="0">
                          <a:solidFill>
                            <a:schemeClr val="tx1"/>
                          </a:solidFill>
                          <a:latin typeface="Maven Pro"/>
                        </a:rPr>
                        <a:t> QPSK</a:t>
                      </a:r>
                    </a:p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(5 opções)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Até 32PSK</a:t>
                      </a:r>
                    </a:p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(Até 25 opções)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Até 64 APSK</a:t>
                      </a:r>
                    </a:p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(+70</a:t>
                      </a:r>
                      <a:r>
                        <a:rPr lang="pt-BR" sz="1500" baseline="0" dirty="0">
                          <a:solidFill>
                            <a:schemeClr val="tx1"/>
                          </a:solidFill>
                          <a:latin typeface="Maven Pro"/>
                        </a:rPr>
                        <a:t> opções)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pt-BR" sz="1500" b="1" dirty="0">
                          <a:solidFill>
                            <a:schemeClr val="tx1"/>
                          </a:solidFill>
                          <a:latin typeface="Maven Pro"/>
                        </a:rPr>
                        <a:t>FEC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err="1">
                          <a:solidFill>
                            <a:schemeClr val="tx1"/>
                          </a:solidFill>
                          <a:latin typeface="Maven Pro"/>
                        </a:rPr>
                        <a:t>Viterbi</a:t>
                      </a:r>
                      <a:r>
                        <a:rPr lang="pt-BR" sz="1500" baseline="0" dirty="0">
                          <a:solidFill>
                            <a:schemeClr val="tx1"/>
                          </a:solidFill>
                          <a:latin typeface="Maven Pro"/>
                        </a:rPr>
                        <a:t> +            </a:t>
                      </a:r>
                      <a:r>
                        <a:rPr lang="pt-BR" sz="1500" i="1" baseline="0" dirty="0">
                          <a:solidFill>
                            <a:schemeClr val="tx1"/>
                          </a:solidFill>
                          <a:latin typeface="Maven Pro"/>
                        </a:rPr>
                        <a:t>Reed </a:t>
                      </a:r>
                      <a:r>
                        <a:rPr lang="pt-BR" sz="1500" i="1" baseline="0" dirty="0" err="1">
                          <a:solidFill>
                            <a:schemeClr val="tx1"/>
                          </a:solidFill>
                          <a:latin typeface="Maven Pro"/>
                        </a:rPr>
                        <a:t>Solomon</a:t>
                      </a:r>
                      <a:endParaRPr lang="pt-BR" sz="1500" b="0" i="1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LDPC + BCH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LDPC + BCH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pt-BR" sz="1500" b="1" dirty="0">
                          <a:solidFill>
                            <a:schemeClr val="tx1"/>
                          </a:solidFill>
                          <a:latin typeface="Maven Pro"/>
                        </a:rPr>
                        <a:t>Modos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CCM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CCM,</a:t>
                      </a:r>
                      <a:r>
                        <a:rPr lang="pt-BR" sz="1500" baseline="0" dirty="0">
                          <a:solidFill>
                            <a:schemeClr val="tx1"/>
                          </a:solidFill>
                          <a:latin typeface="Maven Pro"/>
                        </a:rPr>
                        <a:t> VCM e ACM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CCM,</a:t>
                      </a:r>
                      <a:r>
                        <a:rPr lang="pt-BR" sz="1500" baseline="0" dirty="0">
                          <a:solidFill>
                            <a:schemeClr val="tx1"/>
                          </a:solidFill>
                          <a:latin typeface="Maven Pro"/>
                        </a:rPr>
                        <a:t> VCM e ACM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pt-BR" sz="1500" b="1" i="1" dirty="0" err="1">
                          <a:solidFill>
                            <a:schemeClr val="tx1"/>
                          </a:solidFill>
                          <a:latin typeface="Maven Pro"/>
                        </a:rPr>
                        <a:t>Pilots</a:t>
                      </a:r>
                      <a:endParaRPr lang="pt-BR" sz="1500" b="1" i="1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i="1" dirty="0" err="1">
                          <a:solidFill>
                            <a:schemeClr val="tx1"/>
                          </a:solidFill>
                          <a:latin typeface="Maven Pro"/>
                        </a:rPr>
                        <a:t>Not</a:t>
                      </a:r>
                      <a:r>
                        <a:rPr lang="pt-BR" sz="1500" i="1" baseline="0" dirty="0">
                          <a:solidFill>
                            <a:schemeClr val="tx1"/>
                          </a:solidFill>
                          <a:latin typeface="Maven Pro"/>
                        </a:rPr>
                        <a:t> </a:t>
                      </a:r>
                      <a:r>
                        <a:rPr lang="pt-BR" sz="1500" i="1" baseline="0" dirty="0" err="1">
                          <a:solidFill>
                            <a:schemeClr val="tx1"/>
                          </a:solidFill>
                          <a:latin typeface="Maven Pro"/>
                        </a:rPr>
                        <a:t>Available</a:t>
                      </a:r>
                      <a:endParaRPr lang="pt-BR" sz="1500" b="0" i="1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i="1" dirty="0" err="1">
                          <a:solidFill>
                            <a:schemeClr val="tx1"/>
                          </a:solidFill>
                          <a:latin typeface="Maven Pro"/>
                        </a:rPr>
                        <a:t>Available</a:t>
                      </a:r>
                      <a:endParaRPr lang="pt-BR" sz="1500" b="0" i="1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i="1" dirty="0" err="1">
                          <a:solidFill>
                            <a:schemeClr val="tx1"/>
                          </a:solidFill>
                          <a:latin typeface="Maven Pro"/>
                        </a:rPr>
                        <a:t>Available</a:t>
                      </a:r>
                      <a:endParaRPr lang="pt-BR" sz="1500" b="0" i="1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pt-BR" sz="1500" b="1" i="1" dirty="0" err="1">
                          <a:solidFill>
                            <a:schemeClr val="tx1"/>
                          </a:solidFill>
                          <a:latin typeface="Maven Pro"/>
                        </a:rPr>
                        <a:t>Roll</a:t>
                      </a:r>
                      <a:r>
                        <a:rPr lang="pt-BR" sz="1500" b="1" i="1" dirty="0">
                          <a:solidFill>
                            <a:schemeClr val="tx1"/>
                          </a:solidFill>
                          <a:latin typeface="Maven Pro"/>
                        </a:rPr>
                        <a:t> 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35%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20%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solidFill>
                            <a:schemeClr val="tx1"/>
                          </a:solidFill>
                          <a:latin typeface="Maven Pro"/>
                        </a:rPr>
                        <a:t>5%</a:t>
                      </a:r>
                      <a:endParaRPr lang="pt-BR" sz="1500" b="0" dirty="0">
                        <a:solidFill>
                          <a:schemeClr val="tx1"/>
                        </a:solidFill>
                        <a:latin typeface="Maven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116368" y="1995686"/>
            <a:ext cx="69120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116368" y="2571750"/>
            <a:ext cx="69120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116368" y="3291830"/>
            <a:ext cx="69120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116368" y="3856686"/>
            <a:ext cx="69120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2465" y="631599"/>
                <a:ext cx="3147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𝑏𝑖𝑡𝑠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𝑚𝑏𝑜𝑙𝑜𝑠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𝑀𝑂𝐷𝐶𝑂𝐷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465" y="631599"/>
                <a:ext cx="314727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321" r="-387" b="-1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3073277" y="1292355"/>
                <a:ext cx="30656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𝑚𝑏𝑜𝑙𝑜𝑠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/(1+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.)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277" y="1292355"/>
                <a:ext cx="3065647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386" t="-2000" r="-1590" b="-3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2816441" y="483518"/>
            <a:ext cx="3511118" cy="125339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467544" y="2133613"/>
            <a:ext cx="2152082" cy="2061547"/>
            <a:chOff x="329914" y="2263973"/>
            <a:chExt cx="2152082" cy="2061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ixaDeTexto 4"/>
                <p:cNvSpPr txBox="1"/>
                <p:nvPr/>
              </p:nvSpPr>
              <p:spPr>
                <a:xfrm>
                  <a:off x="993062" y="2768029"/>
                  <a:ext cx="148893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=9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oMath>
                    </m:oMathPara>
                  </a14:m>
                  <a:endParaRPr lang="pt-BR" sz="2000" b="0" dirty="0"/>
                </a:p>
              </p:txBody>
            </p:sp>
          </mc:Choice>
          <mc:Fallback xmlns="">
            <p:sp>
              <p:nvSpPr>
                <p:cNvPr id="5" name="CaixaDeTexto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062" y="2768029"/>
                  <a:ext cx="1488934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306" r="-1633" b="-6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/>
                <p:cNvSpPr txBox="1"/>
                <p:nvPr/>
              </p:nvSpPr>
              <p:spPr>
                <a:xfrm>
                  <a:off x="993062" y="3179162"/>
                  <a:ext cx="137601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.=</m:t>
                        </m:r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20%</m:t>
                        </m:r>
                      </m:oMath>
                    </m:oMathPara>
                  </a14:m>
                  <a:endParaRPr lang="pt-BR" sz="2000" b="0" dirty="0"/>
                </a:p>
              </p:txBody>
            </p:sp>
          </mc:Choice>
          <mc:Fallback xmlns="">
            <p:sp>
              <p:nvSpPr>
                <p:cNvPr id="6" name="CaixaDeTexto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062" y="3179162"/>
                  <a:ext cx="1376018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752" r="-2212" b="-1176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ixaDeTexto 6"/>
                <p:cNvSpPr txBox="1"/>
                <p:nvPr/>
              </p:nvSpPr>
              <p:spPr>
                <a:xfrm>
                  <a:off x="993062" y="3590295"/>
                  <a:ext cx="1280479" cy="5761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9,0 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pt-BR" sz="2000" b="0" dirty="0"/>
                </a:p>
              </p:txBody>
            </p:sp>
          </mc:Choice>
          <mc:Fallback xmlns="">
            <p:sp>
              <p:nvSpPr>
                <p:cNvPr id="7" name="CaixaDeTexto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062" y="3590295"/>
                  <a:ext cx="1280479" cy="5761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ixaDeTexto 7"/>
                <p:cNvSpPr txBox="1"/>
                <p:nvPr/>
              </p:nvSpPr>
              <p:spPr>
                <a:xfrm>
                  <a:off x="1115616" y="2263973"/>
                  <a:ext cx="117359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1" i="0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𝐃𝐕𝐁</m:t>
                        </m:r>
                        <m:r>
                          <a:rPr lang="pt-BR" sz="2000" b="1" i="0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1" i="0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𝐒𝟐</m:t>
                        </m:r>
                      </m:oMath>
                    </m:oMathPara>
                  </a14:m>
                  <a:endParaRPr lang="pt-BR" sz="2000" b="1" u="sng" dirty="0"/>
                </a:p>
              </p:txBody>
            </p:sp>
          </mc:Choice>
          <mc:Fallback xmlns="">
            <p:sp>
              <p:nvSpPr>
                <p:cNvPr id="8" name="CaixaDeTex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616" y="2263973"/>
                  <a:ext cx="1173590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688" r="-4688" b="-8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Elipse 8"/>
            <p:cNvSpPr/>
            <p:nvPr/>
          </p:nvSpPr>
          <p:spPr>
            <a:xfrm>
              <a:off x="329914" y="3179162"/>
              <a:ext cx="288032" cy="288031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10" name="Chave esquerda 9"/>
            <p:cNvSpPr/>
            <p:nvPr/>
          </p:nvSpPr>
          <p:spPr>
            <a:xfrm>
              <a:off x="689954" y="2263973"/>
              <a:ext cx="216024" cy="2061547"/>
            </a:xfrm>
            <a:prstGeom prst="leftBrac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5060301" y="2441390"/>
            <a:ext cx="3593084" cy="1119000"/>
            <a:chOff x="2938557" y="3298752"/>
            <a:chExt cx="3593084" cy="1119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/>
                <p:cNvSpPr txBox="1"/>
                <p:nvPr/>
              </p:nvSpPr>
              <p:spPr>
                <a:xfrm>
                  <a:off x="3641363" y="3298752"/>
                  <a:ext cx="2890278" cy="6107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pt-BR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1+0,2</m:t>
                            </m:r>
                          </m:den>
                        </m:f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=7,5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latin typeface="Cambria Math" panose="02040503050406030204" pitchFamily="18" charset="0"/>
                          </a:rPr>
                          <m:t>Mbaud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2" name="CaixaDe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363" y="3298752"/>
                  <a:ext cx="2890278" cy="61074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/>
                <p:cNvSpPr txBox="1"/>
                <p:nvPr/>
              </p:nvSpPr>
              <p:spPr>
                <a:xfrm>
                  <a:off x="3641363" y="3980581"/>
                  <a:ext cx="2343720" cy="4371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𝑃𝑆𝐾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=8,4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pt-BR" sz="2000" b="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CaixaDeTexto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363" y="3980581"/>
                  <a:ext cx="2343720" cy="43717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Elipse 13"/>
            <p:cNvSpPr/>
            <p:nvPr/>
          </p:nvSpPr>
          <p:spPr>
            <a:xfrm>
              <a:off x="2938557" y="3679583"/>
              <a:ext cx="288032" cy="288031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15" name="Chave esquerda 14"/>
            <p:cNvSpPr/>
            <p:nvPr/>
          </p:nvSpPr>
          <p:spPr>
            <a:xfrm>
              <a:off x="3298597" y="3448031"/>
              <a:ext cx="126742" cy="751136"/>
            </a:xfrm>
            <a:prstGeom prst="leftBrac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5060301" y="4195160"/>
            <a:ext cx="3904187" cy="691536"/>
            <a:chOff x="3881100" y="4587974"/>
            <a:chExt cx="3904187" cy="69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16"/>
                <p:cNvSpPr txBox="1"/>
                <p:nvPr/>
              </p:nvSpPr>
              <p:spPr>
                <a:xfrm>
                  <a:off x="4184878" y="4587974"/>
                  <a:ext cx="3600409" cy="6915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𝑏𝑖𝑡𝑠</m:t>
                            </m:r>
                          </m:sub>
                        </m:sSub>
                        <m:r>
                          <a:rPr lang="pt-BR" sz="2000" i="1" smtClean="0">
                            <a:latin typeface="Cambria Math" panose="02040503050406030204" pitchFamily="18" charset="0"/>
                          </a:rPr>
                          <m:t>=7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,5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>
                              <m:f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=16,9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𝑀𝑏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7" name="CaixaDeTexto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878" y="4587974"/>
                  <a:ext cx="3600409" cy="6915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Elipse 17"/>
            <p:cNvSpPr/>
            <p:nvPr/>
          </p:nvSpPr>
          <p:spPr>
            <a:xfrm>
              <a:off x="3881100" y="4789726"/>
              <a:ext cx="288032" cy="288031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2506075" y="2133613"/>
            <a:ext cx="1567313" cy="307777"/>
            <a:chOff x="2506075" y="2133613"/>
            <a:chExt cx="156731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/>
                <p:cNvSpPr txBox="1"/>
                <p:nvPr/>
              </p:nvSpPr>
              <p:spPr>
                <a:xfrm>
                  <a:off x="2816441" y="2133613"/>
                  <a:ext cx="125694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2000" b="1" i="0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𝐃𝐕𝐁</m:t>
                      </m:r>
                      <m:r>
                        <a:rPr lang="pt-BR" sz="2000" b="1" i="0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000" b="1" i="0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𝐒𝟐</m:t>
                      </m:r>
                    </m:oMath>
                  </a14:m>
                  <a:r>
                    <a:rPr lang="pt-BR" sz="2000" b="1" u="sng" dirty="0"/>
                    <a:t>X</a:t>
                  </a:r>
                </a:p>
              </p:txBody>
            </p:sp>
          </mc:Choice>
          <mc:Fallback xmlns="">
            <p:sp>
              <p:nvSpPr>
                <p:cNvPr id="21" name="CaixaDeTexto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441" y="2133613"/>
                  <a:ext cx="1256947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6796" t="-26000" r="-11650" b="-52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Seta: para a Direita 21"/>
            <p:cNvSpPr/>
            <p:nvPr/>
          </p:nvSpPr>
          <p:spPr>
            <a:xfrm>
              <a:off x="2506075" y="2138222"/>
              <a:ext cx="288032" cy="303168"/>
            </a:xfrm>
            <a:prstGeom prst="rightArrow">
              <a:avLst/>
            </a:prstGeom>
            <a:solidFill>
              <a:srgbClr val="005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815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f/f6/DVB-S2X_Roll-off_facto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0" t="22317"/>
          <a:stretch/>
        </p:blipFill>
        <p:spPr bwMode="auto">
          <a:xfrm>
            <a:off x="3148738" y="87461"/>
            <a:ext cx="2846859" cy="20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de seta reta 2"/>
          <p:cNvCxnSpPr/>
          <p:nvPr/>
        </p:nvCxnSpPr>
        <p:spPr>
          <a:xfrm>
            <a:off x="5669018" y="317999"/>
            <a:ext cx="0" cy="2880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o 6"/>
          <p:cNvGrpSpPr/>
          <p:nvPr/>
        </p:nvGrpSpPr>
        <p:grpSpPr>
          <a:xfrm>
            <a:off x="3426426" y="309023"/>
            <a:ext cx="2964635" cy="369332"/>
            <a:chOff x="3426258" y="921104"/>
            <a:chExt cx="2964635" cy="369332"/>
          </a:xfrm>
        </p:grpSpPr>
        <p:cxnSp>
          <p:nvCxnSpPr>
            <p:cNvPr id="4" name="Conector reto 3"/>
            <p:cNvCxnSpPr/>
            <p:nvPr/>
          </p:nvCxnSpPr>
          <p:spPr>
            <a:xfrm>
              <a:off x="3426258" y="1203598"/>
              <a:ext cx="224259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/>
            <p:cNvCxnSpPr/>
            <p:nvPr/>
          </p:nvCxnSpPr>
          <p:spPr>
            <a:xfrm>
              <a:off x="3426258" y="944594"/>
              <a:ext cx="224259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aixaDeTexto 5"/>
            <p:cNvSpPr txBox="1"/>
            <p:nvPr/>
          </p:nvSpPr>
          <p:spPr>
            <a:xfrm>
              <a:off x="5674030" y="921104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≈1 dB</a:t>
              </a: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61586" y="2553385"/>
            <a:ext cx="2971868" cy="576183"/>
            <a:chOff x="3110396" y="435941"/>
            <a:chExt cx="2971868" cy="576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/>
                <p:cNvSpPr txBox="1"/>
                <p:nvPr/>
              </p:nvSpPr>
              <p:spPr>
                <a:xfrm>
                  <a:off x="3436027" y="435941"/>
                  <a:ext cx="2646237" cy="5761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9,0−1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latin typeface="Cambria Math" panose="02040503050406030204" pitchFamily="18" charset="0"/>
                          </a:rPr>
                          <m:t>dB</m:t>
                        </m:r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=8,0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pt-BR" sz="2000" b="0" dirty="0"/>
                </a:p>
              </p:txBody>
            </p:sp>
          </mc:Choice>
          <mc:Fallback xmlns="">
            <p:sp>
              <p:nvSpPr>
                <p:cNvPr id="9" name="CaixaDe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6027" y="435941"/>
                  <a:ext cx="2646237" cy="57618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Elipse 9"/>
            <p:cNvSpPr/>
            <p:nvPr/>
          </p:nvSpPr>
          <p:spPr>
            <a:xfrm>
              <a:off x="3110396" y="651082"/>
              <a:ext cx="288032" cy="288031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4932040" y="2237017"/>
            <a:ext cx="3689266" cy="1263497"/>
            <a:chOff x="3373033" y="1209400"/>
            <a:chExt cx="3689266" cy="1263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/>
                <p:cNvSpPr txBox="1"/>
                <p:nvPr/>
              </p:nvSpPr>
              <p:spPr>
                <a:xfrm>
                  <a:off x="3842680" y="1894662"/>
                  <a:ext cx="3102260" cy="578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𝐴𝑃𝑆𝐾</m:t>
                        </m:r>
                        <m:f>
                          <m:f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108</m:t>
                            </m:r>
                          </m:num>
                          <m:den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180</m:t>
                            </m:r>
                          </m:den>
                        </m:f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=7,55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000" b="0" dirty="0"/>
                </a:p>
              </p:txBody>
            </p:sp>
          </mc:Choice>
          <mc:Fallback xmlns="">
            <p:sp>
              <p:nvSpPr>
                <p:cNvPr id="12" name="CaixaDe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2680" y="1894662"/>
                  <a:ext cx="3102260" cy="57823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Elipse 12"/>
            <p:cNvSpPr/>
            <p:nvPr/>
          </p:nvSpPr>
          <p:spPr>
            <a:xfrm>
              <a:off x="3373033" y="1750647"/>
              <a:ext cx="288032" cy="288031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/>
                <p:cNvSpPr txBox="1"/>
                <p:nvPr/>
              </p:nvSpPr>
              <p:spPr>
                <a:xfrm>
                  <a:off x="3886686" y="1209400"/>
                  <a:ext cx="3175613" cy="6107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pt-BR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1+0,05</m:t>
                            </m:r>
                          </m:den>
                        </m:f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=8,57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latin typeface="Cambria Math" panose="02040503050406030204" pitchFamily="18" charset="0"/>
                          </a:rPr>
                          <m:t>Mbaud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27" name="CaixaDeTexto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686" y="1209400"/>
                  <a:ext cx="3175613" cy="61074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627784" y="4201204"/>
            <a:ext cx="3259555" cy="330800"/>
            <a:chOff x="3403188" y="4379811"/>
            <a:chExt cx="3259555" cy="33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/>
                <p:cNvSpPr txBox="1"/>
                <p:nvPr/>
              </p:nvSpPr>
              <p:spPr>
                <a:xfrm>
                  <a:off x="3922442" y="4402834"/>
                  <a:ext cx="274030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6,9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𝑀𝑏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→20,57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𝑀𝑏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9" name="CaixaDeTexto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2442" y="4402834"/>
                  <a:ext cx="2740301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67" b="-34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Elipse 19"/>
            <p:cNvSpPr/>
            <p:nvPr/>
          </p:nvSpPr>
          <p:spPr>
            <a:xfrm>
              <a:off x="3403188" y="4379811"/>
              <a:ext cx="288032" cy="288031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03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/>
          <p:cNvSpPr/>
          <p:nvPr/>
        </p:nvSpPr>
        <p:spPr>
          <a:xfrm>
            <a:off x="6557750" y="1063625"/>
            <a:ext cx="2262722" cy="4079875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5" name="Conector: Angulado 114"/>
          <p:cNvCxnSpPr>
            <a:stCxn id="112" idx="3"/>
            <a:endCxn id="5" idx="2"/>
          </p:cNvCxnSpPr>
          <p:nvPr/>
        </p:nvCxnSpPr>
        <p:spPr>
          <a:xfrm flipV="1">
            <a:off x="2241497" y="2229463"/>
            <a:ext cx="126036" cy="2140686"/>
          </a:xfrm>
          <a:prstGeom prst="bentConnector2">
            <a:avLst/>
          </a:prstGeom>
          <a:ln>
            <a:solidFill>
              <a:srgbClr val="FF9A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/>
          <p:cNvSpPr/>
          <p:nvPr/>
        </p:nvSpPr>
        <p:spPr>
          <a:xfrm>
            <a:off x="747353" y="1930620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/>
          <p:cNvSpPr/>
          <p:nvPr/>
        </p:nvSpPr>
        <p:spPr>
          <a:xfrm>
            <a:off x="1971489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/>
          <p:cNvSpPr/>
          <p:nvPr/>
        </p:nvSpPr>
        <p:spPr>
          <a:xfrm>
            <a:off x="3195625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/>
          <p:cNvSpPr/>
          <p:nvPr/>
        </p:nvSpPr>
        <p:spPr>
          <a:xfrm>
            <a:off x="4425863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/>
          <p:cNvSpPr/>
          <p:nvPr/>
        </p:nvSpPr>
        <p:spPr>
          <a:xfrm>
            <a:off x="5652120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/>
          <p:cNvGrpSpPr/>
          <p:nvPr/>
        </p:nvGrpSpPr>
        <p:grpSpPr>
          <a:xfrm>
            <a:off x="7812360" y="1673746"/>
            <a:ext cx="684573" cy="684573"/>
            <a:chOff x="7812360" y="1635646"/>
            <a:chExt cx="684573" cy="684573"/>
          </a:xfrm>
        </p:grpSpPr>
        <p:sp>
          <p:nvSpPr>
            <p:cNvPr id="10" name="Elipse 9"/>
            <p:cNvSpPr/>
            <p:nvPr/>
          </p:nvSpPr>
          <p:spPr>
            <a:xfrm>
              <a:off x="7812360" y="1635646"/>
              <a:ext cx="684573" cy="6845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11" name="Agrupar 10"/>
            <p:cNvGrpSpPr/>
            <p:nvPr/>
          </p:nvGrpSpPr>
          <p:grpSpPr>
            <a:xfrm>
              <a:off x="8060039" y="1635646"/>
              <a:ext cx="436894" cy="474180"/>
              <a:chOff x="7064737" y="2047079"/>
              <a:chExt cx="497993" cy="546286"/>
            </a:xfrm>
          </p:grpSpPr>
          <p:sp>
            <p:nvSpPr>
              <p:cNvPr id="12" name="Triângulo isósceles 11"/>
              <p:cNvSpPr/>
              <p:nvPr/>
            </p:nvSpPr>
            <p:spPr>
              <a:xfrm>
                <a:off x="7064737" y="2413365"/>
                <a:ext cx="219075" cy="180000"/>
              </a:xfrm>
              <a:prstGeom prst="triangle">
                <a:avLst/>
              </a:prstGeom>
              <a:solidFill>
                <a:srgbClr val="005DA7"/>
              </a:solidFill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co 12"/>
              <p:cNvSpPr/>
              <p:nvPr/>
            </p:nvSpPr>
            <p:spPr>
              <a:xfrm rot="11561540">
                <a:off x="7130730" y="2047079"/>
                <a:ext cx="432000" cy="432000"/>
              </a:xfrm>
              <a:prstGeom prst="arc">
                <a:avLst/>
              </a:prstGeom>
              <a:no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7" name="Conector de Seta Reta 16"/>
          <p:cNvCxnSpPr/>
          <p:nvPr/>
        </p:nvCxnSpPr>
        <p:spPr>
          <a:xfrm>
            <a:off x="1539441" y="2139702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3"/>
            <a:endCxn id="6" idx="1"/>
          </p:cNvCxnSpPr>
          <p:nvPr/>
        </p:nvCxnSpPr>
        <p:spPr>
          <a:xfrm>
            <a:off x="2763577" y="2013439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6" idx="3"/>
            <a:endCxn id="7" idx="1"/>
          </p:cNvCxnSpPr>
          <p:nvPr/>
        </p:nvCxnSpPr>
        <p:spPr>
          <a:xfrm>
            <a:off x="3987713" y="2013439"/>
            <a:ext cx="438150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7" idx="3"/>
            <a:endCxn id="8" idx="1"/>
          </p:cNvCxnSpPr>
          <p:nvPr/>
        </p:nvCxnSpPr>
        <p:spPr>
          <a:xfrm>
            <a:off x="5217951" y="2013439"/>
            <a:ext cx="434169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: Cantos Arredondados 60"/>
          <p:cNvSpPr/>
          <p:nvPr/>
        </p:nvSpPr>
        <p:spPr>
          <a:xfrm>
            <a:off x="6660232" y="2379748"/>
            <a:ext cx="346743" cy="564669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4" name="Conector: Angulado 63"/>
          <p:cNvCxnSpPr>
            <a:endCxn id="61" idx="2"/>
          </p:cNvCxnSpPr>
          <p:nvPr/>
        </p:nvCxnSpPr>
        <p:spPr>
          <a:xfrm flipV="1">
            <a:off x="6457505" y="2944417"/>
            <a:ext cx="376099" cy="363716"/>
          </a:xfrm>
          <a:prstGeom prst="bentConnector2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do 64"/>
          <p:cNvCxnSpPr>
            <a:stCxn id="8" idx="3"/>
            <a:endCxn id="61" idx="0"/>
          </p:cNvCxnSpPr>
          <p:nvPr/>
        </p:nvCxnSpPr>
        <p:spPr>
          <a:xfrm>
            <a:off x="6444208" y="2013439"/>
            <a:ext cx="389396" cy="366309"/>
          </a:xfrm>
          <a:prstGeom prst="bentConnector2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: Angulado 67"/>
          <p:cNvCxnSpPr>
            <a:stCxn id="61" idx="3"/>
            <a:endCxn id="10" idx="2"/>
          </p:cNvCxnSpPr>
          <p:nvPr/>
        </p:nvCxnSpPr>
        <p:spPr>
          <a:xfrm flipV="1">
            <a:off x="7006975" y="2016033"/>
            <a:ext cx="805385" cy="646050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do 71"/>
          <p:cNvCxnSpPr>
            <a:stCxn id="10" idx="4"/>
          </p:cNvCxnSpPr>
          <p:nvPr/>
        </p:nvCxnSpPr>
        <p:spPr>
          <a:xfrm rot="5400000">
            <a:off x="7012693" y="2869955"/>
            <a:ext cx="1653591" cy="630319"/>
          </a:xfrm>
          <a:prstGeom prst="bentConnector3">
            <a:avLst>
              <a:gd name="adj1" fmla="val 99538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779557" y="2358319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ENCODER</a:t>
            </a:r>
            <a:endParaRPr lang="pt-BR" sz="1050" b="1" dirty="0"/>
          </a:p>
        </p:txBody>
      </p:sp>
      <p:sp>
        <p:nvSpPr>
          <p:cNvPr id="75" name="CaixaDeTexto 74"/>
          <p:cNvSpPr txBox="1"/>
          <p:nvPr/>
        </p:nvSpPr>
        <p:spPr>
          <a:xfrm>
            <a:off x="1797652" y="2207686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MULTIPLEXADOR</a:t>
            </a:r>
            <a:endParaRPr lang="pt-BR" sz="1050" b="1" dirty="0"/>
          </a:p>
        </p:txBody>
      </p:sp>
      <p:cxnSp>
        <p:nvCxnSpPr>
          <p:cNvPr id="76" name="Conector: Angulado 75"/>
          <p:cNvCxnSpPr/>
          <p:nvPr/>
        </p:nvCxnSpPr>
        <p:spPr>
          <a:xfrm>
            <a:off x="1403648" y="1626279"/>
            <a:ext cx="567841" cy="234956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798890" y="1495724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OUTROS</a:t>
            </a:r>
            <a:endParaRPr lang="pt-BR" sz="1050" b="1" dirty="0"/>
          </a:p>
        </p:txBody>
      </p:sp>
      <p:sp>
        <p:nvSpPr>
          <p:cNvPr id="89" name="CaixaDeTexto 88"/>
          <p:cNvSpPr txBox="1"/>
          <p:nvPr/>
        </p:nvSpPr>
        <p:spPr>
          <a:xfrm>
            <a:off x="3095379" y="2206670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MODULADOR</a:t>
            </a:r>
            <a:endParaRPr lang="pt-BR" sz="1050" b="1" dirty="0"/>
          </a:p>
        </p:txBody>
      </p:sp>
      <p:sp>
        <p:nvSpPr>
          <p:cNvPr id="90" name="CaixaDeTexto 89"/>
          <p:cNvSpPr txBox="1"/>
          <p:nvPr/>
        </p:nvSpPr>
        <p:spPr>
          <a:xfrm>
            <a:off x="4309587" y="2206670"/>
            <a:ext cx="1024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UPCONVERTER</a:t>
            </a:r>
            <a:endParaRPr lang="pt-BR" sz="1050" b="1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5836407" y="2206670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HPA</a:t>
            </a:r>
            <a:endParaRPr lang="pt-BR" sz="1050" b="1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6960712" y="2690501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CHAVE</a:t>
            </a:r>
            <a:endParaRPr lang="pt-BR" sz="1050" b="1" dirty="0"/>
          </a:p>
        </p:txBody>
      </p:sp>
      <p:sp>
        <p:nvSpPr>
          <p:cNvPr id="93" name="Retângulo: Cantos Arredondados 92"/>
          <p:cNvSpPr/>
          <p:nvPr/>
        </p:nvSpPr>
        <p:spPr>
          <a:xfrm>
            <a:off x="793114" y="3212872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: Cantos Arredondados 93"/>
          <p:cNvSpPr/>
          <p:nvPr/>
        </p:nvSpPr>
        <p:spPr>
          <a:xfrm>
            <a:off x="2017250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: Cantos Arredondados 94"/>
          <p:cNvSpPr/>
          <p:nvPr/>
        </p:nvSpPr>
        <p:spPr>
          <a:xfrm>
            <a:off x="3241386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: Cantos Arredondados 95"/>
          <p:cNvSpPr/>
          <p:nvPr/>
        </p:nvSpPr>
        <p:spPr>
          <a:xfrm>
            <a:off x="4471624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: Cantos Arredondados 96"/>
          <p:cNvSpPr/>
          <p:nvPr/>
        </p:nvSpPr>
        <p:spPr>
          <a:xfrm>
            <a:off x="5697881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8" name="Conector de Seta Reta 97"/>
          <p:cNvCxnSpPr/>
          <p:nvPr/>
        </p:nvCxnSpPr>
        <p:spPr>
          <a:xfrm>
            <a:off x="1585202" y="3421954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94" idx="3"/>
            <a:endCxn id="95" idx="1"/>
          </p:cNvCxnSpPr>
          <p:nvPr/>
        </p:nvCxnSpPr>
        <p:spPr>
          <a:xfrm>
            <a:off x="2809338" y="3295691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95" idx="3"/>
            <a:endCxn id="96" idx="1"/>
          </p:cNvCxnSpPr>
          <p:nvPr/>
        </p:nvCxnSpPr>
        <p:spPr>
          <a:xfrm>
            <a:off x="4033474" y="3295691"/>
            <a:ext cx="438150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96" idx="3"/>
            <a:endCxn id="97" idx="1"/>
          </p:cNvCxnSpPr>
          <p:nvPr/>
        </p:nvCxnSpPr>
        <p:spPr>
          <a:xfrm>
            <a:off x="5263712" y="3295691"/>
            <a:ext cx="434169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/>
          <p:cNvSpPr txBox="1"/>
          <p:nvPr/>
        </p:nvSpPr>
        <p:spPr>
          <a:xfrm>
            <a:off x="825318" y="3640571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ENCODER</a:t>
            </a:r>
            <a:endParaRPr lang="pt-BR" sz="1050" b="1" dirty="0"/>
          </a:p>
        </p:txBody>
      </p:sp>
      <p:sp>
        <p:nvSpPr>
          <p:cNvPr id="103" name="CaixaDeTexto 102"/>
          <p:cNvSpPr txBox="1"/>
          <p:nvPr/>
        </p:nvSpPr>
        <p:spPr>
          <a:xfrm>
            <a:off x="1843413" y="3489938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MULTIPLEXADOR</a:t>
            </a:r>
            <a:endParaRPr lang="pt-BR" sz="1050" b="1" dirty="0"/>
          </a:p>
        </p:txBody>
      </p:sp>
      <p:cxnSp>
        <p:nvCxnSpPr>
          <p:cNvPr id="104" name="Conector: Angulado 103"/>
          <p:cNvCxnSpPr/>
          <p:nvPr/>
        </p:nvCxnSpPr>
        <p:spPr>
          <a:xfrm>
            <a:off x="1449409" y="2908531"/>
            <a:ext cx="567841" cy="234956"/>
          </a:xfrm>
          <a:prstGeom prst="bentConnector3">
            <a:avLst>
              <a:gd name="adj1" fmla="val 41613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/>
          <p:cNvSpPr txBox="1"/>
          <p:nvPr/>
        </p:nvSpPr>
        <p:spPr>
          <a:xfrm>
            <a:off x="844651" y="277797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OUTROS</a:t>
            </a:r>
            <a:endParaRPr lang="pt-BR" sz="1050" b="1" dirty="0"/>
          </a:p>
        </p:txBody>
      </p:sp>
      <p:sp>
        <p:nvSpPr>
          <p:cNvPr id="106" name="CaixaDeTexto 105"/>
          <p:cNvSpPr txBox="1"/>
          <p:nvPr/>
        </p:nvSpPr>
        <p:spPr>
          <a:xfrm>
            <a:off x="3141140" y="3488922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MODULADOR</a:t>
            </a:r>
            <a:endParaRPr lang="pt-BR" sz="1050" b="1" dirty="0"/>
          </a:p>
        </p:txBody>
      </p:sp>
      <p:sp>
        <p:nvSpPr>
          <p:cNvPr id="107" name="CaixaDeTexto 106"/>
          <p:cNvSpPr txBox="1"/>
          <p:nvPr/>
        </p:nvSpPr>
        <p:spPr>
          <a:xfrm>
            <a:off x="4355348" y="3488922"/>
            <a:ext cx="1024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UPCONVERTER</a:t>
            </a:r>
            <a:endParaRPr lang="pt-BR" sz="1050" b="1" dirty="0"/>
          </a:p>
        </p:txBody>
      </p:sp>
      <p:sp>
        <p:nvSpPr>
          <p:cNvPr id="108" name="CaixaDeTexto 107"/>
          <p:cNvSpPr txBox="1"/>
          <p:nvPr/>
        </p:nvSpPr>
        <p:spPr>
          <a:xfrm>
            <a:off x="5882168" y="3488922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HPA</a:t>
            </a:r>
            <a:endParaRPr lang="pt-BR" sz="1050" b="1" dirty="0"/>
          </a:p>
        </p:txBody>
      </p:sp>
      <p:sp>
        <p:nvSpPr>
          <p:cNvPr id="109" name="CaixaDeTexto 108"/>
          <p:cNvSpPr txBox="1"/>
          <p:nvPr/>
        </p:nvSpPr>
        <p:spPr>
          <a:xfrm>
            <a:off x="6833603" y="3884952"/>
            <a:ext cx="7393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RETORNO</a:t>
            </a:r>
            <a:endParaRPr lang="pt-BR" sz="1050" b="1" dirty="0"/>
          </a:p>
        </p:txBody>
      </p:sp>
      <p:sp>
        <p:nvSpPr>
          <p:cNvPr id="112" name="Retângulo: Cantos Arredondados 111"/>
          <p:cNvSpPr/>
          <p:nvPr/>
        </p:nvSpPr>
        <p:spPr>
          <a:xfrm>
            <a:off x="1449409" y="415412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CaixaDeTexto 112"/>
          <p:cNvSpPr txBox="1"/>
          <p:nvPr/>
        </p:nvSpPr>
        <p:spPr>
          <a:xfrm>
            <a:off x="1173790" y="4586173"/>
            <a:ext cx="13500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SISTEMA DE </a:t>
            </a:r>
          </a:p>
          <a:p>
            <a:pPr algn="ctr"/>
            <a:r>
              <a:rPr lang="en-US" sz="1050" b="1" dirty="0"/>
              <a:t>CRIPTOGRAFIA (CAS)</a:t>
            </a:r>
            <a:endParaRPr lang="pt-BR" sz="1050" b="1" dirty="0"/>
          </a:p>
        </p:txBody>
      </p:sp>
    </p:spTree>
    <p:extLst>
      <p:ext uri="{BB962C8B-B14F-4D97-AF65-F5344CB8AC3E}">
        <p14:creationId xmlns:p14="http://schemas.microsoft.com/office/powerpoint/2010/main" val="6517465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/>
          <p:cNvSpPr/>
          <p:nvPr/>
        </p:nvSpPr>
        <p:spPr>
          <a:xfrm>
            <a:off x="3131840" y="1707654"/>
            <a:ext cx="733154" cy="351397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982897" y="1458278"/>
            <a:ext cx="10342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GUIA DE ONDA</a:t>
            </a:r>
            <a:endParaRPr lang="pt-BR" sz="1050" b="1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2712866" y="1868427"/>
            <a:ext cx="405901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: Cantos Arredondados 28"/>
          <p:cNvSpPr/>
          <p:nvPr/>
        </p:nvSpPr>
        <p:spPr>
          <a:xfrm>
            <a:off x="1992410" y="1707654"/>
            <a:ext cx="733154" cy="351397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2162961" y="1458278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HPA</a:t>
            </a:r>
            <a:endParaRPr lang="pt-BR" sz="1050" b="1" dirty="0"/>
          </a:p>
        </p:txBody>
      </p:sp>
      <p:sp>
        <p:nvSpPr>
          <p:cNvPr id="31" name="Retângulo: Cantos Arredondados 30"/>
          <p:cNvSpPr/>
          <p:nvPr/>
        </p:nvSpPr>
        <p:spPr>
          <a:xfrm>
            <a:off x="4274489" y="1707654"/>
            <a:ext cx="733154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4125540" y="1458278"/>
            <a:ext cx="10310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ALIMENTADOR</a:t>
            </a:r>
            <a:endParaRPr lang="pt-BR" sz="1050" b="1" dirty="0"/>
          </a:p>
        </p:txBody>
      </p:sp>
      <p:cxnSp>
        <p:nvCxnSpPr>
          <p:cNvPr id="33" name="Conector de Seta Reta 32"/>
          <p:cNvCxnSpPr/>
          <p:nvPr/>
        </p:nvCxnSpPr>
        <p:spPr>
          <a:xfrm>
            <a:off x="3855515" y="1868427"/>
            <a:ext cx="405901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: Cantos Arredondados 33"/>
          <p:cNvSpPr/>
          <p:nvPr/>
        </p:nvSpPr>
        <p:spPr>
          <a:xfrm>
            <a:off x="5415533" y="1709812"/>
            <a:ext cx="733154" cy="1438002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5381198" y="1458278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PARÁBOLA</a:t>
            </a:r>
            <a:endParaRPr lang="pt-BR" sz="1050" b="1" dirty="0"/>
          </a:p>
        </p:txBody>
      </p:sp>
      <p:cxnSp>
        <p:nvCxnSpPr>
          <p:cNvPr id="36" name="Conector de Seta Reta 35"/>
          <p:cNvCxnSpPr/>
          <p:nvPr/>
        </p:nvCxnSpPr>
        <p:spPr>
          <a:xfrm>
            <a:off x="4996559" y="1870585"/>
            <a:ext cx="405901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/>
          <p:nvPr/>
        </p:nvCxnSpPr>
        <p:spPr>
          <a:xfrm>
            <a:off x="1586509" y="1881127"/>
            <a:ext cx="405901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/>
          <p:cNvSpPr/>
          <p:nvPr/>
        </p:nvSpPr>
        <p:spPr>
          <a:xfrm>
            <a:off x="3131840" y="2796417"/>
            <a:ext cx="733154" cy="351397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3297086" y="254704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LNB</a:t>
            </a:r>
            <a:endParaRPr lang="pt-BR" sz="1050" b="1" dirty="0"/>
          </a:p>
        </p:txBody>
      </p:sp>
      <p:cxnSp>
        <p:nvCxnSpPr>
          <p:cNvPr id="41" name="Conector de Seta Reta 40"/>
          <p:cNvCxnSpPr/>
          <p:nvPr/>
        </p:nvCxnSpPr>
        <p:spPr>
          <a:xfrm>
            <a:off x="2712866" y="2957190"/>
            <a:ext cx="405901" cy="0"/>
          </a:xfrm>
          <a:prstGeom prst="straightConnector1">
            <a:avLst/>
          </a:prstGeom>
          <a:ln>
            <a:solidFill>
              <a:srgbClr val="FF9A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: Cantos Arredondados 41"/>
          <p:cNvSpPr/>
          <p:nvPr/>
        </p:nvSpPr>
        <p:spPr>
          <a:xfrm>
            <a:off x="1992410" y="2796417"/>
            <a:ext cx="733154" cy="351397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990639" y="2547041"/>
            <a:ext cx="7681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RECEPTOR</a:t>
            </a:r>
            <a:endParaRPr lang="pt-BR" sz="1050" b="1" dirty="0"/>
          </a:p>
        </p:txBody>
      </p:sp>
      <p:cxnSp>
        <p:nvCxnSpPr>
          <p:cNvPr id="44" name="Conector de Seta Reta 43"/>
          <p:cNvCxnSpPr/>
          <p:nvPr/>
        </p:nvCxnSpPr>
        <p:spPr>
          <a:xfrm>
            <a:off x="3855515" y="2957190"/>
            <a:ext cx="405901" cy="0"/>
          </a:xfrm>
          <a:prstGeom prst="straightConnector1">
            <a:avLst/>
          </a:prstGeom>
          <a:ln>
            <a:solidFill>
              <a:srgbClr val="FF9A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1586509" y="2969890"/>
            <a:ext cx="405901" cy="0"/>
          </a:xfrm>
          <a:prstGeom prst="straightConnector1">
            <a:avLst/>
          </a:prstGeom>
          <a:ln>
            <a:solidFill>
              <a:srgbClr val="FF9A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>
            <a:off x="5009632" y="2957190"/>
            <a:ext cx="405901" cy="0"/>
          </a:xfrm>
          <a:prstGeom prst="straightConnector1">
            <a:avLst/>
          </a:prstGeom>
          <a:ln>
            <a:solidFill>
              <a:srgbClr val="FF9A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>
            <a:off x="6384898" y="2115769"/>
            <a:ext cx="1008112" cy="0"/>
          </a:xfrm>
          <a:prstGeom prst="straightConnector1">
            <a:avLst/>
          </a:prstGeom>
          <a:ln>
            <a:solidFill>
              <a:srgbClr val="FF9A1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/>
          <p:nvPr/>
        </p:nvCxnSpPr>
        <p:spPr>
          <a:xfrm>
            <a:off x="6384898" y="2643758"/>
            <a:ext cx="1008112" cy="0"/>
          </a:xfrm>
          <a:prstGeom prst="straightConnector1">
            <a:avLst/>
          </a:prstGeom>
          <a:ln>
            <a:solidFill>
              <a:srgbClr val="FF9A1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/>
          <p:cNvSpPr txBox="1"/>
          <p:nvPr/>
        </p:nvSpPr>
        <p:spPr>
          <a:xfrm>
            <a:off x="7403502" y="2300776"/>
            <a:ext cx="689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SATÉLITE</a:t>
            </a:r>
            <a:endParaRPr lang="pt-BR" sz="1050" b="1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7781126" y="4393942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http://www.arra.com/</a:t>
            </a:r>
            <a:endParaRPr lang="pt-B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7551897" y="4612082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http://www.chaparral.net/</a:t>
            </a:r>
            <a:endParaRPr lang="pt-B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7659298" y="4830222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http://www.norsat.com/</a:t>
            </a:r>
            <a:endParaRPr lang="pt-BR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782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\theta = k\lambda / d \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761" y="1205353"/>
            <a:ext cx="1850651" cy="49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f/f0/Parabolic_antenna_types2.svg/220px-Parabolic_antenna_types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81766"/>
            <a:ext cx="1872208" cy="40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151244" y="96991"/>
            <a:ext cx="64812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200" dirty="0">
                <a:solidFill>
                  <a:srgbClr val="045BA7"/>
                </a:solidFill>
                <a:latin typeface="Maven Pro" pitchFamily="50" charset="0"/>
              </a:rPr>
              <a:t>Antena Parabólica</a:t>
            </a:r>
            <a:endParaRPr lang="pt-BR" sz="3200" dirty="0">
              <a:solidFill>
                <a:srgbClr val="045BA7"/>
              </a:solidFill>
              <a:latin typeface="Maven Pro" pitchFamily="50" charset="0"/>
            </a:endParaRPr>
          </a:p>
        </p:txBody>
      </p:sp>
      <p:pic>
        <p:nvPicPr>
          <p:cNvPr id="2050" name="Picture 2" descr="http://www.l-com.com/multimedia/diagrams/d_HG5829D_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20886"/>
            <a:ext cx="47625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 = \frac{4 \pi A}{\lambda^2}e_A = (\frac{\pi d}{\lambda})^2 e_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05" y="1139412"/>
            <a:ext cx="2982190" cy="62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16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560840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5536" y="749356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ABORDAGENS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3561359" y="2114563"/>
            <a:ext cx="2848967" cy="1650450"/>
            <a:chOff x="3499208" y="1888114"/>
            <a:chExt cx="2848967" cy="1650450"/>
          </a:xfrm>
        </p:grpSpPr>
        <p:sp>
          <p:nvSpPr>
            <p:cNvPr id="7" name="Retângulo 6"/>
            <p:cNvSpPr/>
            <p:nvPr/>
          </p:nvSpPr>
          <p:spPr>
            <a:xfrm>
              <a:off x="3524654" y="1888114"/>
              <a:ext cx="27980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/>
                <a:t>TEORIA ELETROMAGNÉTICA</a:t>
              </a:r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9208" y="2290199"/>
              <a:ext cx="2848967" cy="124836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3" name="Grupo 12"/>
          <p:cNvGrpSpPr/>
          <p:nvPr/>
        </p:nvGrpSpPr>
        <p:grpSpPr>
          <a:xfrm>
            <a:off x="513044" y="1261048"/>
            <a:ext cx="2451366" cy="1621976"/>
            <a:chOff x="513044" y="1261048"/>
            <a:chExt cx="2451366" cy="1621976"/>
          </a:xfrm>
        </p:grpSpPr>
        <p:sp>
          <p:nvSpPr>
            <p:cNvPr id="3" name="Retângulo 2"/>
            <p:cNvSpPr/>
            <p:nvPr/>
          </p:nvSpPr>
          <p:spPr>
            <a:xfrm>
              <a:off x="611560" y="1261048"/>
              <a:ext cx="2254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altLang="pt-BR" dirty="0"/>
                <a:t>ÓPTICA GEOMÉTRICA </a:t>
              </a:r>
              <a:endParaRPr lang="pt-BR" dirty="0"/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44" y="1630380"/>
              <a:ext cx="2451366" cy="125264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1" name="Grupo 10"/>
          <p:cNvGrpSpPr/>
          <p:nvPr/>
        </p:nvGrpSpPr>
        <p:grpSpPr>
          <a:xfrm>
            <a:off x="7007274" y="2996552"/>
            <a:ext cx="1827488" cy="1797281"/>
            <a:chOff x="7007274" y="2996552"/>
            <a:chExt cx="1827488" cy="179728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199" y="3365884"/>
              <a:ext cx="1747639" cy="142794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tângulo 9"/>
            <p:cNvSpPr/>
            <p:nvPr/>
          </p:nvSpPr>
          <p:spPr>
            <a:xfrm>
              <a:off x="7007274" y="2996552"/>
              <a:ext cx="1827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/>
                <a:t>FÍSICA QUANTICA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29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3216548" y="1517030"/>
            <a:ext cx="2436777" cy="1776052"/>
            <a:chOff x="1631166" y="1515778"/>
            <a:chExt cx="2436777" cy="1776052"/>
          </a:xfrm>
        </p:grpSpPr>
        <p:grpSp>
          <p:nvGrpSpPr>
            <p:cNvPr id="27" name="Grupo 26"/>
            <p:cNvGrpSpPr/>
            <p:nvPr/>
          </p:nvGrpSpPr>
          <p:grpSpPr>
            <a:xfrm>
              <a:off x="2627783" y="1851670"/>
              <a:ext cx="713805" cy="1440160"/>
              <a:chOff x="4578275" y="1131590"/>
              <a:chExt cx="713805" cy="1440160"/>
            </a:xfrm>
          </p:grpSpPr>
          <p:sp>
            <p:nvSpPr>
              <p:cNvPr id="22" name="Elipse 21"/>
              <p:cNvSpPr/>
              <p:nvPr/>
            </p:nvSpPr>
            <p:spPr>
              <a:xfrm>
                <a:off x="4644008" y="1131590"/>
                <a:ext cx="576064" cy="720080"/>
              </a:xfrm>
              <a:prstGeom prst="ellipse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4650283" y="1851670"/>
                <a:ext cx="576064" cy="720080"/>
              </a:xfrm>
              <a:prstGeom prst="ellipse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Divisa 24"/>
              <p:cNvSpPr/>
              <p:nvPr/>
            </p:nvSpPr>
            <p:spPr>
              <a:xfrm rot="5400000">
                <a:off x="4614279" y="1419622"/>
                <a:ext cx="72008" cy="144016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Divisa 27"/>
              <p:cNvSpPr/>
              <p:nvPr/>
            </p:nvSpPr>
            <p:spPr>
              <a:xfrm rot="5400000">
                <a:off x="5184068" y="2139702"/>
                <a:ext cx="72008" cy="144016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ivisa 28"/>
              <p:cNvSpPr/>
              <p:nvPr/>
            </p:nvSpPr>
            <p:spPr>
              <a:xfrm rot="16200000" flipV="1">
                <a:off x="4620554" y="2139702"/>
                <a:ext cx="72008" cy="144016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Divisa 29"/>
              <p:cNvSpPr/>
              <p:nvPr/>
            </p:nvSpPr>
            <p:spPr>
              <a:xfrm rot="16200000" flipV="1">
                <a:off x="5177793" y="1425339"/>
                <a:ext cx="72008" cy="144016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Retângulo 30"/>
            <p:cNvSpPr/>
            <p:nvPr/>
          </p:nvSpPr>
          <p:spPr>
            <a:xfrm>
              <a:off x="2267743" y="1851670"/>
              <a:ext cx="1440000" cy="1440160"/>
            </a:xfrm>
            <a:prstGeom prst="rect">
              <a:avLst/>
            </a:prstGeom>
            <a:noFill/>
            <a:ln w="31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3071328" y="1515778"/>
              <a:ext cx="5229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dirty="0">
                  <a:latin typeface="Maven Pro"/>
                </a:rPr>
                <a:t>0,3º</a:t>
              </a: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1631166" y="1877755"/>
              <a:ext cx="5229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dirty="0">
                  <a:latin typeface="Maven Pro"/>
                </a:rPr>
                <a:t>0,3º</a:t>
              </a:r>
            </a:p>
          </p:txBody>
        </p:sp>
        <p:cxnSp>
          <p:nvCxnSpPr>
            <p:cNvPr id="35" name="Conector reto 34"/>
            <p:cNvCxnSpPr/>
            <p:nvPr/>
          </p:nvCxnSpPr>
          <p:spPr>
            <a:xfrm>
              <a:off x="1980657" y="2571750"/>
              <a:ext cx="208728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o 41"/>
          <p:cNvGrpSpPr/>
          <p:nvPr/>
        </p:nvGrpSpPr>
        <p:grpSpPr>
          <a:xfrm>
            <a:off x="251520" y="421863"/>
            <a:ext cx="1271506" cy="1255497"/>
            <a:chOff x="3167698" y="147867"/>
            <a:chExt cx="1271506" cy="1255497"/>
          </a:xfrm>
        </p:grpSpPr>
        <p:sp>
          <p:nvSpPr>
            <p:cNvPr id="36" name="CaixaDeTexto 35"/>
            <p:cNvSpPr txBox="1"/>
            <p:nvPr/>
          </p:nvSpPr>
          <p:spPr>
            <a:xfrm>
              <a:off x="3622629" y="147867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N</a:t>
              </a: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3639460" y="1095587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S</a:t>
              </a:r>
            </a:p>
          </p:txBody>
        </p:sp>
        <p:grpSp>
          <p:nvGrpSpPr>
            <p:cNvPr id="40" name="Grupo 39"/>
            <p:cNvGrpSpPr/>
            <p:nvPr/>
          </p:nvGrpSpPr>
          <p:grpSpPr>
            <a:xfrm>
              <a:off x="3414233" y="411510"/>
              <a:ext cx="720080" cy="720080"/>
              <a:chOff x="3414233" y="411510"/>
              <a:chExt cx="720080" cy="720080"/>
            </a:xfrm>
          </p:grpSpPr>
          <p:cxnSp>
            <p:nvCxnSpPr>
              <p:cNvPr id="39" name="Conector de seta reta 38"/>
              <p:cNvCxnSpPr/>
              <p:nvPr/>
            </p:nvCxnSpPr>
            <p:spPr>
              <a:xfrm>
                <a:off x="3774273" y="411510"/>
                <a:ext cx="0" cy="72008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rot="16200000">
                <a:off x="3774273" y="411510"/>
                <a:ext cx="0" cy="72008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CaixaDeTexto 42"/>
            <p:cNvSpPr txBox="1"/>
            <p:nvPr/>
          </p:nvSpPr>
          <p:spPr>
            <a:xfrm>
              <a:off x="4132710" y="61766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O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3167698" y="6176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L</a:t>
              </a:r>
            </a:p>
          </p:txBody>
        </p:sp>
      </p:grpSp>
      <p:sp>
        <p:nvSpPr>
          <p:cNvPr id="47" name="CaixaDeTexto 46"/>
          <p:cNvSpPr txBox="1"/>
          <p:nvPr/>
        </p:nvSpPr>
        <p:spPr>
          <a:xfrm>
            <a:off x="5653325" y="2403726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>
                <a:latin typeface="Maven Pro"/>
              </a:rPr>
              <a:t>Horizonte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3710377" y="1517109"/>
            <a:ext cx="1587617" cy="1775973"/>
            <a:chOff x="6621452" y="1515777"/>
            <a:chExt cx="1587617" cy="1775973"/>
          </a:xfrm>
        </p:grpSpPr>
        <p:grpSp>
          <p:nvGrpSpPr>
            <p:cNvPr id="49" name="Grupo 48"/>
            <p:cNvGrpSpPr/>
            <p:nvPr/>
          </p:nvGrpSpPr>
          <p:grpSpPr>
            <a:xfrm>
              <a:off x="6768909" y="1851750"/>
              <a:ext cx="1440160" cy="1440000"/>
              <a:chOff x="7452320" y="1131590"/>
              <a:chExt cx="1440160" cy="1440000"/>
            </a:xfrm>
          </p:grpSpPr>
          <p:sp>
            <p:nvSpPr>
              <p:cNvPr id="46" name="Elipse 45"/>
              <p:cNvSpPr/>
              <p:nvPr/>
            </p:nvSpPr>
            <p:spPr>
              <a:xfrm>
                <a:off x="7452320" y="1131590"/>
                <a:ext cx="1440160" cy="1440000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8136396" y="1815590"/>
                <a:ext cx="72008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0" name="CaixaDeTexto 49"/>
            <p:cNvSpPr txBox="1"/>
            <p:nvPr/>
          </p:nvSpPr>
          <p:spPr>
            <a:xfrm>
              <a:off x="6621452" y="1515777"/>
              <a:ext cx="93326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1500">
                  <a:latin typeface="Maven Pro"/>
                </a:defRPr>
              </a:lvl1pPr>
            </a:lstStyle>
            <a:p>
              <a:r>
                <a:rPr lang="pt-BR" b="1" dirty="0" err="1"/>
                <a:t>Ku</a:t>
              </a:r>
              <a:r>
                <a:rPr lang="pt-BR" b="1" dirty="0"/>
                <a:t> 6,5m</a:t>
              </a: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3705508" y="2248966"/>
            <a:ext cx="1587617" cy="1775973"/>
            <a:chOff x="6621452" y="1515777"/>
            <a:chExt cx="1587617" cy="1775973"/>
          </a:xfrm>
        </p:grpSpPr>
        <p:grpSp>
          <p:nvGrpSpPr>
            <p:cNvPr id="54" name="Grupo 53"/>
            <p:cNvGrpSpPr/>
            <p:nvPr/>
          </p:nvGrpSpPr>
          <p:grpSpPr>
            <a:xfrm>
              <a:off x="6768909" y="1851750"/>
              <a:ext cx="1440160" cy="1440000"/>
              <a:chOff x="7452320" y="1131590"/>
              <a:chExt cx="1440160" cy="1440000"/>
            </a:xfrm>
          </p:grpSpPr>
          <p:sp>
            <p:nvSpPr>
              <p:cNvPr id="56" name="Elipse 55"/>
              <p:cNvSpPr/>
              <p:nvPr/>
            </p:nvSpPr>
            <p:spPr>
              <a:xfrm>
                <a:off x="7452320" y="1131590"/>
                <a:ext cx="1440160" cy="1440000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8136396" y="1815590"/>
                <a:ext cx="72008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5" name="CaixaDeTexto 54"/>
            <p:cNvSpPr txBox="1"/>
            <p:nvPr/>
          </p:nvSpPr>
          <p:spPr>
            <a:xfrm>
              <a:off x="6621452" y="1515777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1500">
                  <a:latin typeface="Maven Pro"/>
                </a:defRPr>
              </a:lvl1pPr>
            </a:lstStyle>
            <a:p>
              <a:endParaRPr lang="pt-BR" b="1" dirty="0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992908" y="4465331"/>
            <a:ext cx="7200000" cy="553998"/>
            <a:chOff x="992908" y="4465331"/>
            <a:chExt cx="7200000" cy="553998"/>
          </a:xfrm>
        </p:grpSpPr>
        <p:cxnSp>
          <p:nvCxnSpPr>
            <p:cNvPr id="75" name="Conector reto 74"/>
            <p:cNvCxnSpPr/>
            <p:nvPr/>
          </p:nvCxnSpPr>
          <p:spPr>
            <a:xfrm>
              <a:off x="992908" y="4731990"/>
              <a:ext cx="7200000" cy="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ixaDeTexto 78"/>
            <p:cNvSpPr txBox="1"/>
            <p:nvPr/>
          </p:nvSpPr>
          <p:spPr>
            <a:xfrm>
              <a:off x="4106044" y="4465331"/>
              <a:ext cx="99738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500" b="1" dirty="0">
                  <a:latin typeface="Maven Pro"/>
                </a:rPr>
                <a:t>1,5º</a:t>
              </a:r>
            </a:p>
            <a:p>
              <a:pPr algn="ctr"/>
              <a:r>
                <a:rPr lang="pt-BR" sz="1500" b="1" dirty="0">
                  <a:latin typeface="Maven Pro"/>
                </a:rPr>
                <a:t>(C 3,5 m)</a:t>
              </a:r>
            </a:p>
          </p:txBody>
        </p:sp>
      </p:grpSp>
      <p:sp>
        <p:nvSpPr>
          <p:cNvPr id="81" name="Retângulo 80"/>
          <p:cNvSpPr/>
          <p:nvPr/>
        </p:nvSpPr>
        <p:spPr>
          <a:xfrm>
            <a:off x="1151244" y="96991"/>
            <a:ext cx="64812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200" dirty="0">
                <a:solidFill>
                  <a:srgbClr val="045BA7"/>
                </a:solidFill>
                <a:latin typeface="Maven Pro" pitchFamily="50" charset="0"/>
              </a:rPr>
              <a:t>Apontamento</a:t>
            </a:r>
            <a:endParaRPr lang="pt-BR" sz="3200" dirty="0">
              <a:solidFill>
                <a:srgbClr val="045BA7"/>
              </a:solidFill>
              <a:latin typeface="Maven P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4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132966" y="4897279"/>
            <a:ext cx="40110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hlinkClick r:id="rId2"/>
              </a:rPr>
              <a:t>http://www.gdsatcom.com/Antennas/Data_Sheets/655-0060B_7.3m.pdf</a:t>
            </a:r>
            <a:endParaRPr lang="pt-BR" sz="1000" dirty="0"/>
          </a:p>
        </p:txBody>
      </p:sp>
      <p:grpSp>
        <p:nvGrpSpPr>
          <p:cNvPr id="7" name="Agrupar 6"/>
          <p:cNvGrpSpPr/>
          <p:nvPr/>
        </p:nvGrpSpPr>
        <p:grpSpPr>
          <a:xfrm>
            <a:off x="5652120" y="742424"/>
            <a:ext cx="2448272" cy="3886200"/>
            <a:chOff x="6228184" y="656699"/>
            <a:chExt cx="2448272" cy="388620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/>
            <a:srcRect l="52282" r="32034"/>
            <a:stretch/>
          </p:blipFill>
          <p:spPr>
            <a:xfrm>
              <a:off x="7596336" y="656699"/>
              <a:ext cx="1080120" cy="38862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/>
            <a:srcRect r="80133"/>
            <a:stretch/>
          </p:blipFill>
          <p:spPr>
            <a:xfrm>
              <a:off x="6228184" y="656699"/>
              <a:ext cx="1368152" cy="3886200"/>
            </a:xfrm>
            <a:prstGeom prst="rect">
              <a:avLst/>
            </a:prstGeom>
          </p:spPr>
        </p:pic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42" y="656699"/>
            <a:ext cx="32480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61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04" y="1343220"/>
            <a:ext cx="3012863" cy="73610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404929"/>
            <a:ext cx="2288250" cy="71071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04" y="738601"/>
            <a:ext cx="3012863" cy="1192992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V="1">
            <a:off x="4330025" y="1021143"/>
            <a:ext cx="568178" cy="32207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>
            <a:off x="4927246" y="1741222"/>
            <a:ext cx="907061" cy="62068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4474124" y="733111"/>
            <a:ext cx="288032" cy="2880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4471402" y="1980839"/>
            <a:ext cx="288032" cy="2880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9" name="Elipse 8"/>
          <p:cNvSpPr/>
          <p:nvPr/>
        </p:nvSpPr>
        <p:spPr>
          <a:xfrm>
            <a:off x="3135912" y="2268870"/>
            <a:ext cx="288032" cy="2880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3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578344" y="3507656"/>
            <a:ext cx="4296718" cy="288176"/>
            <a:chOff x="972090" y="3116564"/>
            <a:chExt cx="4296718" cy="288176"/>
          </a:xfrm>
        </p:grpSpPr>
        <p:sp>
          <p:nvSpPr>
            <p:cNvPr id="10" name="Elipse 9"/>
            <p:cNvSpPr/>
            <p:nvPr/>
          </p:nvSpPr>
          <p:spPr>
            <a:xfrm>
              <a:off x="972090" y="3116709"/>
              <a:ext cx="288032" cy="2880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/>
                <p:cNvSpPr txBox="1"/>
                <p:nvPr/>
              </p:nvSpPr>
              <p:spPr>
                <a:xfrm>
                  <a:off x="1331640" y="3116564"/>
                  <a:ext cx="3937168" cy="1989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type m:val="lin"/>
                                <m:ctrlP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𝐸𝐼𝑅𝑃</m:t>
                            </m:r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𝑝𝑒𝑟𝑑𝑎𝑠</m:t>
                                </m:r>
                              </m:e>
                            </m:d>
                          </m:e>
                          <m:sub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𝑝𝑒𝑟𝑑𝑎𝑠</m:t>
                                </m:r>
                              </m:e>
                            </m:d>
                          </m:e>
                          <m:sub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−[</m:t>
                        </m:r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1" name="CaixaDe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3116564"/>
                  <a:ext cx="3937168" cy="1989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096" t="-148485" b="-22121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577336" y="4022627"/>
            <a:ext cx="4320867" cy="349269"/>
            <a:chOff x="971082" y="3631535"/>
            <a:chExt cx="4320867" cy="349269"/>
          </a:xfrm>
        </p:grpSpPr>
        <p:sp>
          <p:nvSpPr>
            <p:cNvPr id="12" name="Elipse 11"/>
            <p:cNvSpPr/>
            <p:nvPr/>
          </p:nvSpPr>
          <p:spPr>
            <a:xfrm>
              <a:off x="971082" y="3692773"/>
              <a:ext cx="288032" cy="2880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tângulo 12"/>
                <p:cNvSpPr/>
                <p:nvPr/>
              </p:nvSpPr>
              <p:spPr>
                <a:xfrm>
                  <a:off x="1259114" y="3631535"/>
                  <a:ext cx="4032835" cy="2970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type m:val="lin"/>
                                <m:ctrlPr>
                                  <a:rPr lang="pt-B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𝐸𝐼𝑅𝑃</m:t>
                            </m:r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𝑝𝑒𝑟𝑑𝑎𝑠</m:t>
                                </m:r>
                              </m:e>
                            </m:d>
                          </m:e>
                          <m:sub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200" i="1">
                                    <a:latin typeface="Cambria Math" panose="02040503050406030204" pitchFamily="18" charset="0"/>
                                  </a:rPr>
                                  <m:t>𝑝𝑒𝑟𝑑𝑎𝑠</m:t>
                                </m:r>
                              </m:e>
                            </m:d>
                          </m:e>
                          <m:sub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type m:val="lin"/>
                                <m:ctrlPr>
                                  <a:rPr lang="pt-BR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pt-BR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pt-BR" sz="12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den>
                            </m:f>
                          </m:e>
                          <m:sub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−[</m:t>
                        </m:r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3" name="Retâ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114" y="3631535"/>
                  <a:ext cx="4032835" cy="2970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55" t="-85714" b="-13061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o 21"/>
          <p:cNvGrpSpPr/>
          <p:nvPr/>
        </p:nvGrpSpPr>
        <p:grpSpPr>
          <a:xfrm>
            <a:off x="2690615" y="4716414"/>
            <a:ext cx="3474738" cy="375616"/>
            <a:chOff x="2690615" y="4379179"/>
            <a:chExt cx="3474738" cy="375616"/>
          </a:xfrm>
        </p:grpSpPr>
        <p:sp>
          <p:nvSpPr>
            <p:cNvPr id="20" name="Elipse 19"/>
            <p:cNvSpPr/>
            <p:nvPr/>
          </p:nvSpPr>
          <p:spPr>
            <a:xfrm>
              <a:off x="2690615" y="4405787"/>
              <a:ext cx="288032" cy="2880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tângulo 20"/>
                <p:cNvSpPr/>
                <p:nvPr/>
              </p:nvSpPr>
              <p:spPr>
                <a:xfrm>
                  <a:off x="2978647" y="4379179"/>
                  <a:ext cx="3186706" cy="3756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type m:val="lin"/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type m:val="lin"/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6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𝑥𝑙𝑜𝑔</m:t>
                        </m:r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𝑠𝑦𝑚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1" name="Retângulo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647" y="4379179"/>
                  <a:ext cx="3186706" cy="3756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07" t="-86885" b="-14754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tângulo 23">
            <a:hlinkClick r:id="rId10" action="ppaction://hlinkfile"/>
          </p:cNvPr>
          <p:cNvSpPr/>
          <p:nvPr/>
        </p:nvSpPr>
        <p:spPr>
          <a:xfrm>
            <a:off x="1151244" y="96991"/>
            <a:ext cx="64812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200" dirty="0">
                <a:solidFill>
                  <a:srgbClr val="045BA7"/>
                </a:solidFill>
                <a:latin typeface="Maven Pro"/>
              </a:rPr>
              <a:t>Link Budget</a:t>
            </a:r>
            <a:endParaRPr lang="pt-BR" sz="3200" dirty="0"/>
          </a:p>
        </p:txBody>
      </p:sp>
      <p:grpSp>
        <p:nvGrpSpPr>
          <p:cNvPr id="23" name="Agrupar 22"/>
          <p:cNvGrpSpPr/>
          <p:nvPr/>
        </p:nvGrpSpPr>
        <p:grpSpPr>
          <a:xfrm>
            <a:off x="5272764" y="3571264"/>
            <a:ext cx="3405499" cy="376065"/>
            <a:chOff x="5272764" y="3571264"/>
            <a:chExt cx="3405499" cy="376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tângulo 14"/>
                <p:cNvSpPr/>
                <p:nvPr/>
              </p:nvSpPr>
              <p:spPr>
                <a:xfrm>
                  <a:off x="5509126" y="3571264"/>
                  <a:ext cx="3169137" cy="3760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type m:val="lin"/>
                                <m:ctrlPr>
                                  <a:rPr lang="pt-B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=−10</m:t>
                        </m:r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𝑥𝑙𝑜𝑔</m:t>
                        </m:r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num>
                              <m:den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sup>
                        </m:s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pt-BR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num>
                              <m:den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sup>
                        </m:sSup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5" name="Retâ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9126" y="3571264"/>
                  <a:ext cx="3169137" cy="376065"/>
                </a:xfrm>
                <a:prstGeom prst="rect">
                  <a:avLst/>
                </a:prstGeom>
                <a:blipFill>
                  <a:blip r:embed="rId11"/>
                  <a:stretch>
                    <a:fillRect l="-962" t="-48387" b="-10806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Seta: para a Direita 15"/>
            <p:cNvSpPr/>
            <p:nvPr/>
          </p:nvSpPr>
          <p:spPr>
            <a:xfrm>
              <a:off x="5272764" y="3731251"/>
              <a:ext cx="216024" cy="216078"/>
            </a:xfrm>
            <a:prstGeom prst="rightArrow">
              <a:avLst/>
            </a:prstGeom>
            <a:solidFill>
              <a:srgbClr val="005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2436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 Ver imagem em tamanho grande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34" y="1851670"/>
            <a:ext cx="2541459" cy="68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 Ver imagem em tamanho grande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41" y="843558"/>
            <a:ext cx="1906093" cy="48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ispam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8" y="2624646"/>
            <a:ext cx="2732980" cy="6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 Ver imagem em tamanho grande 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218109"/>
            <a:ext cx="2058583" cy="10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 Ver imagem em tamanho grande 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87518"/>
            <a:ext cx="1111944" cy="51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678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Distribuição</a:t>
            </a:r>
            <a:endParaRPr lang="pt-BR" dirty="0"/>
          </a:p>
        </p:txBody>
      </p:sp>
      <p:pic>
        <p:nvPicPr>
          <p:cNvPr id="5" name="Picture 2" descr="http://4.bp.blogspot.com/-4L7VxePS93U/UGipq2mT1LI/AAAAAAAAAiM/MNQCChtjxrs/s1600/Am%C3%A9rica_do_Sul_pol%C3%ADtico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b="47692"/>
          <a:stretch/>
        </p:blipFill>
        <p:spPr bwMode="auto">
          <a:xfrm>
            <a:off x="923595" y="843558"/>
            <a:ext cx="7700289" cy="506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/>
          <p:cNvCxnSpPr/>
          <p:nvPr/>
        </p:nvCxnSpPr>
        <p:spPr>
          <a:xfrm>
            <a:off x="-900608" y="2571750"/>
            <a:ext cx="113292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099" y1="9904" x2="37859" y2="38818"/>
                        <a14:foregroundMark x1="60383" y1="35144" x2="40895" y2="58786"/>
                        <a14:foregroundMark x1="61342" y1="59265" x2="90256" y2="90256"/>
                        <a14:foregroundMark x1="41534" y1="59265" x2="36262" y2="63419"/>
                        <a14:foregroundMark x1="28115" y1="54153" x2="25559" y2="57827"/>
                        <a14:foregroundMark x1="20447" y1="47444" x2="17412" y2="52396"/>
                        <a14:foregroundMark x1="14217" y1="40895" x2="10064" y2="47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65" y="2311891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841" y="4602945"/>
            <a:ext cx="379129" cy="3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183630" y="1614264"/>
            <a:ext cx="9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C2 / C4</a:t>
            </a:r>
          </a:p>
          <a:p>
            <a:pPr algn="ctr"/>
            <a:r>
              <a:rPr lang="pt-BR" sz="1600" b="1" dirty="0"/>
              <a:t>70°W</a:t>
            </a:r>
          </a:p>
        </p:txBody>
      </p:sp>
      <p:pic>
        <p:nvPicPr>
          <p:cNvPr id="10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25" y="2331750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1039186" y="1586836"/>
            <a:ext cx="9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C3</a:t>
            </a:r>
          </a:p>
          <a:p>
            <a:pPr algn="ctr"/>
            <a:r>
              <a:rPr lang="pt-BR" sz="1600" b="1" dirty="0"/>
              <a:t>75°W</a:t>
            </a:r>
          </a:p>
        </p:txBody>
      </p:sp>
      <p:pic>
        <p:nvPicPr>
          <p:cNvPr id="12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36" y="2331750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42014" y="1609308"/>
            <a:ext cx="9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C1</a:t>
            </a:r>
          </a:p>
          <a:p>
            <a:pPr algn="ctr"/>
            <a:r>
              <a:rPr lang="pt-BR" sz="1600" b="1" dirty="0"/>
              <a:t>65°W</a:t>
            </a:r>
          </a:p>
        </p:txBody>
      </p:sp>
      <p:pic>
        <p:nvPicPr>
          <p:cNvPr id="14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7" y="2336758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204531" y="1591844"/>
            <a:ext cx="9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B4</a:t>
            </a:r>
          </a:p>
          <a:p>
            <a:pPr algn="ctr"/>
            <a:r>
              <a:rPr lang="pt-BR" sz="1600" b="1" dirty="0"/>
              <a:t>84°W</a:t>
            </a:r>
          </a:p>
        </p:txBody>
      </p:sp>
      <p:pic>
        <p:nvPicPr>
          <p:cNvPr id="16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730" y="2354222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4035686" y="1609307"/>
            <a:ext cx="131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AM2/AM3</a:t>
            </a:r>
          </a:p>
          <a:p>
            <a:pPr algn="ctr"/>
            <a:r>
              <a:rPr lang="pt-BR" sz="1600" b="1" dirty="0"/>
              <a:t>61°W</a:t>
            </a:r>
          </a:p>
        </p:txBody>
      </p:sp>
      <p:pic>
        <p:nvPicPr>
          <p:cNvPr id="18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612" y="4208845"/>
            <a:ext cx="379129" cy="37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8060177" y="4244784"/>
            <a:ext cx="960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Banda C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084146" y="4657390"/>
            <a:ext cx="1079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Banda </a:t>
            </a:r>
            <a:r>
              <a:rPr lang="pt-BR" sz="1200" b="1" dirty="0" err="1"/>
              <a:t>Ku</a:t>
            </a:r>
            <a:endParaRPr lang="pt-BR" sz="1200" b="1" dirty="0"/>
          </a:p>
        </p:txBody>
      </p:sp>
      <p:pic>
        <p:nvPicPr>
          <p:cNvPr id="21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08" y="2354222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5288169" y="1609308"/>
            <a:ext cx="9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IS21</a:t>
            </a:r>
          </a:p>
          <a:p>
            <a:pPr algn="ctr"/>
            <a:r>
              <a:rPr lang="pt-BR" sz="1600" b="1" dirty="0"/>
              <a:t>58°W</a:t>
            </a:r>
          </a:p>
        </p:txBody>
      </p:sp>
      <p:pic>
        <p:nvPicPr>
          <p:cNvPr id="23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686" y="2355958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7912248" y="1611043"/>
            <a:ext cx="1076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SES6</a:t>
            </a:r>
          </a:p>
          <a:p>
            <a:pPr algn="ctr"/>
            <a:r>
              <a:rPr lang="pt-BR" sz="1600" b="1" dirty="0"/>
              <a:t>40,5°W</a:t>
            </a:r>
          </a:p>
        </p:txBody>
      </p:sp>
      <p:pic>
        <p:nvPicPr>
          <p:cNvPr id="25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65" y="3348075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http://exorbeo.com/wp-content/uploads/blogger/-dza_itTu3ng/TysN6j6KbyI/AAAAAAAAAFQ/OR18_j0unKE/s1600/claro_tv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20"/>
          <a:stretch/>
        </p:blipFill>
        <p:spPr bwMode="auto">
          <a:xfrm>
            <a:off x="2438481" y="3880413"/>
            <a:ext cx="462875" cy="56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05" y="3563784"/>
            <a:ext cx="679232" cy="25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252" y="2955793"/>
            <a:ext cx="633799" cy="503681"/>
          </a:xfrm>
          <a:prstGeom prst="rect">
            <a:avLst/>
          </a:prstGeom>
        </p:spPr>
      </p:pic>
      <p:pic>
        <p:nvPicPr>
          <p:cNvPr id="29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1" y="2993290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https://logodownload.org/wp-content/uploads/2014/09/gvt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70" y="3125824"/>
            <a:ext cx="589337" cy="3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/>
          <p:cNvSpPr txBox="1"/>
          <p:nvPr/>
        </p:nvSpPr>
        <p:spPr>
          <a:xfrm>
            <a:off x="6074416" y="1586835"/>
            <a:ext cx="1076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G11</a:t>
            </a:r>
          </a:p>
          <a:p>
            <a:pPr algn="ctr"/>
            <a:r>
              <a:rPr lang="pt-BR" sz="1600" b="1" dirty="0"/>
              <a:t>55,5°W</a:t>
            </a:r>
          </a:p>
        </p:txBody>
      </p:sp>
      <p:pic>
        <p:nvPicPr>
          <p:cNvPr id="32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614" y="2358535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/>
          <p:cNvSpPr txBox="1"/>
          <p:nvPr/>
        </p:nvSpPr>
        <p:spPr>
          <a:xfrm>
            <a:off x="7150658" y="1609308"/>
            <a:ext cx="9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IS11</a:t>
            </a:r>
          </a:p>
          <a:p>
            <a:pPr algn="ctr"/>
            <a:r>
              <a:rPr lang="pt-BR" sz="1600" b="1" dirty="0"/>
              <a:t>43°W</a:t>
            </a:r>
          </a:p>
        </p:txBody>
      </p:sp>
      <p:pic>
        <p:nvPicPr>
          <p:cNvPr id="34" name="Picture 4" descr="https://image.freepik.com/free-icon/broadcasting-satellite_318-3852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1" y="2354222"/>
            <a:ext cx="48000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 descr="https://www.sky.com.br/institucional/Imagens/imprensa/logo-sky-vermelho-alt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740" y="3084038"/>
            <a:ext cx="733403" cy="37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/>
          <p:cNvSpPr txBox="1"/>
          <p:nvPr/>
        </p:nvSpPr>
        <p:spPr>
          <a:xfrm>
            <a:off x="2037438" y="998489"/>
            <a:ext cx="126757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67" b="1" dirty="0">
                <a:solidFill>
                  <a:srgbClr val="115696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TV Aberta</a:t>
            </a:r>
            <a:endParaRPr lang="pt-BR" sz="1867" b="1" dirty="0">
              <a:solidFill>
                <a:srgbClr val="115696"/>
              </a:solidFill>
            </a:endParaRPr>
          </a:p>
        </p:txBody>
      </p:sp>
      <p:sp>
        <p:nvSpPr>
          <p:cNvPr id="37" name="Chave direita 6"/>
          <p:cNvSpPr/>
          <p:nvPr/>
        </p:nvSpPr>
        <p:spPr>
          <a:xfrm rot="16200000" flipV="1">
            <a:off x="2484252" y="132138"/>
            <a:ext cx="278555" cy="274578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9839" y="3925936"/>
            <a:ext cx="633799" cy="503681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48" y="2786542"/>
            <a:ext cx="1090975" cy="586743"/>
          </a:xfrm>
          <a:prstGeom prst="rect">
            <a:avLst/>
          </a:prstGeom>
        </p:spPr>
      </p:pic>
      <p:cxnSp>
        <p:nvCxnSpPr>
          <p:cNvPr id="40" name="Conector de seta reta 2066"/>
          <p:cNvCxnSpPr/>
          <p:nvPr/>
        </p:nvCxnSpPr>
        <p:spPr>
          <a:xfrm flipV="1">
            <a:off x="5103638" y="3468815"/>
            <a:ext cx="3157615" cy="724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38"/>
          <p:cNvCxnSpPr/>
          <p:nvPr/>
        </p:nvCxnSpPr>
        <p:spPr>
          <a:xfrm flipH="1">
            <a:off x="5209102" y="3329614"/>
            <a:ext cx="994609" cy="30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6739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Elevação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31973" y="1115020"/>
            <a:ext cx="4330824" cy="209168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b="1" u="sng" dirty="0" err="1"/>
              <a:t>Elevacao</a:t>
            </a:r>
            <a:r>
              <a:rPr lang="en-US" sz="1800" b="1" u="sng" dirty="0"/>
              <a:t> </a:t>
            </a:r>
            <a:r>
              <a:rPr lang="en-US" sz="1800" b="1" u="sng" dirty="0" err="1"/>
              <a:t>baixa</a:t>
            </a:r>
            <a:r>
              <a:rPr lang="en-US" sz="1800" b="1" u="sng" dirty="0"/>
              <a:t> (&lt;20°)</a:t>
            </a:r>
          </a:p>
          <a:p>
            <a:pPr marL="0" indent="0" algn="ctr">
              <a:buNone/>
            </a:pPr>
            <a:r>
              <a:rPr lang="en-US" sz="1600" dirty="0" err="1"/>
              <a:t>Obstrucao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dirty="0" err="1"/>
              <a:t>Caminho</a:t>
            </a:r>
            <a:r>
              <a:rPr lang="en-US" sz="1600" dirty="0"/>
              <a:t> </a:t>
            </a:r>
            <a:r>
              <a:rPr lang="en-US" sz="1600" dirty="0" err="1"/>
              <a:t>longo</a:t>
            </a:r>
            <a:r>
              <a:rPr lang="en-US" sz="1600" dirty="0"/>
              <a:t> </a:t>
            </a:r>
          </a:p>
          <a:p>
            <a:pPr marL="0" indent="0" algn="ctr">
              <a:buNone/>
            </a:pPr>
            <a:r>
              <a:rPr lang="en-US" sz="1600" dirty="0" err="1"/>
              <a:t>Cintilação</a:t>
            </a:r>
            <a:r>
              <a:rPr lang="en-US" sz="1600" dirty="0"/>
              <a:t> </a:t>
            </a:r>
            <a:r>
              <a:rPr lang="en-US" sz="1600" dirty="0" err="1"/>
              <a:t>Ionosférica</a:t>
            </a:r>
            <a:endParaRPr lang="pt-BR" sz="16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572000" y="1347614"/>
            <a:ext cx="4330824" cy="20916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u="sng" dirty="0" err="1"/>
              <a:t>Elevacao</a:t>
            </a:r>
            <a:r>
              <a:rPr lang="en-US" sz="1800" b="1" u="sng" dirty="0"/>
              <a:t> </a:t>
            </a:r>
            <a:r>
              <a:rPr lang="en-US" sz="1800" b="1" u="sng" dirty="0" err="1"/>
              <a:t>alta</a:t>
            </a:r>
            <a:r>
              <a:rPr lang="en-US" sz="1800" b="1" u="sng" dirty="0"/>
              <a:t> (&gt;80°)</a:t>
            </a:r>
          </a:p>
          <a:p>
            <a:pPr marL="0" indent="0" algn="ctr">
              <a:buNone/>
            </a:pPr>
            <a:r>
              <a:rPr lang="en-US" sz="1600" dirty="0" err="1"/>
              <a:t>Acúmulo</a:t>
            </a:r>
            <a:r>
              <a:rPr lang="en-US" sz="1600" dirty="0"/>
              <a:t> de </a:t>
            </a:r>
            <a:r>
              <a:rPr lang="en-US" sz="1600" dirty="0" err="1"/>
              <a:t>chuva</a:t>
            </a:r>
            <a:endParaRPr lang="en-US" sz="1600" dirty="0"/>
          </a:p>
          <a:p>
            <a:pPr algn="ctr"/>
            <a:endParaRPr lang="en-US" sz="1800" dirty="0"/>
          </a:p>
          <a:p>
            <a:pPr algn="ctr"/>
            <a:endParaRPr lang="pt-BR" sz="1800" dirty="0"/>
          </a:p>
        </p:txBody>
      </p:sp>
      <p:pic>
        <p:nvPicPr>
          <p:cNvPr id="7" name="Picture 2" descr="http://www.messagetoeagle.com/images/electricalstorms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807" y="2418138"/>
            <a:ext cx="3480387" cy="261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4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  <p:bldP spid="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8" name="Picture 4" descr="http://www.clker.com/cliparts/d/8/R/S/b/t/mapabrasil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5606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/>
          <p:cNvCxnSpPr/>
          <p:nvPr/>
        </p:nvCxnSpPr>
        <p:spPr>
          <a:xfrm>
            <a:off x="251520" y="1851670"/>
            <a:ext cx="4104456" cy="0"/>
          </a:xfrm>
          <a:prstGeom prst="line">
            <a:avLst/>
          </a:prstGeom>
          <a:ln w="28575">
            <a:solidFill>
              <a:srgbClr val="005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0" y="1574671"/>
            <a:ext cx="841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5DA7"/>
                </a:solidFill>
              </a:rPr>
              <a:t>EQUADOR</a:t>
            </a:r>
            <a:endParaRPr lang="pt-BR" sz="1200" b="1" dirty="0">
              <a:solidFill>
                <a:srgbClr val="005DA7"/>
              </a:solidFill>
            </a:endParaRPr>
          </a:p>
        </p:txBody>
      </p:sp>
      <p:sp>
        <p:nvSpPr>
          <p:cNvPr id="15" name="Estrela: 5 Pontas 14"/>
          <p:cNvSpPr/>
          <p:nvPr/>
        </p:nvSpPr>
        <p:spPr>
          <a:xfrm>
            <a:off x="2313503" y="4371950"/>
            <a:ext cx="360000" cy="360000"/>
          </a:xfrm>
          <a:prstGeom prst="star5">
            <a:avLst/>
          </a:prstGeom>
          <a:solidFill>
            <a:srgbClr val="FF9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  <a:endParaRPr lang="pt-B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87083"/>
              </p:ext>
            </p:extLst>
          </p:nvPr>
        </p:nvGraphicFramePr>
        <p:xfrm>
          <a:off x="5292080" y="1995686"/>
          <a:ext cx="3612992" cy="1942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60">
                  <a:extLst>
                    <a:ext uri="{9D8B030D-6E8A-4147-A177-3AD203B41FA5}">
                      <a16:colId xmlns="" xmlns:a16="http://schemas.microsoft.com/office/drawing/2014/main" val="1970855293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647455929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1417904776"/>
                    </a:ext>
                  </a:extLst>
                </a:gridCol>
                <a:gridCol w="732672">
                  <a:extLst>
                    <a:ext uri="{9D8B030D-6E8A-4147-A177-3AD203B41FA5}">
                      <a16:colId xmlns="" xmlns:a16="http://schemas.microsoft.com/office/drawing/2014/main" val="4897939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20W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70W</a:t>
                      </a:r>
                      <a:endParaRPr lang="pt-BR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92W</a:t>
                      </a:r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02328759"/>
                  </a:ext>
                </a:extLst>
              </a:tr>
              <a:tr h="49498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Porto</a:t>
                      </a:r>
                      <a:r>
                        <a:rPr lang="en-US" sz="1200" b="1" baseline="0" dirty="0"/>
                        <a:t> Alegre</a:t>
                      </a:r>
                      <a:endParaRPr lang="en-US" sz="1200" b="1" dirty="0"/>
                    </a:p>
                    <a:p>
                      <a:pPr algn="ctr"/>
                      <a:r>
                        <a:rPr lang="en-US" sz="1200" dirty="0"/>
                        <a:t>[30.0 S ; 51.2 W]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41.2</a:t>
                      </a:r>
                      <a:r>
                        <a:rPr lang="en-US" sz="1200" baseline="0" dirty="0"/>
                        <a:t>°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49.9</a:t>
                      </a:r>
                      <a:r>
                        <a:rPr lang="en-US" sz="1200" baseline="0" dirty="0"/>
                        <a:t>°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33.7°</a:t>
                      </a:r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18481810"/>
                  </a:ext>
                </a:extLst>
              </a:tr>
              <a:tr h="49498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Natal</a:t>
                      </a:r>
                    </a:p>
                    <a:p>
                      <a:pPr algn="ctr"/>
                      <a:r>
                        <a:rPr lang="en-US" sz="1200" dirty="0"/>
                        <a:t>[5.7 S</a:t>
                      </a:r>
                      <a:r>
                        <a:rPr lang="en-US" sz="1200" baseline="0" dirty="0"/>
                        <a:t> ; 35.2 W]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70.9°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49.1°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25.1°</a:t>
                      </a:r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27091702"/>
                  </a:ext>
                </a:extLst>
              </a:tr>
              <a:tr h="49498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Rio</a:t>
                      </a:r>
                      <a:r>
                        <a:rPr lang="en-US" sz="1200" b="1" baseline="0" dirty="0"/>
                        <a:t> Branco</a:t>
                      </a:r>
                    </a:p>
                    <a:p>
                      <a:pPr algn="ctr"/>
                      <a:r>
                        <a:rPr lang="en-US" sz="1200" dirty="0"/>
                        <a:t>[9.9 S ; 67.8 W]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34.2°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78.0°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56.9°</a:t>
                      </a:r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71802017"/>
                  </a:ext>
                </a:extLst>
              </a:tr>
            </a:tbl>
          </a:graphicData>
        </a:graphic>
      </p:graphicFrame>
      <p:sp>
        <p:nvSpPr>
          <p:cNvPr id="11" name="Estrela: 5 Pontas 10"/>
          <p:cNvSpPr/>
          <p:nvPr/>
        </p:nvSpPr>
        <p:spPr>
          <a:xfrm>
            <a:off x="3882792" y="2184494"/>
            <a:ext cx="360000" cy="360000"/>
          </a:xfrm>
          <a:prstGeom prst="star5">
            <a:avLst/>
          </a:prstGeom>
          <a:solidFill>
            <a:srgbClr val="FF9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13" name="Estrela: 5 Pontas 12"/>
          <p:cNvSpPr/>
          <p:nvPr/>
        </p:nvSpPr>
        <p:spPr>
          <a:xfrm>
            <a:off x="661577" y="2427734"/>
            <a:ext cx="360000" cy="360000"/>
          </a:xfrm>
          <a:prstGeom prst="star5">
            <a:avLst/>
          </a:prstGeom>
          <a:solidFill>
            <a:srgbClr val="FF9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pt-BR" sz="1400" b="1" dirty="0">
              <a:solidFill>
                <a:schemeClr val="tx1"/>
              </a:solidFill>
            </a:endParaRPr>
          </a:p>
        </p:txBody>
      </p:sp>
      <p:grpSp>
        <p:nvGrpSpPr>
          <p:cNvPr id="30" name="Agrupar 29"/>
          <p:cNvGrpSpPr/>
          <p:nvPr/>
        </p:nvGrpSpPr>
        <p:grpSpPr>
          <a:xfrm>
            <a:off x="5292080" y="2479023"/>
            <a:ext cx="3612992" cy="956823"/>
            <a:chOff x="5292080" y="2479023"/>
            <a:chExt cx="3612992" cy="956823"/>
          </a:xfrm>
        </p:grpSpPr>
        <p:cxnSp>
          <p:nvCxnSpPr>
            <p:cNvPr id="18" name="Conector reto 17"/>
            <p:cNvCxnSpPr/>
            <p:nvPr/>
          </p:nvCxnSpPr>
          <p:spPr>
            <a:xfrm>
              <a:off x="5292080" y="2961266"/>
              <a:ext cx="3612992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5292080" y="3435846"/>
              <a:ext cx="3612992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>
              <a:off x="5292080" y="2479023"/>
              <a:ext cx="3612992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ector reto 32"/>
          <p:cNvCxnSpPr/>
          <p:nvPr/>
        </p:nvCxnSpPr>
        <p:spPr>
          <a:xfrm>
            <a:off x="5292080" y="3876583"/>
            <a:ext cx="361299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/>
          <p:cNvSpPr/>
          <p:nvPr/>
        </p:nvSpPr>
        <p:spPr>
          <a:xfrm>
            <a:off x="6876256" y="3460243"/>
            <a:ext cx="432048" cy="43204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8316416" y="2982532"/>
            <a:ext cx="432048" cy="43204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7157478" y="4869911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http://www.dishpointer.com/</a:t>
            </a:r>
            <a:endParaRPr lang="pt-B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2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3143111" y="1320659"/>
            <a:ext cx="2857778" cy="2502182"/>
            <a:chOff x="2358004" y="1596707"/>
            <a:chExt cx="2857778" cy="2502182"/>
          </a:xfrm>
        </p:grpSpPr>
        <p:sp>
          <p:nvSpPr>
            <p:cNvPr id="5" name="Elipse 4"/>
            <p:cNvSpPr/>
            <p:nvPr/>
          </p:nvSpPr>
          <p:spPr>
            <a:xfrm>
              <a:off x="2699792" y="2859782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2358004" y="3575669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ESTÚDIOS</a:t>
              </a:r>
            </a:p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GLOBO</a:t>
              </a:r>
              <a:endParaRPr lang="pt-BR" sz="1400" dirty="0">
                <a:solidFill>
                  <a:srgbClr val="005DA7"/>
                </a:solidFill>
              </a:endParaRPr>
            </a:p>
          </p:txBody>
        </p:sp>
        <p:grpSp>
          <p:nvGrpSpPr>
            <p:cNvPr id="14" name="Agrupar 13"/>
            <p:cNvGrpSpPr/>
            <p:nvPr/>
          </p:nvGrpSpPr>
          <p:grpSpPr>
            <a:xfrm>
              <a:off x="3370684" y="2416936"/>
              <a:ext cx="436894" cy="474180"/>
              <a:chOff x="7064737" y="2047079"/>
              <a:chExt cx="497993" cy="546286"/>
            </a:xfrm>
          </p:grpSpPr>
          <p:sp>
            <p:nvSpPr>
              <p:cNvPr id="15" name="Triângulo isósceles 14"/>
              <p:cNvSpPr/>
              <p:nvPr/>
            </p:nvSpPr>
            <p:spPr>
              <a:xfrm>
                <a:off x="7064737" y="2413365"/>
                <a:ext cx="219075" cy="180000"/>
              </a:xfrm>
              <a:prstGeom prst="triangle">
                <a:avLst/>
              </a:prstGeom>
              <a:solidFill>
                <a:srgbClr val="FF9A11"/>
              </a:solidFill>
              <a:ln>
                <a:solidFill>
                  <a:srgbClr val="FF9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co 15"/>
              <p:cNvSpPr/>
              <p:nvPr/>
            </p:nvSpPr>
            <p:spPr>
              <a:xfrm rot="11561540">
                <a:off x="7130730" y="2047079"/>
                <a:ext cx="432000" cy="432000"/>
              </a:xfrm>
              <a:prstGeom prst="arc">
                <a:avLst/>
              </a:prstGeom>
              <a:noFill/>
              <a:ln>
                <a:solidFill>
                  <a:srgbClr val="FF9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Agrupar 16"/>
            <p:cNvGrpSpPr/>
            <p:nvPr/>
          </p:nvGrpSpPr>
          <p:grpSpPr>
            <a:xfrm>
              <a:off x="4653198" y="1596707"/>
              <a:ext cx="246163" cy="496841"/>
              <a:chOff x="5080628" y="1269846"/>
              <a:chExt cx="333043" cy="672195"/>
            </a:xfrm>
          </p:grpSpPr>
          <p:sp>
            <p:nvSpPr>
              <p:cNvPr id="18" name="Retângulo 17"/>
              <p:cNvSpPr/>
              <p:nvPr/>
            </p:nvSpPr>
            <p:spPr>
              <a:xfrm rot="19686843">
                <a:off x="5107715" y="1561672"/>
                <a:ext cx="263256" cy="98068"/>
              </a:xfrm>
              <a:prstGeom prst="rect">
                <a:avLst/>
              </a:prstGeom>
              <a:solidFill>
                <a:srgbClr val="005DA7"/>
              </a:solidFill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14345608">
                <a:off x="4998034" y="1352440"/>
                <a:ext cx="263256" cy="9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 rot="14345608">
                <a:off x="5233009" y="1761379"/>
                <a:ext cx="263256" cy="98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7" name="Agrupar 86"/>
            <p:cNvGrpSpPr/>
            <p:nvPr/>
          </p:nvGrpSpPr>
          <p:grpSpPr>
            <a:xfrm>
              <a:off x="4949631" y="3595748"/>
              <a:ext cx="266151" cy="483059"/>
              <a:chOff x="8229203" y="2567776"/>
              <a:chExt cx="266151" cy="483059"/>
            </a:xfrm>
          </p:grpSpPr>
          <p:grpSp>
            <p:nvGrpSpPr>
              <p:cNvPr id="88" name="Agrupar 87"/>
              <p:cNvGrpSpPr/>
              <p:nvPr/>
            </p:nvGrpSpPr>
            <p:grpSpPr>
              <a:xfrm>
                <a:off x="8385271" y="2567776"/>
                <a:ext cx="110083" cy="266149"/>
                <a:chOff x="6773802" y="3325808"/>
                <a:chExt cx="185034" cy="447357"/>
              </a:xfrm>
            </p:grpSpPr>
            <p:sp>
              <p:nvSpPr>
                <p:cNvPr id="95" name="Elipse 94"/>
                <p:cNvSpPr/>
                <p:nvPr/>
              </p:nvSpPr>
              <p:spPr>
                <a:xfrm>
                  <a:off x="6804248" y="3325808"/>
                  <a:ext cx="124142" cy="124142"/>
                </a:xfrm>
                <a:prstGeom prst="ellipse">
                  <a:avLst/>
                </a:prstGeom>
                <a:solidFill>
                  <a:srgbClr val="005D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Corda 95"/>
                <p:cNvSpPr/>
                <p:nvPr/>
              </p:nvSpPr>
              <p:spPr>
                <a:xfrm rot="5400000">
                  <a:off x="6698988" y="3513317"/>
                  <a:ext cx="334662" cy="185034"/>
                </a:xfrm>
                <a:prstGeom prst="chord">
                  <a:avLst>
                    <a:gd name="adj1" fmla="val 5258329"/>
                    <a:gd name="adj2" fmla="val 16200000"/>
                  </a:avLst>
                </a:prstGeom>
                <a:solidFill>
                  <a:srgbClr val="005D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9" name="Agrupar 88"/>
              <p:cNvGrpSpPr/>
              <p:nvPr/>
            </p:nvGrpSpPr>
            <p:grpSpPr>
              <a:xfrm>
                <a:off x="8229203" y="2609826"/>
                <a:ext cx="110083" cy="266149"/>
                <a:chOff x="6773802" y="3325808"/>
                <a:chExt cx="185034" cy="447357"/>
              </a:xfrm>
            </p:grpSpPr>
            <p:sp>
              <p:nvSpPr>
                <p:cNvPr id="93" name="Elipse 92"/>
                <p:cNvSpPr/>
                <p:nvPr/>
              </p:nvSpPr>
              <p:spPr>
                <a:xfrm>
                  <a:off x="6804248" y="3325808"/>
                  <a:ext cx="124142" cy="124142"/>
                </a:xfrm>
                <a:prstGeom prst="ellipse">
                  <a:avLst/>
                </a:prstGeom>
                <a:solidFill>
                  <a:srgbClr val="005D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" name="Corda 93"/>
                <p:cNvSpPr/>
                <p:nvPr/>
              </p:nvSpPr>
              <p:spPr>
                <a:xfrm rot="5400000">
                  <a:off x="6698988" y="3513317"/>
                  <a:ext cx="334662" cy="185034"/>
                </a:xfrm>
                <a:prstGeom prst="chord">
                  <a:avLst>
                    <a:gd name="adj1" fmla="val 5258329"/>
                    <a:gd name="adj2" fmla="val 16200000"/>
                  </a:avLst>
                </a:prstGeom>
                <a:solidFill>
                  <a:srgbClr val="005D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0" name="Agrupar 89"/>
              <p:cNvGrpSpPr/>
              <p:nvPr/>
            </p:nvGrpSpPr>
            <p:grpSpPr>
              <a:xfrm>
                <a:off x="8330230" y="2784686"/>
                <a:ext cx="110083" cy="266149"/>
                <a:chOff x="6773802" y="3325808"/>
                <a:chExt cx="185034" cy="447357"/>
              </a:xfrm>
            </p:grpSpPr>
            <p:sp>
              <p:nvSpPr>
                <p:cNvPr id="91" name="Elipse 90"/>
                <p:cNvSpPr/>
                <p:nvPr/>
              </p:nvSpPr>
              <p:spPr>
                <a:xfrm>
                  <a:off x="6804248" y="3325808"/>
                  <a:ext cx="124142" cy="124142"/>
                </a:xfrm>
                <a:prstGeom prst="ellipse">
                  <a:avLst/>
                </a:prstGeom>
                <a:solidFill>
                  <a:srgbClr val="005D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" name="Corda 91"/>
                <p:cNvSpPr/>
                <p:nvPr/>
              </p:nvSpPr>
              <p:spPr>
                <a:xfrm rot="5400000">
                  <a:off x="6698988" y="3513317"/>
                  <a:ext cx="334662" cy="185034"/>
                </a:xfrm>
                <a:prstGeom prst="chord">
                  <a:avLst>
                    <a:gd name="adj1" fmla="val 5258329"/>
                    <a:gd name="adj2" fmla="val 16200000"/>
                  </a:avLst>
                </a:prstGeom>
                <a:solidFill>
                  <a:srgbClr val="005D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98" name="Conector de Seta Reta 97"/>
            <p:cNvCxnSpPr/>
            <p:nvPr/>
          </p:nvCxnSpPr>
          <p:spPr>
            <a:xfrm>
              <a:off x="4863118" y="2212917"/>
              <a:ext cx="166081" cy="1267065"/>
            </a:xfrm>
            <a:prstGeom prst="straightConnector1">
              <a:avLst/>
            </a:prstGeom>
            <a:noFill/>
            <a:ln w="12700">
              <a:solidFill>
                <a:srgbClr val="FF9A1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Conector de Seta Reta 62"/>
            <p:cNvCxnSpPr/>
            <p:nvPr/>
          </p:nvCxnSpPr>
          <p:spPr>
            <a:xfrm flipV="1">
              <a:off x="3654607" y="2069414"/>
              <a:ext cx="940929" cy="615626"/>
            </a:xfrm>
            <a:prstGeom prst="straightConnector1">
              <a:avLst/>
            </a:prstGeom>
            <a:noFill/>
            <a:ln w="12700">
              <a:solidFill>
                <a:srgbClr val="FF9A1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779932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teleco.com.br/imagens/tutoriais/rede%20vsa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8" y="1014995"/>
            <a:ext cx="3789804" cy="311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VSAT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23513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talvindersingh1992.files.wordpress.com/2013/07/comp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8" r="33292"/>
          <a:stretch/>
        </p:blipFill>
        <p:spPr bwMode="auto">
          <a:xfrm>
            <a:off x="3218575" y="1131750"/>
            <a:ext cx="270685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talvindersingh1992.files.wordpress.com/2013/07/comp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5"/>
          <a:stretch/>
        </p:blipFill>
        <p:spPr bwMode="auto">
          <a:xfrm>
            <a:off x="6496595" y="1131750"/>
            <a:ext cx="253583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talvindersingh1992.files.wordpress.com/2013/07/comp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41"/>
          <a:stretch/>
        </p:blipFill>
        <p:spPr bwMode="auto">
          <a:xfrm>
            <a:off x="251520" y="1131750"/>
            <a:ext cx="239588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7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4"/>
          <p:cNvSpPr txBox="1">
            <a:spLocks noChangeArrowheads="1"/>
          </p:cNvSpPr>
          <p:nvPr/>
        </p:nvSpPr>
        <p:spPr bwMode="auto">
          <a:xfrm>
            <a:off x="395536" y="1630655"/>
            <a:ext cx="8424936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j-lt"/>
              </a:rPr>
              <a:t>Velocidade da luz no vácuo</a:t>
            </a:r>
            <a:r>
              <a:rPr lang="pt-BR" altLang="pt-BR" sz="1800" dirty="0">
                <a:latin typeface="+mj-lt"/>
              </a:rPr>
              <a:t> (</a:t>
            </a:r>
            <a:r>
              <a:rPr lang="pt-BR" altLang="pt-BR" sz="1800" b="1" dirty="0">
                <a:latin typeface="+mj-lt"/>
              </a:rPr>
              <a:t>c</a:t>
            </a:r>
            <a:r>
              <a:rPr lang="pt-BR" altLang="pt-BR" sz="1800" b="1" baseline="-25000" dirty="0">
                <a:latin typeface="+mj-lt"/>
              </a:rPr>
              <a:t>0</a:t>
            </a:r>
            <a:r>
              <a:rPr lang="pt-BR" altLang="pt-BR" sz="1800" dirty="0">
                <a:latin typeface="+mj-lt"/>
              </a:rPr>
              <a:t>): aprox. ~ 3x10</a:t>
            </a:r>
            <a:r>
              <a:rPr lang="pt-BR" altLang="pt-BR" sz="1800" baseline="30000" dirty="0">
                <a:latin typeface="+mj-lt"/>
              </a:rPr>
              <a:t>8</a:t>
            </a:r>
            <a:r>
              <a:rPr lang="pt-BR" altLang="pt-BR" sz="1800" dirty="0">
                <a:latin typeface="+mj-lt"/>
              </a:rPr>
              <a:t>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j-lt"/>
              </a:rPr>
              <a:t>Índice de Refração (n) : </a:t>
            </a:r>
            <a:r>
              <a:rPr lang="pt-BR" altLang="pt-BR" sz="1800" dirty="0">
                <a:latin typeface="+mj-lt"/>
              </a:rPr>
              <a:t>razão entre velocidade da luz no vácuo (c</a:t>
            </a:r>
            <a:r>
              <a:rPr lang="pt-BR" altLang="pt-BR" sz="1800" baseline="-25000" dirty="0">
                <a:latin typeface="+mj-lt"/>
              </a:rPr>
              <a:t>0</a:t>
            </a:r>
            <a:r>
              <a:rPr lang="pt-BR" altLang="pt-BR" sz="1800" dirty="0">
                <a:latin typeface="+mj-lt"/>
              </a:rPr>
              <a:t>) com a velocidade da luz no meio (v)</a:t>
            </a:r>
            <a:endParaRPr lang="pt-BR" altLang="pt-BR" sz="1800" b="1" dirty="0">
              <a:latin typeface="+mj-lt"/>
            </a:endParaRPr>
          </a:p>
          <a:p>
            <a:endParaRPr lang="pt-BR" altLang="pt-BR" sz="1800" dirty="0">
              <a:latin typeface="+mj-lt"/>
            </a:endParaRPr>
          </a:p>
          <a:p>
            <a:r>
              <a:rPr lang="pt-BR" altLang="pt-BR" sz="1800" dirty="0">
                <a:latin typeface="+mj-lt"/>
              </a:rPr>
              <a:t>      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2113259" y="3184927"/>
          <a:ext cx="809625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ção" r:id="rId3" imgW="431640" imgH="393480" progId="Equation.3">
                  <p:embed/>
                </p:oleObj>
              </mc:Choice>
              <mc:Fallback>
                <p:oleObj name="Equação" r:id="rId3" imgW="431640" imgH="39348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259" y="3184927"/>
                        <a:ext cx="809625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3563888" y="2787774"/>
          <a:ext cx="3334158" cy="2144276"/>
        </p:xfrm>
        <a:graphic>
          <a:graphicData uri="http://schemas.openxmlformats.org/drawingml/2006/table">
            <a:tbl>
              <a:tblPr/>
              <a:tblGrid>
                <a:gridCol w="13146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94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95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latin typeface="Calibri"/>
                          <a:ea typeface="Times New Roman"/>
                          <a:cs typeface="Times New Roman"/>
                        </a:rPr>
                        <a:t>Material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latin typeface="Calibri"/>
                          <a:ea typeface="Times New Roman"/>
                          <a:cs typeface="Times New Roman"/>
                        </a:rPr>
                        <a:t>n (índice de refração)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5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Ar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1.0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5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água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1.33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Álcool etílico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1.36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Sílica </a:t>
                      </a:r>
                      <a:r>
                        <a:rPr lang="pt-BR" sz="1100" dirty="0" err="1">
                          <a:latin typeface="Calibri"/>
                          <a:ea typeface="Times New Roman"/>
                          <a:cs typeface="Times New Roman"/>
                        </a:rPr>
                        <a:t>fundica</a:t>
                      </a:r>
                      <a:endParaRPr lang="pt-BR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1.46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5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Sílica pura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1.50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5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err="1">
                          <a:latin typeface="Calibri"/>
                          <a:ea typeface="Times New Roman"/>
                          <a:cs typeface="Times New Roman"/>
                        </a:rPr>
                        <a:t>GaAs</a:t>
                      </a:r>
                      <a:endParaRPr lang="pt-BR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3.35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85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Si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3.5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5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Ge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4.0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64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err="1">
                          <a:latin typeface="Calibri"/>
                          <a:ea typeface="Times New Roman"/>
                          <a:cs typeface="Times New Roman"/>
                        </a:rPr>
                        <a:t>GaAlAs</a:t>
                      </a:r>
                      <a:endParaRPr lang="pt-BR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3.6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5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err="1">
                          <a:latin typeface="Calibri"/>
                          <a:ea typeface="Times New Roman"/>
                          <a:cs typeface="Times New Roman"/>
                        </a:rPr>
                        <a:t>InGaAsP</a:t>
                      </a:r>
                      <a:endParaRPr lang="pt-BR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latin typeface="Calibri"/>
                          <a:ea typeface="Times New Roman"/>
                          <a:cs typeface="Times New Roman"/>
                        </a:rPr>
                        <a:t>3.51</a:t>
                      </a:r>
                    </a:p>
                  </a:txBody>
                  <a:tcPr marL="50806" marR="508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ítulo 3"/>
          <p:cNvSpPr txBox="1">
            <a:spLocks/>
          </p:cNvSpPr>
          <p:nvPr/>
        </p:nvSpPr>
        <p:spPr>
          <a:xfrm>
            <a:off x="827584" y="-20538"/>
            <a:ext cx="7560840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5536" y="749356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ÓTICA GEOMÉTRICA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95536" y="1118688"/>
            <a:ext cx="4301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dirty="0"/>
              <a:t>Os raios obedecem a poucas regras simples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791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proxy/badtl0Y3tVxmMkokY4fv6LrYUIwqKsyhAefzmRBRQFdBBBBqoWkMbRnHFwrnTQZp5Tjea8DNjY5AOV0ON9fE=w506-h285-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276" y="775729"/>
            <a:ext cx="6377448" cy="35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6818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atnews.com/images_upload/1346675017/NovelSat_graphic_satc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16812"/>
            <a:ext cx="4680520" cy="45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cdn.broadcastbeat.com/wp-content/uploads/2015/04/gallery_129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04257"/>
            <a:ext cx="2076165" cy="9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2726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</a:rPr>
              <a:t>TV Globo</a:t>
            </a:r>
            <a:endParaRPr lang="pt-BR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9584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099"/>
          <a:stretch/>
        </p:blipFill>
        <p:spPr>
          <a:xfrm>
            <a:off x="998286" y="-20538"/>
            <a:ext cx="7173629" cy="552407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362245" y="4123790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Barra Sul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935076" y="400261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Íon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936377" y="3457242"/>
            <a:ext cx="161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Estúdios Globo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558409" y="2955226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Penna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628029" y="2982498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Sumaré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461271" y="3705402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Emissora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516216" y="2552685"/>
            <a:ext cx="136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São Gonçalo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532231" y="22092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Morin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18153" y="218244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Mendanha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269259" y="1557602"/>
            <a:ext cx="135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Nova Iguaçu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704190" y="220924"/>
            <a:ext cx="118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Rota RJ-SP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532230" y="3409592"/>
            <a:ext cx="15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Pão de Açúcar</a:t>
            </a:r>
          </a:p>
        </p:txBody>
      </p:sp>
    </p:spTree>
    <p:extLst>
      <p:ext uri="{BB962C8B-B14F-4D97-AF65-F5344CB8AC3E}">
        <p14:creationId xmlns:p14="http://schemas.microsoft.com/office/powerpoint/2010/main" val="28538628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85725"/>
            <a:ext cx="78200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909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25" y="127635"/>
            <a:ext cx="7606707" cy="488469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416459" y="266864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Globo RJ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969293" y="1312138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Mendes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552774" y="1142365"/>
            <a:ext cx="15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Volta Redonda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333212" y="1776748"/>
            <a:ext cx="139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Barra Mansa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505617" y="104983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Que</a:t>
            </a:r>
            <a:r>
              <a:rPr lang="pt-BR" dirty="0">
                <a:solidFill>
                  <a:schemeClr val="bg2"/>
                </a:solidFill>
              </a:rPr>
              <a:t>l</a:t>
            </a:r>
            <a:r>
              <a:rPr lang="pt-BR" b="1" dirty="0">
                <a:solidFill>
                  <a:schemeClr val="bg2"/>
                </a:solidFill>
              </a:rPr>
              <a:t>uz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959537" y="1923818"/>
            <a:ext cx="972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Cruzeiro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749357" y="1788497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Itapeva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095213" y="2553284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São José dos Campos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037870" y="3645448"/>
            <a:ext cx="17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Mogi das Cruzes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64325" y="34134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Globo SP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ROTA RJ-SP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45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1472880" y="424692"/>
            <a:ext cx="1417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1" dirty="0">
                <a:latin typeface="Century Gothic" panose="020B0502020202020204" pitchFamily="34" charset="0"/>
              </a:rPr>
              <a:t>DISTRIBUIÇÃO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05195" y="3980814"/>
            <a:ext cx="1323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latin typeface="Century Gothic" panose="020B0502020202020204" pitchFamily="34" charset="0"/>
              </a:rPr>
              <a:t>323 MHz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05196" y="4388751"/>
            <a:ext cx="10509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latin typeface="Century Gothic" panose="020B0502020202020204" pitchFamily="34" charset="0"/>
              </a:rPr>
              <a:t>46 sinais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079602" y="470314"/>
            <a:ext cx="15658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1" dirty="0">
                <a:latin typeface="Century Gothic" panose="020B0502020202020204" pitchFamily="34" charset="0"/>
              </a:rPr>
              <a:t>CONTRIBUIÇÃO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l="16572" r="19936"/>
          <a:stretch/>
        </p:blipFill>
        <p:spPr>
          <a:xfrm>
            <a:off x="304271" y="808001"/>
            <a:ext cx="3761763" cy="4085470"/>
          </a:xfrm>
          <a:prstGeom prst="rect">
            <a:avLst/>
          </a:prstGeom>
        </p:spPr>
      </p:pic>
      <p:grpSp>
        <p:nvGrpSpPr>
          <p:cNvPr id="30" name="Grupo 29"/>
          <p:cNvGrpSpPr/>
          <p:nvPr/>
        </p:nvGrpSpPr>
        <p:grpSpPr>
          <a:xfrm>
            <a:off x="7086530" y="925933"/>
            <a:ext cx="1619043" cy="1331698"/>
            <a:chOff x="0" y="1844824"/>
            <a:chExt cx="2159224" cy="1776008"/>
          </a:xfrm>
        </p:grpSpPr>
        <p:pic>
          <p:nvPicPr>
            <p:cNvPr id="31" name="Picture 4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2" y="2348880"/>
              <a:ext cx="1979712" cy="1271952"/>
            </a:xfrm>
            <a:prstGeom prst="roundRect">
              <a:avLst>
                <a:gd name="adj" fmla="val 8304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44824"/>
              <a:ext cx="1080120" cy="106402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439570" y="2255025"/>
            <a:ext cx="832340" cy="10748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66" y="1192824"/>
            <a:ext cx="1667102" cy="6465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http://s2.glbimg.com/Zv63l4FRDA13dDKAenr8eBk3CLQ=/s.glbimg.com/og/rg/f/original/2016/01/29/futebol111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61" y="2505800"/>
            <a:ext cx="1673339" cy="9415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198527" y="742938"/>
            <a:ext cx="3966641" cy="43125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0"/>
          </a:p>
        </p:txBody>
      </p:sp>
      <p:sp>
        <p:nvSpPr>
          <p:cNvPr id="39" name="Retângulo 38"/>
          <p:cNvSpPr/>
          <p:nvPr/>
        </p:nvSpPr>
        <p:spPr>
          <a:xfrm>
            <a:off x="4879189" y="742938"/>
            <a:ext cx="3966641" cy="43125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0"/>
          </a:p>
        </p:txBody>
      </p:sp>
      <p:sp>
        <p:nvSpPr>
          <p:cNvPr id="18" name="Título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7151688" cy="325438"/>
          </a:xfrm>
          <a:prstGeom prst="rect">
            <a:avLst/>
          </a:prstGeom>
        </p:spPr>
        <p:txBody>
          <a:bodyPr/>
          <a:lstStyle/>
          <a:p>
            <a:r>
              <a:rPr lang="pt-BR" sz="1800" dirty="0"/>
              <a:t>VISÃO REDE GLOBO</a:t>
            </a:r>
          </a:p>
        </p:txBody>
      </p:sp>
    </p:spTree>
    <p:extLst>
      <p:ext uri="{BB962C8B-B14F-4D97-AF65-F5344CB8AC3E}">
        <p14:creationId xmlns:p14="http://schemas.microsoft.com/office/powerpoint/2010/main" val="13382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l="16572" r="19936"/>
          <a:stretch/>
        </p:blipFill>
        <p:spPr>
          <a:xfrm>
            <a:off x="304271" y="883588"/>
            <a:ext cx="3761763" cy="408547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04271" y="809731"/>
            <a:ext cx="3759559" cy="4205148"/>
          </a:xfrm>
          <a:prstGeom prst="rect">
            <a:avLst/>
          </a:prstGeom>
          <a:solidFill>
            <a:srgbClr val="1C1C1C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0"/>
          </a:p>
        </p:txBody>
      </p:sp>
      <p:sp>
        <p:nvSpPr>
          <p:cNvPr id="9" name="CaixaDeTexto 8"/>
          <p:cNvSpPr txBox="1"/>
          <p:nvPr/>
        </p:nvSpPr>
        <p:spPr>
          <a:xfrm>
            <a:off x="405195" y="3354427"/>
            <a:ext cx="1323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427 MHz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05196" y="3762364"/>
            <a:ext cx="10509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50 sinais</a:t>
            </a:r>
          </a:p>
        </p:txBody>
      </p:sp>
      <p:pic>
        <p:nvPicPr>
          <p:cNvPr id="1030" name="Picture 6" descr="https://cdn1.iconfinder.com/data/icons/maps-locations-2/96/Satelite-2-512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242" y="2697856"/>
            <a:ext cx="249492" cy="2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2317159" y="2462953"/>
            <a:ext cx="3632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C2</a:t>
            </a:r>
          </a:p>
        </p:txBody>
      </p:sp>
      <p:pic>
        <p:nvPicPr>
          <p:cNvPr id="20" name="Picture 6" descr="https://cdn1.iconfinder.com/data/icons/maps-locations-2/96/Satelite-2-512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50" y="2693732"/>
            <a:ext cx="249492" cy="2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cdn1.iconfinder.com/data/icons/maps-locations-2/96/Satelite-2-512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74" y="2693732"/>
            <a:ext cx="249492" cy="2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1898937" y="2462952"/>
            <a:ext cx="3632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C3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8384" y="2462951"/>
            <a:ext cx="3632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C1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891957" y="2951471"/>
            <a:ext cx="12341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34%     49%    15%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156949" y="4609739"/>
            <a:ext cx="826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2%       1%</a:t>
            </a:r>
          </a:p>
        </p:txBody>
      </p:sp>
      <p:pic>
        <p:nvPicPr>
          <p:cNvPr id="26" name="Picture 6" descr="https://cdn1.iconfinder.com/data/icons/maps-locations-2/96/Satelite-2-512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13" y="4306254"/>
            <a:ext cx="249492" cy="2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2517330" y="4071352"/>
            <a:ext cx="4159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SES6</a:t>
            </a:r>
          </a:p>
        </p:txBody>
      </p:sp>
      <p:pic>
        <p:nvPicPr>
          <p:cNvPr id="28" name="Picture 6" descr="https://cdn1.iconfinder.com/data/icons/maps-locations-2/96/Satelite-2-512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21" y="4302131"/>
            <a:ext cx="249492" cy="2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2099107" y="4071351"/>
            <a:ext cx="4329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SES4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7086530" y="925933"/>
            <a:ext cx="1619043" cy="1331698"/>
            <a:chOff x="0" y="1844824"/>
            <a:chExt cx="2159224" cy="1776008"/>
          </a:xfrm>
        </p:grpSpPr>
        <p:pic>
          <p:nvPicPr>
            <p:cNvPr id="31" name="Picture 4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512" y="2348880"/>
              <a:ext cx="1979712" cy="1271952"/>
            </a:xfrm>
            <a:prstGeom prst="roundRect">
              <a:avLst>
                <a:gd name="adj" fmla="val 8304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44824"/>
              <a:ext cx="1080120" cy="106402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5439570" y="2255025"/>
            <a:ext cx="832340" cy="10748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66" y="1192824"/>
            <a:ext cx="1667102" cy="6465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http://s2.glbimg.com/Zv63l4FRDA13dDKAenr8eBk3CLQ=/s.glbimg.com/og/rg/f/original/2016/01/29/futebol111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61" y="2505800"/>
            <a:ext cx="1673339" cy="9415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/>
          <p:cNvSpPr txBox="1"/>
          <p:nvPr/>
        </p:nvSpPr>
        <p:spPr>
          <a:xfrm>
            <a:off x="5712776" y="3616448"/>
            <a:ext cx="21836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latin typeface="Century Gothic" panose="020B0502020202020204" pitchFamily="34" charset="0"/>
              </a:rPr>
              <a:t>+ 600 links / ano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5713152" y="4029904"/>
            <a:ext cx="30168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latin typeface="Century Gothic" panose="020B0502020202020204" pitchFamily="34" charset="0"/>
              </a:rPr>
              <a:t>ex. de contratações:</a:t>
            </a:r>
          </a:p>
          <a:p>
            <a:pPr marL="257175" indent="-257175">
              <a:buFontTx/>
              <a:buChar char="-"/>
            </a:pPr>
            <a:r>
              <a:rPr lang="pt-BR" sz="1200" dirty="0">
                <a:latin typeface="Century Gothic" panose="020B0502020202020204" pitchFamily="34" charset="0"/>
              </a:rPr>
              <a:t>18 MHz (Futebol)</a:t>
            </a:r>
          </a:p>
          <a:p>
            <a:pPr marL="257175" indent="-257175">
              <a:buFontTx/>
              <a:buChar char="-"/>
            </a:pPr>
            <a:r>
              <a:rPr lang="pt-BR" sz="1200" dirty="0">
                <a:latin typeface="Century Gothic" panose="020B0502020202020204" pitchFamily="34" charset="0"/>
              </a:rPr>
              <a:t>9 MHz (Gerações Programação)</a:t>
            </a:r>
          </a:p>
          <a:p>
            <a:pPr marL="257175" indent="-257175">
              <a:buFontTx/>
              <a:buChar char="-"/>
            </a:pPr>
            <a:r>
              <a:rPr lang="pt-BR" sz="1200" dirty="0">
                <a:latin typeface="Century Gothic" panose="020B0502020202020204" pitchFamily="34" charset="0"/>
              </a:rPr>
              <a:t>30 MHz (BI – </a:t>
            </a:r>
            <a:r>
              <a:rPr lang="pt-BR" sz="1200" dirty="0" err="1">
                <a:latin typeface="Century Gothic" panose="020B0502020202020204" pitchFamily="34" charset="0"/>
              </a:rPr>
              <a:t>Jorn</a:t>
            </a:r>
            <a:r>
              <a:rPr lang="pt-BR" sz="1200" dirty="0">
                <a:latin typeface="Century Gothic" panose="020B0502020202020204" pitchFamily="34" charset="0"/>
              </a:rPr>
              <a:t>/Esporte) 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871800" y="1938576"/>
            <a:ext cx="1150691" cy="549287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0"/>
          </a:p>
        </p:txBody>
      </p:sp>
      <p:pic>
        <p:nvPicPr>
          <p:cNvPr id="1026" name="Picture 2" descr="http://www.starone.com.br/images/logo-to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987" y="2036159"/>
            <a:ext cx="921331" cy="34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1881248" y="3493248"/>
            <a:ext cx="1150691" cy="549287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0"/>
          </a:p>
        </p:txBody>
      </p:sp>
      <p:pic>
        <p:nvPicPr>
          <p:cNvPr id="1028" name="Picture 4" descr="http://www.ses.com/assets/logo_web-20375a30ae95c30eb506b7bc3f0d023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04" y="3589214"/>
            <a:ext cx="641675" cy="4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1472880" y="424692"/>
            <a:ext cx="1417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1" dirty="0">
                <a:latin typeface="Century Gothic" panose="020B0502020202020204" pitchFamily="34" charset="0"/>
              </a:rPr>
              <a:t>DISTRIBUIÇÃO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6079602" y="470314"/>
            <a:ext cx="15658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1" dirty="0">
                <a:latin typeface="Century Gothic" panose="020B0502020202020204" pitchFamily="34" charset="0"/>
              </a:rPr>
              <a:t>CONTRIBUIÇÃO</a:t>
            </a:r>
          </a:p>
        </p:txBody>
      </p:sp>
      <p:sp>
        <p:nvSpPr>
          <p:cNvPr id="39" name="Título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7151688" cy="325438"/>
          </a:xfrm>
          <a:prstGeom prst="rect">
            <a:avLst/>
          </a:prstGeom>
        </p:spPr>
        <p:txBody>
          <a:bodyPr/>
          <a:lstStyle/>
          <a:p>
            <a:r>
              <a:rPr lang="pt-BR" sz="1800" dirty="0"/>
              <a:t>VISÃO REDE GLOBO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198527" y="742938"/>
            <a:ext cx="3966641" cy="43125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0"/>
          </a:p>
        </p:txBody>
      </p:sp>
      <p:sp>
        <p:nvSpPr>
          <p:cNvPr id="43" name="Retângulo 42"/>
          <p:cNvSpPr/>
          <p:nvPr/>
        </p:nvSpPr>
        <p:spPr>
          <a:xfrm>
            <a:off x="4879189" y="742938"/>
            <a:ext cx="3966641" cy="43125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16674310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6EDB-1C7D-2349-AFC5-A9E535DE4716}" type="slidenum">
              <a:rPr lang="pt-BR" smtClean="0"/>
              <a:pPr/>
              <a:t>128</a:t>
            </a:fld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z="1500" dirty="0" err="1"/>
              <a:t>Visão</a:t>
            </a:r>
            <a:r>
              <a:rPr lang="en-US" sz="1500" dirty="0"/>
              <a:t> </a:t>
            </a:r>
            <a:r>
              <a:rPr lang="en-US" sz="1500" dirty="0" err="1"/>
              <a:t>Geral</a:t>
            </a:r>
            <a:r>
              <a:rPr lang="en-US" sz="1500" dirty="0"/>
              <a:t> da </a:t>
            </a:r>
            <a:r>
              <a:rPr lang="en-US" sz="1500" dirty="0" err="1"/>
              <a:t>ocupação</a:t>
            </a:r>
            <a:r>
              <a:rPr lang="en-US" sz="1500" dirty="0"/>
              <a:t> de </a:t>
            </a:r>
            <a:r>
              <a:rPr lang="en-US" sz="1500" dirty="0" err="1"/>
              <a:t>sinais</a:t>
            </a:r>
            <a:r>
              <a:rPr lang="en-US" sz="1500" dirty="0"/>
              <a:t> GG </a:t>
            </a:r>
            <a:r>
              <a:rPr lang="en-US" sz="1500" dirty="0" err="1"/>
              <a:t>na</a:t>
            </a:r>
            <a:r>
              <a:rPr lang="en-US" sz="1500" dirty="0"/>
              <a:t> </a:t>
            </a:r>
            <a:r>
              <a:rPr lang="en-US" sz="1500" dirty="0" err="1"/>
              <a:t>frota</a:t>
            </a:r>
            <a:r>
              <a:rPr lang="en-US" sz="1500" dirty="0"/>
              <a:t> STARONE</a:t>
            </a:r>
            <a:endParaRPr lang="pt-BR" sz="1500" dirty="0"/>
          </a:p>
        </p:txBody>
      </p:sp>
      <p:pic>
        <p:nvPicPr>
          <p:cNvPr id="44" name="Imagem 43" descr="mapa-brasil.pn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7480" y="3797252"/>
            <a:ext cx="405000" cy="405000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3" y="3329477"/>
            <a:ext cx="405000" cy="4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File:Logo Globosat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0" y="4319145"/>
            <a:ext cx="810000" cy="1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ela 48"/>
          <p:cNvGraphicFramePr>
            <a:graphicFrameLocks noGrp="1"/>
          </p:cNvGraphicFramePr>
          <p:nvPr>
            <p:extLst/>
          </p:nvPr>
        </p:nvGraphicFramePr>
        <p:xfrm>
          <a:off x="1263067" y="2867470"/>
          <a:ext cx="2733241" cy="1750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6559">
                  <a:extLst>
                    <a:ext uri="{9D8B030D-6E8A-4147-A177-3AD203B41FA5}">
                      <a16:colId xmlns="" xmlns:a16="http://schemas.microsoft.com/office/drawing/2014/main" val="1598894844"/>
                    </a:ext>
                  </a:extLst>
                </a:gridCol>
                <a:gridCol w="918341">
                  <a:extLst>
                    <a:ext uri="{9D8B030D-6E8A-4147-A177-3AD203B41FA5}">
                      <a16:colId xmlns="" xmlns:a16="http://schemas.microsoft.com/office/drawing/2014/main" val="2562393570"/>
                    </a:ext>
                  </a:extLst>
                </a:gridCol>
                <a:gridCol w="918341">
                  <a:extLst>
                    <a:ext uri="{9D8B030D-6E8A-4147-A177-3AD203B41FA5}">
                      <a16:colId xmlns="" xmlns:a16="http://schemas.microsoft.com/office/drawing/2014/main" val="2233335896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entury Gothic" panose="020B0502020202020204" pitchFamily="34" charset="0"/>
                        </a:rPr>
                        <a:t>C1</a:t>
                      </a:r>
                    </a:p>
                    <a:p>
                      <a:pPr algn="ctr"/>
                      <a:r>
                        <a:rPr lang="en-US" sz="1100" b="0" dirty="0">
                          <a:latin typeface="Century Gothic" panose="020B0502020202020204" pitchFamily="34" charset="0"/>
                        </a:rPr>
                        <a:t>(MHz)</a:t>
                      </a:r>
                      <a:endParaRPr lang="pt-BR" sz="1400" b="0" dirty="0">
                        <a:latin typeface="Century Gothic" panose="020B0502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entury Gothic" panose="020B0502020202020204" pitchFamily="34" charset="0"/>
                        </a:rPr>
                        <a:t>C2</a:t>
                      </a:r>
                    </a:p>
                    <a:p>
                      <a:pPr algn="ctr"/>
                      <a:r>
                        <a:rPr lang="pt-BR" sz="1100" b="0" dirty="0">
                          <a:latin typeface="Century Gothic" panose="020B0502020202020204" pitchFamily="34" charset="0"/>
                        </a:rPr>
                        <a:t>(MHz)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entury Gothic" panose="020B0502020202020204" pitchFamily="34" charset="0"/>
                        </a:rPr>
                        <a:t>C3</a:t>
                      </a:r>
                    </a:p>
                    <a:p>
                      <a:pPr algn="ctr"/>
                      <a:r>
                        <a:rPr lang="pt-BR" sz="1100" b="0" dirty="0">
                          <a:latin typeface="Century Gothic" panose="020B0502020202020204" pitchFamily="34" charset="0"/>
                        </a:rPr>
                        <a:t>(MHz)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745550642"/>
                  </a:ext>
                </a:extLst>
              </a:tr>
              <a:tr h="4335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Century Gothic" panose="020B0502020202020204" pitchFamily="34" charset="0"/>
                        </a:rPr>
                        <a:t>27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4127604552"/>
                  </a:ext>
                </a:extLst>
              </a:tr>
              <a:tr h="4335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Century Gothic" panose="020B0502020202020204" pitchFamily="34" charset="0"/>
                        </a:rPr>
                        <a:t>64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Century Gothic" panose="020B0502020202020204" pitchFamily="34" charset="0"/>
                        </a:rPr>
                        <a:t>180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Century Gothic" panose="020B0502020202020204" pitchFamily="34" charset="0"/>
                        </a:rPr>
                        <a:t>144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14406383"/>
                  </a:ext>
                </a:extLst>
              </a:tr>
              <a:tr h="4335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Century Gothic" panose="020B0502020202020204" pitchFamily="34" charset="0"/>
                        </a:rPr>
                        <a:t>108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Century Gothic" panose="020B0502020202020204" pitchFamily="34" charset="0"/>
                        </a:rPr>
                        <a:t>36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989472383"/>
                  </a:ext>
                </a:extLst>
              </a:tr>
            </a:tbl>
          </a:graphicData>
        </a:graphic>
      </p:graphicFrame>
      <p:grpSp>
        <p:nvGrpSpPr>
          <p:cNvPr id="13" name="Grupo 12"/>
          <p:cNvGrpSpPr/>
          <p:nvPr/>
        </p:nvGrpSpPr>
        <p:grpSpPr>
          <a:xfrm>
            <a:off x="4785379" y="689637"/>
            <a:ext cx="4331413" cy="2846857"/>
            <a:chOff x="5601867" y="919516"/>
            <a:chExt cx="5775217" cy="3795809"/>
          </a:xfrm>
        </p:grpSpPr>
        <p:pic>
          <p:nvPicPr>
            <p:cNvPr id="35" name="Picture 2" descr="http://4.bp.blogspot.com/-4L7VxePS93U/UGipq2mT1LI/AAAAAAAAAiM/MNQCChtjxrs/s1600/Am%C3%A9rica_do_Sul_pol%C3%ADtic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5" b="47692"/>
            <a:stretch/>
          </p:blipFill>
          <p:spPr bwMode="auto">
            <a:xfrm>
              <a:off x="5601867" y="919516"/>
              <a:ext cx="5775217" cy="3795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Conector reto 35"/>
            <p:cNvCxnSpPr/>
            <p:nvPr/>
          </p:nvCxnSpPr>
          <p:spPr>
            <a:xfrm>
              <a:off x="5618333" y="2215660"/>
              <a:ext cx="451040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4" descr="https://image.freepik.com/free-icon/broadcasting-satellite_318-38528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13099" y1="9904" x2="37859" y2="38818"/>
                          <a14:foregroundMark x1="60383" y1="35144" x2="40895" y2="58786"/>
                          <a14:foregroundMark x1="61342" y1="59265" x2="90256" y2="90256"/>
                          <a14:foregroundMark x1="41534" y1="59265" x2="36262" y2="63419"/>
                          <a14:foregroundMark x1="28115" y1="54153" x2="25559" y2="57827"/>
                          <a14:foregroundMark x1="20447" y1="47444" x2="17412" y2="52396"/>
                          <a14:foregroundMark x1="14217" y1="40895" x2="10064" y2="47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995" y="202076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CaixaDeTexto 37"/>
            <p:cNvSpPr txBox="1"/>
            <p:nvPr/>
          </p:nvSpPr>
          <p:spPr>
            <a:xfrm>
              <a:off x="6546894" y="1497547"/>
              <a:ext cx="72008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b="1" dirty="0"/>
                <a:t>C2 70°W</a:t>
              </a:r>
            </a:p>
          </p:txBody>
        </p:sp>
        <p:pic>
          <p:nvPicPr>
            <p:cNvPr id="39" name="Picture 4" descr="https://image.freepik.com/free-icon/broadcasting-satellite_318-38528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390" y="203566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/>
            <p:cNvSpPr txBox="1"/>
            <p:nvPr/>
          </p:nvSpPr>
          <p:spPr>
            <a:xfrm>
              <a:off x="5688562" y="1476975"/>
              <a:ext cx="72008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b="1" dirty="0"/>
                <a:t>C3</a:t>
              </a:r>
            </a:p>
            <a:p>
              <a:pPr algn="ctr"/>
              <a:r>
                <a:rPr lang="pt-BR" sz="1050" b="1" dirty="0"/>
                <a:t>75°W</a:t>
              </a:r>
            </a:p>
          </p:txBody>
        </p:sp>
        <p:pic>
          <p:nvPicPr>
            <p:cNvPr id="41" name="Picture 4" descr="https://image.freepik.com/free-icon/broadcasting-satellite_318-38528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6123" y="203566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CaixaDeTexto 41"/>
            <p:cNvSpPr txBox="1"/>
            <p:nvPr/>
          </p:nvSpPr>
          <p:spPr>
            <a:xfrm>
              <a:off x="7340682" y="1493828"/>
              <a:ext cx="72008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b="1" dirty="0"/>
                <a:t>C1</a:t>
              </a:r>
            </a:p>
            <a:p>
              <a:pPr algn="ctr"/>
              <a:r>
                <a:rPr lang="pt-BR" sz="1050" b="1" dirty="0"/>
                <a:t>65°W</a:t>
              </a:r>
            </a:p>
          </p:txBody>
        </p:sp>
      </p:grpSp>
      <p:cxnSp>
        <p:nvCxnSpPr>
          <p:cNvPr id="5" name="Conector reto 4"/>
          <p:cNvCxnSpPr/>
          <p:nvPr/>
        </p:nvCxnSpPr>
        <p:spPr>
          <a:xfrm>
            <a:off x="977333" y="4707385"/>
            <a:ext cx="35591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1508758" y="4784734"/>
            <a:ext cx="2492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latin typeface="Century Gothic" panose="020B0502020202020204" pitchFamily="34" charset="0"/>
              </a:rPr>
              <a:t>172	       207	             180</a:t>
            </a:r>
          </a:p>
        </p:txBody>
      </p:sp>
      <p:cxnSp>
        <p:nvCxnSpPr>
          <p:cNvPr id="21" name="Conector reto 20"/>
          <p:cNvCxnSpPr/>
          <p:nvPr/>
        </p:nvCxnSpPr>
        <p:spPr>
          <a:xfrm flipV="1">
            <a:off x="4101484" y="3195962"/>
            <a:ext cx="0" cy="17678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4124255" y="3378852"/>
            <a:ext cx="48605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latin typeface="Century Gothic" panose="020B0502020202020204" pitchFamily="34" charset="0"/>
              </a:rPr>
              <a:t>27</a:t>
            </a:r>
          </a:p>
          <a:p>
            <a:pPr algn="ctr"/>
            <a:endParaRPr lang="pt-BR" sz="1050" dirty="0">
              <a:latin typeface="Century Gothic" panose="020B0502020202020204" pitchFamily="34" charset="0"/>
            </a:endParaRPr>
          </a:p>
          <a:p>
            <a:pPr algn="ctr"/>
            <a:endParaRPr lang="pt-BR" sz="1050" dirty="0">
              <a:latin typeface="Century Gothic" panose="020B0502020202020204" pitchFamily="34" charset="0"/>
            </a:endParaRPr>
          </a:p>
          <a:p>
            <a:pPr algn="ctr"/>
            <a:r>
              <a:rPr lang="pt-BR" sz="1050" dirty="0">
                <a:latin typeface="Century Gothic" panose="020B0502020202020204" pitchFamily="34" charset="0"/>
              </a:rPr>
              <a:t>388</a:t>
            </a:r>
          </a:p>
          <a:p>
            <a:pPr algn="ctr"/>
            <a:endParaRPr lang="pt-BR" sz="1050" dirty="0">
              <a:latin typeface="Century Gothic" panose="020B0502020202020204" pitchFamily="34" charset="0"/>
            </a:endParaRPr>
          </a:p>
          <a:p>
            <a:pPr algn="ctr"/>
            <a:endParaRPr lang="pt-BR" sz="1050" dirty="0">
              <a:latin typeface="Century Gothic" panose="020B0502020202020204" pitchFamily="34" charset="0"/>
            </a:endParaRPr>
          </a:p>
          <a:p>
            <a:pPr algn="ctr"/>
            <a:r>
              <a:rPr lang="pt-BR" sz="1050" dirty="0">
                <a:latin typeface="Century Gothic" panose="020B0502020202020204" pitchFamily="34" charset="0"/>
              </a:rPr>
              <a:t>144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4139893" y="4740044"/>
            <a:ext cx="6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latin typeface="Century Gothic" panose="020B0502020202020204" pitchFamily="34" charset="0"/>
              </a:rPr>
              <a:t>559</a:t>
            </a:r>
          </a:p>
        </p:txBody>
      </p:sp>
    </p:spTree>
    <p:extLst>
      <p:ext uri="{BB962C8B-B14F-4D97-AF65-F5344CB8AC3E}">
        <p14:creationId xmlns:p14="http://schemas.microsoft.com/office/powerpoint/2010/main" val="32945467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e 6"/>
          <p:cNvSpPr/>
          <p:nvPr/>
        </p:nvSpPr>
        <p:spPr>
          <a:xfrm>
            <a:off x="1988869" y="1234461"/>
            <a:ext cx="1571625" cy="614363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36 MHz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48" y="3041607"/>
            <a:ext cx="2081004" cy="1560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238893" y="1299268"/>
            <a:ext cx="13251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dirty="0">
                <a:latin typeface="Century Gothic" panose="020B0502020202020204" pitchFamily="34" charset="0"/>
              </a:rPr>
              <a:t>Distribuição</a:t>
            </a:r>
          </a:p>
          <a:p>
            <a:pPr algn="ctr"/>
            <a:r>
              <a:rPr lang="pt-BR" sz="1350" b="1" dirty="0">
                <a:latin typeface="Century Gothic" panose="020B0502020202020204" pitchFamily="34" charset="0"/>
              </a:rPr>
              <a:t>PRIMÁRIA</a:t>
            </a:r>
          </a:p>
        </p:txBody>
      </p:sp>
      <p:sp>
        <p:nvSpPr>
          <p:cNvPr id="26" name="Trapezoide 25"/>
          <p:cNvSpPr/>
          <p:nvPr/>
        </p:nvSpPr>
        <p:spPr>
          <a:xfrm>
            <a:off x="4014667" y="1235433"/>
            <a:ext cx="948302" cy="614363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17 MHz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2285879" y="951287"/>
            <a:ext cx="977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Rede HD</a:t>
            </a:r>
            <a:endParaRPr lang="pt-BR" sz="1200" b="1" dirty="0">
              <a:latin typeface="Century Gothic" panose="020B050202020202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985365" y="952259"/>
            <a:ext cx="977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SAT SP</a:t>
            </a:r>
            <a:endParaRPr lang="pt-BR" sz="1200" b="1" dirty="0">
              <a:latin typeface="Century Gothic" panose="020B0502020202020204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2317966" y="1878083"/>
            <a:ext cx="977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Century Gothic" panose="020B0502020202020204" pitchFamily="34" charset="0"/>
              </a:rPr>
              <a:t>C2</a:t>
            </a:r>
            <a:endParaRPr lang="pt-BR" sz="1500" b="1" dirty="0">
              <a:latin typeface="Century Gothic" panose="020B0502020202020204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4444877" y="1903286"/>
            <a:ext cx="977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Century Gothic" panose="020B0502020202020204" pitchFamily="34" charset="0"/>
              </a:rPr>
              <a:t>C3</a:t>
            </a:r>
            <a:endParaRPr lang="pt-BR" sz="1500" b="1" dirty="0">
              <a:latin typeface="Century Gothic" panose="020B0502020202020204" pitchFamily="34" charset="0"/>
            </a:endParaRPr>
          </a:p>
        </p:txBody>
      </p:sp>
      <p:pic>
        <p:nvPicPr>
          <p:cNvPr id="10244" name="Picture 4" descr="https://qkm3dq.by3302.livefilestore.com/y2pPd5R8Ypfc1kHALmurxA-jLE3Lxp2rMD_TFW3Hw7d91njDjqufMRjYOSIKBZDnHPMYPGWbMWsJr_YPlZXEfNwFwtZS3qudrsVyvgSFD1rztOMLQony-t7VY1IOHSk1HBRt2rktjJV59_xxhKTob99vQ/DSC05954.JPG?psid=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1" t="15632" r="5119" b="4813"/>
          <a:stretch/>
        </p:blipFill>
        <p:spPr bwMode="auto">
          <a:xfrm>
            <a:off x="7227516" y="632780"/>
            <a:ext cx="1259267" cy="177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6568535" y="2474129"/>
            <a:ext cx="26260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entury Gothic" panose="020B0502020202020204" pitchFamily="34" charset="0"/>
              </a:rPr>
              <a:t>Foco em recepção </a:t>
            </a:r>
            <a:r>
              <a:rPr lang="pt-BR" sz="1350" b="1" dirty="0">
                <a:latin typeface="Century Gothic" panose="020B0502020202020204" pitchFamily="34" charset="0"/>
              </a:rPr>
              <a:t>profissional</a:t>
            </a:r>
            <a:endParaRPr lang="pt-BR" sz="1200" b="1" dirty="0">
              <a:latin typeface="Century Gothic" panose="020B0502020202020204" pitchFamily="34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6720929" y="4634318"/>
            <a:ext cx="2257349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Foco em recepção híbrida:</a:t>
            </a:r>
          </a:p>
          <a:p>
            <a:pPr algn="ctr"/>
            <a:r>
              <a:rPr lang="pt-BR" sz="1200" dirty="0">
                <a:latin typeface="Century Gothic" panose="020B0502020202020204" pitchFamily="34" charset="0"/>
              </a:rPr>
              <a:t> </a:t>
            </a:r>
            <a:r>
              <a:rPr lang="pt-BR" sz="1350" b="1" dirty="0">
                <a:latin typeface="Century Gothic" panose="020B0502020202020204" pitchFamily="34" charset="0"/>
              </a:rPr>
              <a:t>doméstica + profissional</a:t>
            </a:r>
            <a:endParaRPr lang="pt-BR" sz="1200" b="1" dirty="0">
              <a:latin typeface="Century Gothic" panose="020B0502020202020204" pitchFamily="34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238893" y="3655923"/>
            <a:ext cx="13251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dirty="0">
                <a:latin typeface="Century Gothic" panose="020B0502020202020204" pitchFamily="34" charset="0"/>
              </a:rPr>
              <a:t>Distribuição</a:t>
            </a:r>
          </a:p>
          <a:p>
            <a:pPr algn="ctr"/>
            <a:r>
              <a:rPr lang="pt-BR" sz="1350" b="1" dirty="0">
                <a:latin typeface="Century Gothic" panose="020B0502020202020204" pitchFamily="34" charset="0"/>
              </a:rPr>
              <a:t>FINAL</a:t>
            </a:r>
          </a:p>
        </p:txBody>
      </p:sp>
      <p:sp>
        <p:nvSpPr>
          <p:cNvPr id="47" name="Trapezoide 46"/>
          <p:cNvSpPr/>
          <p:nvPr/>
        </p:nvSpPr>
        <p:spPr>
          <a:xfrm>
            <a:off x="1792930" y="3525336"/>
            <a:ext cx="684589" cy="614363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~10 MHz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4148365" y="3242162"/>
            <a:ext cx="194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Sat HD Regional</a:t>
            </a:r>
            <a:endParaRPr lang="pt-BR" sz="1200" b="1" dirty="0">
              <a:latin typeface="Century Gothic" panose="020B0502020202020204" pitchFamily="34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2014675" y="4157171"/>
            <a:ext cx="977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Century Gothic" panose="020B0502020202020204" pitchFamily="34" charset="0"/>
              </a:rPr>
              <a:t>C1 / C3</a:t>
            </a:r>
            <a:endParaRPr lang="pt-BR" sz="1500" b="1" dirty="0">
              <a:latin typeface="Century Gothic" panose="020B0502020202020204" pitchFamily="34" charset="0"/>
            </a:endParaRPr>
          </a:p>
        </p:txBody>
      </p:sp>
      <p:sp>
        <p:nvSpPr>
          <p:cNvPr id="54" name="Trapezoide 53"/>
          <p:cNvSpPr/>
          <p:nvPr/>
        </p:nvSpPr>
        <p:spPr>
          <a:xfrm>
            <a:off x="2557648" y="3522389"/>
            <a:ext cx="684589" cy="614363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~6,5 MHz</a:t>
            </a:r>
          </a:p>
        </p:txBody>
      </p:sp>
      <p:sp>
        <p:nvSpPr>
          <p:cNvPr id="55" name="Trapezoide 54"/>
          <p:cNvSpPr/>
          <p:nvPr/>
        </p:nvSpPr>
        <p:spPr>
          <a:xfrm>
            <a:off x="5407968" y="3519442"/>
            <a:ext cx="684589" cy="614363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9 MHz</a:t>
            </a:r>
          </a:p>
        </p:txBody>
      </p:sp>
      <p:cxnSp>
        <p:nvCxnSpPr>
          <p:cNvPr id="14" name="Conector reto 13"/>
          <p:cNvCxnSpPr/>
          <p:nvPr/>
        </p:nvCxnSpPr>
        <p:spPr>
          <a:xfrm flipV="1">
            <a:off x="5082764" y="3826624"/>
            <a:ext cx="325203" cy="589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rapezoide 55"/>
          <p:cNvSpPr/>
          <p:nvPr/>
        </p:nvSpPr>
        <p:spPr>
          <a:xfrm>
            <a:off x="4965298" y="1234460"/>
            <a:ext cx="948302" cy="614363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15 MHz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4935996" y="951286"/>
            <a:ext cx="977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Rede Fuso</a:t>
            </a:r>
            <a:endParaRPr lang="pt-BR" sz="1200" b="1" dirty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1731935" y="311682"/>
            <a:ext cx="0" cy="48318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/>
          <p:cNvCxnSpPr/>
          <p:nvPr/>
        </p:nvCxnSpPr>
        <p:spPr>
          <a:xfrm>
            <a:off x="6347767" y="836587"/>
            <a:ext cx="0" cy="42271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rapezoide 61"/>
          <p:cNvSpPr/>
          <p:nvPr/>
        </p:nvSpPr>
        <p:spPr>
          <a:xfrm>
            <a:off x="3569589" y="3519442"/>
            <a:ext cx="684589" cy="614363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9 MHz</a:t>
            </a:r>
          </a:p>
        </p:txBody>
      </p:sp>
      <p:sp>
        <p:nvSpPr>
          <p:cNvPr id="63" name="Trapezoide 62"/>
          <p:cNvSpPr/>
          <p:nvPr/>
        </p:nvSpPr>
        <p:spPr>
          <a:xfrm>
            <a:off x="4298508" y="3525336"/>
            <a:ext cx="684589" cy="614363"/>
          </a:xfrm>
          <a:prstGeom prst="trapezoid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9 MHz</a:t>
            </a:r>
          </a:p>
        </p:txBody>
      </p:sp>
      <p:sp>
        <p:nvSpPr>
          <p:cNvPr id="18" name="Chave esquerda 17"/>
          <p:cNvSpPr/>
          <p:nvPr/>
        </p:nvSpPr>
        <p:spPr>
          <a:xfrm rot="16200000">
            <a:off x="3872708" y="130382"/>
            <a:ext cx="181729" cy="40838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4" name="CaixaDeTexto 63"/>
          <p:cNvSpPr txBox="1"/>
          <p:nvPr/>
        </p:nvSpPr>
        <p:spPr>
          <a:xfrm>
            <a:off x="2297128" y="2284151"/>
            <a:ext cx="3541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A movimentação de sinais de distribuição primária tende a ser mais fácil do que a distribuição final.</a:t>
            </a:r>
          </a:p>
        </p:txBody>
      </p:sp>
      <p:sp>
        <p:nvSpPr>
          <p:cNvPr id="65" name="CaixaDeTexto 64"/>
          <p:cNvSpPr txBox="1"/>
          <p:nvPr/>
        </p:nvSpPr>
        <p:spPr>
          <a:xfrm>
            <a:off x="238893" y="120941"/>
            <a:ext cx="13251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TIPOS DE DISTRIBUIÇÃO</a:t>
            </a:r>
          </a:p>
        </p:txBody>
      </p:sp>
      <p:sp>
        <p:nvSpPr>
          <p:cNvPr id="66" name="CaixaDeTexto 65"/>
          <p:cNvSpPr txBox="1"/>
          <p:nvPr/>
        </p:nvSpPr>
        <p:spPr>
          <a:xfrm>
            <a:off x="3301019" y="173182"/>
            <a:ext cx="13251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SINAIS</a:t>
            </a:r>
          </a:p>
        </p:txBody>
      </p:sp>
      <p:sp>
        <p:nvSpPr>
          <p:cNvPr id="67" name="CaixaDeTexto 66"/>
          <p:cNvSpPr txBox="1"/>
          <p:nvPr/>
        </p:nvSpPr>
        <p:spPr>
          <a:xfrm>
            <a:off x="7193715" y="80826"/>
            <a:ext cx="13251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TIPOS DE RECEPÇÃO</a:t>
            </a:r>
          </a:p>
        </p:txBody>
      </p:sp>
      <p:sp>
        <p:nvSpPr>
          <p:cNvPr id="70" name="CaixaDeTexto 69"/>
          <p:cNvSpPr txBox="1"/>
          <p:nvPr/>
        </p:nvSpPr>
        <p:spPr>
          <a:xfrm>
            <a:off x="4491254" y="4194484"/>
            <a:ext cx="977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Century Gothic" panose="020B0502020202020204" pitchFamily="34" charset="0"/>
              </a:rPr>
              <a:t>C2</a:t>
            </a:r>
            <a:endParaRPr lang="pt-BR" sz="1500" b="1" dirty="0">
              <a:latin typeface="Century Gothic" panose="020B0502020202020204" pitchFamily="34" charset="0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1541120" y="3213624"/>
            <a:ext cx="1944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>
                <a:latin typeface="Century Gothic" panose="020B0502020202020204" pitchFamily="34" charset="0"/>
              </a:rPr>
              <a:t>Feeds</a:t>
            </a:r>
            <a:r>
              <a:rPr lang="pt-BR" sz="1200" dirty="0">
                <a:latin typeface="Century Gothic" panose="020B0502020202020204" pitchFamily="34" charset="0"/>
              </a:rPr>
              <a:t> Regionais</a:t>
            </a:r>
            <a:endParaRPr lang="pt-BR" sz="1200" b="1" dirty="0">
              <a:latin typeface="Century Gothic" panose="020B0502020202020204" pitchFamily="34" charset="0"/>
            </a:endParaRPr>
          </a:p>
        </p:txBody>
      </p:sp>
      <p:sp>
        <p:nvSpPr>
          <p:cNvPr id="75" name="Chave esquerda 74"/>
          <p:cNvSpPr/>
          <p:nvPr/>
        </p:nvSpPr>
        <p:spPr>
          <a:xfrm rot="16200000">
            <a:off x="3898389" y="2296471"/>
            <a:ext cx="318784" cy="45799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76" name="CaixaDeTexto 75"/>
          <p:cNvSpPr txBox="1"/>
          <p:nvPr/>
        </p:nvSpPr>
        <p:spPr>
          <a:xfrm>
            <a:off x="2305255" y="4692585"/>
            <a:ext cx="3541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Century Gothic" panose="020B0502020202020204" pitchFamily="34" charset="0"/>
              </a:rPr>
              <a:t>Conceito do </a:t>
            </a:r>
            <a:r>
              <a:rPr lang="pt-BR" sz="1200" dirty="0" err="1">
                <a:latin typeface="Century Gothic" panose="020B0502020202020204" pitchFamily="34" charset="0"/>
              </a:rPr>
              <a:t>feed</a:t>
            </a:r>
            <a:r>
              <a:rPr lang="pt-BR" sz="1200" dirty="0">
                <a:latin typeface="Century Gothic" panose="020B0502020202020204" pitchFamily="34" charset="0"/>
              </a:rPr>
              <a:t> único</a:t>
            </a:r>
          </a:p>
        </p:txBody>
      </p:sp>
    </p:spTree>
    <p:extLst>
      <p:ext uri="{BB962C8B-B14F-4D97-AF65-F5344CB8AC3E}">
        <p14:creationId xmlns:p14="http://schemas.microsoft.com/office/powerpoint/2010/main" val="240986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560840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749356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ÓTICA GEOMÉTRICA</a:t>
            </a:r>
          </a:p>
        </p:txBody>
      </p:sp>
      <p:sp>
        <p:nvSpPr>
          <p:cNvPr id="2" name="Retângulo 1"/>
          <p:cNvSpPr/>
          <p:nvPr/>
        </p:nvSpPr>
        <p:spPr>
          <a:xfrm>
            <a:off x="418024" y="1118688"/>
            <a:ext cx="4301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dirty="0"/>
              <a:t>Os raios obedecem a poucas regras simples</a:t>
            </a:r>
            <a:endParaRPr lang="pt-BR" b="1" dirty="0"/>
          </a:p>
        </p:txBody>
      </p:sp>
      <p:sp>
        <p:nvSpPr>
          <p:cNvPr id="7" name="CaixaDeTexto 3"/>
          <p:cNvSpPr txBox="1">
            <a:spLocks noChangeArrowheads="1"/>
          </p:cNvSpPr>
          <p:nvPr/>
        </p:nvSpPr>
        <p:spPr bwMode="auto">
          <a:xfrm>
            <a:off x="418024" y="1534936"/>
            <a:ext cx="72675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Direção de propagação</a:t>
            </a:r>
            <a:r>
              <a:rPr lang="pt-BR" altLang="pt-BR" sz="1800" dirty="0">
                <a:latin typeface="+mn-lt"/>
              </a:rPr>
              <a:t>: Raio de luz se propagam em linha reta, até que algum obstáculo cause deflexão do feixe.</a:t>
            </a:r>
          </a:p>
          <a:p>
            <a:endParaRPr lang="pt-BR" altLang="pt-BR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Interface entre meios</a:t>
            </a:r>
            <a:r>
              <a:rPr lang="pt-BR" altLang="pt-BR" sz="1800" dirty="0">
                <a:latin typeface="+mn-lt"/>
              </a:rPr>
              <a:t>: Na interface entre dois meios: (condição geral):</a:t>
            </a:r>
          </a:p>
          <a:p>
            <a:endParaRPr lang="pt-BR" altLang="pt-BR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487511" y="3472748"/>
          <a:ext cx="25003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Equação" r:id="rId4" imgW="1333440" imgH="228600" progId="Equation.3">
                  <p:embed/>
                </p:oleObj>
              </mc:Choice>
              <mc:Fallback>
                <p:oleObj name="Equação" r:id="rId4" imgW="1333440" imgH="22860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511" y="3472748"/>
                        <a:ext cx="250031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/>
          </p:nvPr>
        </p:nvGraphicFramePr>
        <p:xfrm>
          <a:off x="505767" y="3007056"/>
          <a:ext cx="8096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Equação" r:id="rId6" imgW="431640" imgH="228600" progId="Equation.3">
                  <p:embed/>
                </p:oleObj>
              </mc:Choice>
              <mc:Fallback>
                <p:oleObj name="Equação" r:id="rId6" imgW="431640" imgH="228600" progId="Equation.3">
                  <p:embed/>
                  <p:pic>
                    <p:nvPicPr>
                      <p:cNvPr id="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767" y="3007056"/>
                        <a:ext cx="8096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m 10" descr="snell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98" y="2948422"/>
            <a:ext cx="2112133" cy="216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6121889" y="3162268"/>
            <a:ext cx="228020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100" dirty="0"/>
          </a:p>
          <a:p>
            <a:pPr lvl="1"/>
            <a:r>
              <a:rPr lang="pt-BR" sz="1100" dirty="0"/>
              <a:t>Ângulo, raio incidente</a:t>
            </a:r>
          </a:p>
          <a:p>
            <a:pPr lvl="1"/>
            <a:endParaRPr lang="pt-BR" sz="1100" dirty="0"/>
          </a:p>
          <a:p>
            <a:pPr lvl="1"/>
            <a:r>
              <a:rPr lang="pt-BR" sz="1100" dirty="0"/>
              <a:t>Ângulo, raio refletido</a:t>
            </a:r>
          </a:p>
          <a:p>
            <a:pPr lvl="1"/>
            <a:endParaRPr lang="pt-BR" sz="1100" dirty="0"/>
          </a:p>
          <a:p>
            <a:pPr lvl="1"/>
            <a:r>
              <a:rPr lang="pt-BR" sz="1100" dirty="0"/>
              <a:t>Ângulo, raio refratado</a:t>
            </a:r>
          </a:p>
          <a:p>
            <a:pPr lvl="1"/>
            <a:endParaRPr lang="pt-BR" sz="1100" dirty="0"/>
          </a:p>
          <a:p>
            <a:pPr lvl="1"/>
            <a:r>
              <a:rPr lang="pt-BR" sz="1100" dirty="0"/>
              <a:t>Índice de refração meio 1</a:t>
            </a:r>
          </a:p>
          <a:p>
            <a:pPr lvl="1"/>
            <a:endParaRPr lang="pt-BR" sz="1100" dirty="0"/>
          </a:p>
          <a:p>
            <a:pPr lvl="1"/>
            <a:r>
              <a:rPr lang="pt-BR" sz="1100" dirty="0"/>
              <a:t>Índice de refração meio 2</a:t>
            </a:r>
          </a:p>
          <a:p>
            <a:endParaRPr lang="pt-BR" sz="1100" dirty="0"/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extLst/>
          </p:nvPr>
        </p:nvGraphicFramePr>
        <p:xfrm>
          <a:off x="6222956" y="3325158"/>
          <a:ext cx="384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Equação" r:id="rId9" imgW="304560" imgH="228600" progId="Equation.3">
                  <p:embed/>
                </p:oleObj>
              </mc:Choice>
              <mc:Fallback>
                <p:oleObj name="Equação" r:id="rId9" imgW="304560" imgH="228600" progId="Equation.3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956" y="3325158"/>
                        <a:ext cx="384000" cy="28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/>
          </p:nvPr>
        </p:nvGraphicFramePr>
        <p:xfrm>
          <a:off x="6222956" y="3661503"/>
          <a:ext cx="400050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Equação" r:id="rId11" imgW="317160" imgH="215640" progId="Equation.3">
                  <p:embed/>
                </p:oleObj>
              </mc:Choice>
              <mc:Fallback>
                <p:oleObj name="Equação" r:id="rId11" imgW="317160" imgH="215640" progId="Equation.3">
                  <p:embed/>
                  <p:pic>
                    <p:nvPicPr>
                      <p:cNvPr id="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956" y="3661503"/>
                        <a:ext cx="400050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/>
          </p:nvPr>
        </p:nvGraphicFramePr>
        <p:xfrm>
          <a:off x="6222956" y="3981310"/>
          <a:ext cx="384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Equação" r:id="rId13" imgW="304560" imgH="228600" progId="Equation.3">
                  <p:embed/>
                </p:oleObj>
              </mc:Choice>
              <mc:Fallback>
                <p:oleObj name="Equação" r:id="rId13" imgW="304560" imgH="22860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956" y="3981310"/>
                        <a:ext cx="384000" cy="28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/>
          </p:nvPr>
        </p:nvGraphicFramePr>
        <p:xfrm>
          <a:off x="6222956" y="4317655"/>
          <a:ext cx="38417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Equação" r:id="rId15" imgW="304560" imgH="215640" progId="Equation.3">
                  <p:embed/>
                </p:oleObj>
              </mc:Choice>
              <mc:Fallback>
                <p:oleObj name="Equação" r:id="rId15" imgW="304560" imgH="215640" progId="Equation.3">
                  <p:embed/>
                  <p:pic>
                    <p:nvPicPr>
                      <p:cNvPr id="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956" y="4317655"/>
                        <a:ext cx="384175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/>
          </p:nvPr>
        </p:nvGraphicFramePr>
        <p:xfrm>
          <a:off x="6222956" y="4639049"/>
          <a:ext cx="40005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Equação" r:id="rId17" imgW="317160" imgH="215640" progId="Equation.3">
                  <p:embed/>
                </p:oleObj>
              </mc:Choice>
              <mc:Fallback>
                <p:oleObj name="Equação" r:id="rId17" imgW="317160" imgH="215640" progId="Equation.3">
                  <p:embed/>
                  <p:pic>
                    <p:nvPicPr>
                      <p:cNvPr id="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956" y="4639049"/>
                        <a:ext cx="400050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aixaDeTexto 17"/>
          <p:cNvSpPr txBox="1"/>
          <p:nvPr/>
        </p:nvSpPr>
        <p:spPr>
          <a:xfrm>
            <a:off x="910579" y="3826539"/>
            <a:ext cx="1513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1" dirty="0"/>
              <a:t>*Lei de Snell</a:t>
            </a:r>
          </a:p>
        </p:txBody>
      </p:sp>
    </p:spTree>
    <p:extLst>
      <p:ext uri="{BB962C8B-B14F-4D97-AF65-F5344CB8AC3E}">
        <p14:creationId xmlns:p14="http://schemas.microsoft.com/office/powerpoint/2010/main" val="209220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212"/>
          <p:cNvGrpSpPr/>
          <p:nvPr/>
        </p:nvGrpSpPr>
        <p:grpSpPr>
          <a:xfrm>
            <a:off x="325065" y="1707967"/>
            <a:ext cx="2332384" cy="276999"/>
            <a:chOff x="-319586" y="4763570"/>
            <a:chExt cx="2333228" cy="277099"/>
          </a:xfrm>
        </p:grpSpPr>
        <p:sp>
          <p:nvSpPr>
            <p:cNvPr id="3" name="CaixaDeTexto 2"/>
            <p:cNvSpPr txBox="1"/>
            <p:nvPr/>
          </p:nvSpPr>
          <p:spPr>
            <a:xfrm>
              <a:off x="-175570" y="4763570"/>
              <a:ext cx="2189212" cy="27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RPC TV Paranaense Curitiba/PR</a:t>
              </a:r>
            </a:p>
          </p:txBody>
        </p:sp>
        <p:sp>
          <p:nvSpPr>
            <p:cNvPr id="4" name="Retângulo 3">
              <a:hlinkClick r:id="" action="ppaction://noaction"/>
            </p:cNvPr>
            <p:cNvSpPr/>
            <p:nvPr/>
          </p:nvSpPr>
          <p:spPr>
            <a:xfrm>
              <a:off x="-319586" y="4815258"/>
              <a:ext cx="144016" cy="144000"/>
            </a:xfrm>
            <a:prstGeom prst="rect">
              <a:avLst/>
            </a:prstGeom>
            <a:solidFill>
              <a:srgbClr val="FFC000"/>
            </a:solidFill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</p:grpSp>
      <p:grpSp>
        <p:nvGrpSpPr>
          <p:cNvPr id="5" name="Grupo 1211"/>
          <p:cNvGrpSpPr/>
          <p:nvPr/>
        </p:nvGrpSpPr>
        <p:grpSpPr>
          <a:xfrm>
            <a:off x="972903" y="2139858"/>
            <a:ext cx="1834683" cy="276999"/>
            <a:chOff x="904550" y="5627666"/>
            <a:chExt cx="1835347" cy="277099"/>
          </a:xfrm>
        </p:grpSpPr>
        <p:sp>
          <p:nvSpPr>
            <p:cNvPr id="6" name="Retângulo 5">
              <a:hlinkClick r:id="" action="ppaction://noaction"/>
            </p:cNvPr>
            <p:cNvSpPr/>
            <p:nvPr/>
          </p:nvSpPr>
          <p:spPr>
            <a:xfrm>
              <a:off x="904550" y="5669194"/>
              <a:ext cx="144016" cy="144000"/>
            </a:xfrm>
            <a:prstGeom prst="rect">
              <a:avLst/>
            </a:prstGeom>
            <a:solidFill>
              <a:srgbClr val="FFFF00"/>
            </a:solidFill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1048566" y="5627666"/>
              <a:ext cx="1691331" cy="27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RBS TV Porto Alegre/RS</a:t>
              </a:r>
            </a:p>
          </p:txBody>
        </p:sp>
      </p:grpSp>
      <p:grpSp>
        <p:nvGrpSpPr>
          <p:cNvPr id="8" name="Grupo 1210"/>
          <p:cNvGrpSpPr/>
          <p:nvPr/>
        </p:nvGrpSpPr>
        <p:grpSpPr>
          <a:xfrm>
            <a:off x="612992" y="1923913"/>
            <a:ext cx="2106167" cy="276999"/>
            <a:chOff x="112462" y="5218768"/>
            <a:chExt cx="2106930" cy="277099"/>
          </a:xfrm>
        </p:grpSpPr>
        <p:sp>
          <p:nvSpPr>
            <p:cNvPr id="9" name="Retângulo 8">
              <a:hlinkClick r:id="" action="ppaction://noaction"/>
            </p:cNvPr>
            <p:cNvSpPr/>
            <p:nvPr/>
          </p:nvSpPr>
          <p:spPr>
            <a:xfrm>
              <a:off x="112462" y="5258833"/>
              <a:ext cx="144016" cy="144000"/>
            </a:xfrm>
            <a:prstGeom prst="rect">
              <a:avLst/>
            </a:prstGeom>
            <a:solidFill>
              <a:srgbClr val="00B0F0"/>
            </a:solidFill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256478" y="5218768"/>
              <a:ext cx="1962914" cy="27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TV Anhanguera Goiânia/GO</a:t>
              </a:r>
            </a:p>
          </p:txBody>
        </p:sp>
      </p:grpSp>
      <p:grpSp>
        <p:nvGrpSpPr>
          <p:cNvPr id="11" name="Grupo 1209"/>
          <p:cNvGrpSpPr/>
          <p:nvPr/>
        </p:nvGrpSpPr>
        <p:grpSpPr>
          <a:xfrm>
            <a:off x="1332813" y="2355803"/>
            <a:ext cx="2412509" cy="276999"/>
            <a:chOff x="1490774" y="6059714"/>
            <a:chExt cx="2413382" cy="277099"/>
          </a:xfrm>
        </p:grpSpPr>
        <p:sp>
          <p:nvSpPr>
            <p:cNvPr id="12" name="Retângulo 11">
              <a:hlinkClick r:id="" action="ppaction://noaction"/>
            </p:cNvPr>
            <p:cNvSpPr/>
            <p:nvPr/>
          </p:nvSpPr>
          <p:spPr>
            <a:xfrm>
              <a:off x="1490774" y="6111402"/>
              <a:ext cx="144016" cy="144000"/>
            </a:xfrm>
            <a:prstGeom prst="rect">
              <a:avLst/>
            </a:prstGeom>
            <a:solidFill>
              <a:srgbClr val="D34817"/>
            </a:solidFill>
            <a:ln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1624630" y="6059714"/>
              <a:ext cx="2279526" cy="27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Globo Minas Belo Horizonte/MG</a:t>
              </a:r>
            </a:p>
          </p:txBody>
        </p:sp>
      </p:grpSp>
      <p:sp>
        <p:nvSpPr>
          <p:cNvPr id="14" name="CaixaDeTexto 13"/>
          <p:cNvSpPr txBox="1"/>
          <p:nvPr/>
        </p:nvSpPr>
        <p:spPr>
          <a:xfrm>
            <a:off x="-47449" y="1048689"/>
            <a:ext cx="1613134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399" b="1" dirty="0"/>
              <a:t>StarOne C2</a:t>
            </a:r>
          </a:p>
        </p:txBody>
      </p:sp>
      <p:grpSp>
        <p:nvGrpSpPr>
          <p:cNvPr id="15" name="Grupo 1212"/>
          <p:cNvGrpSpPr/>
          <p:nvPr/>
        </p:nvGrpSpPr>
        <p:grpSpPr>
          <a:xfrm>
            <a:off x="132730" y="1479628"/>
            <a:ext cx="1231121" cy="276999"/>
            <a:chOff x="-319586" y="4763570"/>
            <a:chExt cx="1231566" cy="277099"/>
          </a:xfrm>
        </p:grpSpPr>
        <p:sp>
          <p:nvSpPr>
            <p:cNvPr id="16" name="CaixaDeTexto 15"/>
            <p:cNvSpPr txBox="1"/>
            <p:nvPr/>
          </p:nvSpPr>
          <p:spPr>
            <a:xfrm>
              <a:off x="-175570" y="4763570"/>
              <a:ext cx="1087550" cy="27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Sinal Nacional</a:t>
              </a:r>
            </a:p>
          </p:txBody>
        </p:sp>
        <p:sp>
          <p:nvSpPr>
            <p:cNvPr id="17" name="Retângulo 16">
              <a:hlinkClick r:id="" action="ppaction://noaction"/>
            </p:cNvPr>
            <p:cNvSpPr/>
            <p:nvPr/>
          </p:nvSpPr>
          <p:spPr>
            <a:xfrm>
              <a:off x="-319586" y="4815258"/>
              <a:ext cx="144016" cy="144000"/>
            </a:xfrm>
            <a:prstGeom prst="rect">
              <a:avLst/>
            </a:prstGeom>
            <a:solidFill>
              <a:srgbClr val="92D050"/>
            </a:solidFill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</p:grpSp>
      <p:pic>
        <p:nvPicPr>
          <p:cNvPr id="23" name="Imagem 22" descr="star-one-c3__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957" y="556255"/>
            <a:ext cx="1233977" cy="863783"/>
          </a:xfrm>
          <a:prstGeom prst="rect">
            <a:avLst/>
          </a:prstGeom>
        </p:spPr>
      </p:pic>
      <p:sp>
        <p:nvSpPr>
          <p:cNvPr id="24" name="Triângulo isósceles 23"/>
          <p:cNvSpPr/>
          <p:nvPr/>
        </p:nvSpPr>
        <p:spPr>
          <a:xfrm rot="16891358">
            <a:off x="3135256" y="-228375"/>
            <a:ext cx="474860" cy="3373846"/>
          </a:xfrm>
          <a:prstGeom prst="triangle">
            <a:avLst/>
          </a:prstGeom>
          <a:solidFill>
            <a:srgbClr val="92D050">
              <a:alpha val="27059"/>
            </a:srgbClr>
          </a:solidFill>
          <a:ln>
            <a:noFill/>
          </a:ln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/>
          <a:p>
            <a:endParaRPr lang="pt-BR" sz="2399"/>
          </a:p>
        </p:txBody>
      </p:sp>
      <p:grpSp>
        <p:nvGrpSpPr>
          <p:cNvPr id="25" name="Grupo 487"/>
          <p:cNvGrpSpPr/>
          <p:nvPr/>
        </p:nvGrpSpPr>
        <p:grpSpPr>
          <a:xfrm>
            <a:off x="4656510" y="1233288"/>
            <a:ext cx="3082697" cy="3066860"/>
            <a:chOff x="4724502" y="1881774"/>
            <a:chExt cx="3083812" cy="3067969"/>
          </a:xfrm>
          <a:solidFill>
            <a:srgbClr val="92D050">
              <a:alpha val="27059"/>
            </a:srgbClr>
          </a:solidFill>
          <a:effectLst>
            <a:outerShdw blurRad="152400" dir="57000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33" name="Freeform 326"/>
            <p:cNvSpPr>
              <a:spLocks/>
            </p:cNvSpPr>
            <p:nvPr/>
          </p:nvSpPr>
          <p:spPr bwMode="auto">
            <a:xfrm>
              <a:off x="5698755" y="2873187"/>
              <a:ext cx="897685" cy="840919"/>
            </a:xfrm>
            <a:custGeom>
              <a:avLst/>
              <a:gdLst>
                <a:gd name="T0" fmla="*/ 3 w 680"/>
                <a:gd name="T1" fmla="*/ 87 h 637"/>
                <a:gd name="T2" fmla="*/ 190 w 680"/>
                <a:gd name="T3" fmla="*/ 71 h 637"/>
                <a:gd name="T4" fmla="*/ 195 w 680"/>
                <a:gd name="T5" fmla="*/ 38 h 637"/>
                <a:gd name="T6" fmla="*/ 208 w 680"/>
                <a:gd name="T7" fmla="*/ 3 h 637"/>
                <a:gd name="T8" fmla="*/ 226 w 680"/>
                <a:gd name="T9" fmla="*/ 38 h 637"/>
                <a:gd name="T10" fmla="*/ 236 w 680"/>
                <a:gd name="T11" fmla="*/ 71 h 637"/>
                <a:gd name="T12" fmla="*/ 256 w 680"/>
                <a:gd name="T13" fmla="*/ 94 h 637"/>
                <a:gd name="T14" fmla="*/ 279 w 680"/>
                <a:gd name="T15" fmla="*/ 112 h 637"/>
                <a:gd name="T16" fmla="*/ 396 w 680"/>
                <a:gd name="T17" fmla="*/ 130 h 637"/>
                <a:gd name="T18" fmla="*/ 672 w 680"/>
                <a:gd name="T19" fmla="*/ 163 h 637"/>
                <a:gd name="T20" fmla="*/ 659 w 680"/>
                <a:gd name="T21" fmla="*/ 193 h 637"/>
                <a:gd name="T22" fmla="*/ 652 w 680"/>
                <a:gd name="T23" fmla="*/ 229 h 637"/>
                <a:gd name="T24" fmla="*/ 649 w 680"/>
                <a:gd name="T25" fmla="*/ 264 h 637"/>
                <a:gd name="T26" fmla="*/ 654 w 680"/>
                <a:gd name="T27" fmla="*/ 302 h 637"/>
                <a:gd name="T28" fmla="*/ 657 w 680"/>
                <a:gd name="T29" fmla="*/ 328 h 637"/>
                <a:gd name="T30" fmla="*/ 654 w 680"/>
                <a:gd name="T31" fmla="*/ 355 h 637"/>
                <a:gd name="T32" fmla="*/ 642 w 680"/>
                <a:gd name="T33" fmla="*/ 393 h 637"/>
                <a:gd name="T34" fmla="*/ 634 w 680"/>
                <a:gd name="T35" fmla="*/ 432 h 637"/>
                <a:gd name="T36" fmla="*/ 616 w 680"/>
                <a:gd name="T37" fmla="*/ 459 h 637"/>
                <a:gd name="T38" fmla="*/ 591 w 680"/>
                <a:gd name="T39" fmla="*/ 475 h 637"/>
                <a:gd name="T40" fmla="*/ 581 w 680"/>
                <a:gd name="T41" fmla="*/ 505 h 637"/>
                <a:gd name="T42" fmla="*/ 550 w 680"/>
                <a:gd name="T43" fmla="*/ 520 h 637"/>
                <a:gd name="T44" fmla="*/ 535 w 680"/>
                <a:gd name="T45" fmla="*/ 541 h 637"/>
                <a:gd name="T46" fmla="*/ 530 w 680"/>
                <a:gd name="T47" fmla="*/ 553 h 637"/>
                <a:gd name="T48" fmla="*/ 515 w 680"/>
                <a:gd name="T49" fmla="*/ 566 h 637"/>
                <a:gd name="T50" fmla="*/ 505 w 680"/>
                <a:gd name="T51" fmla="*/ 584 h 637"/>
                <a:gd name="T52" fmla="*/ 502 w 680"/>
                <a:gd name="T53" fmla="*/ 599 h 637"/>
                <a:gd name="T54" fmla="*/ 500 w 680"/>
                <a:gd name="T55" fmla="*/ 614 h 637"/>
                <a:gd name="T56" fmla="*/ 505 w 680"/>
                <a:gd name="T57" fmla="*/ 632 h 637"/>
                <a:gd name="T58" fmla="*/ 477 w 680"/>
                <a:gd name="T59" fmla="*/ 634 h 637"/>
                <a:gd name="T60" fmla="*/ 459 w 680"/>
                <a:gd name="T61" fmla="*/ 629 h 637"/>
                <a:gd name="T62" fmla="*/ 472 w 680"/>
                <a:gd name="T63" fmla="*/ 614 h 637"/>
                <a:gd name="T64" fmla="*/ 449 w 680"/>
                <a:gd name="T65" fmla="*/ 612 h 637"/>
                <a:gd name="T66" fmla="*/ 421 w 680"/>
                <a:gd name="T67" fmla="*/ 604 h 637"/>
                <a:gd name="T68" fmla="*/ 401 w 680"/>
                <a:gd name="T69" fmla="*/ 612 h 637"/>
                <a:gd name="T70" fmla="*/ 375 w 680"/>
                <a:gd name="T71" fmla="*/ 609 h 637"/>
                <a:gd name="T72" fmla="*/ 347 w 680"/>
                <a:gd name="T73" fmla="*/ 596 h 637"/>
                <a:gd name="T74" fmla="*/ 335 w 680"/>
                <a:gd name="T75" fmla="*/ 591 h 637"/>
                <a:gd name="T76" fmla="*/ 317 w 680"/>
                <a:gd name="T77" fmla="*/ 591 h 637"/>
                <a:gd name="T78" fmla="*/ 294 w 680"/>
                <a:gd name="T79" fmla="*/ 594 h 637"/>
                <a:gd name="T80" fmla="*/ 284 w 680"/>
                <a:gd name="T81" fmla="*/ 607 h 637"/>
                <a:gd name="T82" fmla="*/ 259 w 680"/>
                <a:gd name="T83" fmla="*/ 624 h 637"/>
                <a:gd name="T84" fmla="*/ 236 w 680"/>
                <a:gd name="T85" fmla="*/ 619 h 637"/>
                <a:gd name="T86" fmla="*/ 205 w 680"/>
                <a:gd name="T87" fmla="*/ 601 h 637"/>
                <a:gd name="T88" fmla="*/ 188 w 680"/>
                <a:gd name="T89" fmla="*/ 574 h 637"/>
                <a:gd name="T90" fmla="*/ 198 w 680"/>
                <a:gd name="T91" fmla="*/ 538 h 637"/>
                <a:gd name="T92" fmla="*/ 79 w 680"/>
                <a:gd name="T93" fmla="*/ 434 h 637"/>
                <a:gd name="T94" fmla="*/ 71 w 680"/>
                <a:gd name="T95" fmla="*/ 416 h 637"/>
                <a:gd name="T96" fmla="*/ 71 w 680"/>
                <a:gd name="T97" fmla="*/ 393 h 637"/>
                <a:gd name="T98" fmla="*/ 56 w 680"/>
                <a:gd name="T99" fmla="*/ 381 h 637"/>
                <a:gd name="T100" fmla="*/ 69 w 680"/>
                <a:gd name="T101" fmla="*/ 368 h 637"/>
                <a:gd name="T102" fmla="*/ 84 w 680"/>
                <a:gd name="T103" fmla="*/ 338 h 637"/>
                <a:gd name="T104" fmla="*/ 102 w 680"/>
                <a:gd name="T105" fmla="*/ 307 h 637"/>
                <a:gd name="T106" fmla="*/ 99 w 680"/>
                <a:gd name="T107" fmla="*/ 277 h 637"/>
                <a:gd name="T108" fmla="*/ 89 w 680"/>
                <a:gd name="T109" fmla="*/ 259 h 637"/>
                <a:gd name="T110" fmla="*/ 99 w 680"/>
                <a:gd name="T111" fmla="*/ 229 h 637"/>
                <a:gd name="T112" fmla="*/ 79 w 680"/>
                <a:gd name="T113" fmla="*/ 224 h 637"/>
                <a:gd name="T114" fmla="*/ 5 w 680"/>
                <a:gd name="T115" fmla="*/ 213 h 637"/>
                <a:gd name="T116" fmla="*/ 10 w 680"/>
                <a:gd name="T117" fmla="*/ 185 h 637"/>
                <a:gd name="T118" fmla="*/ 3 w 680"/>
                <a:gd name="T119" fmla="*/ 160 h 637"/>
                <a:gd name="T120" fmla="*/ 8 w 680"/>
                <a:gd name="T121" fmla="*/ 132 h 637"/>
                <a:gd name="T122" fmla="*/ 0 w 680"/>
                <a:gd name="T123" fmla="*/ 117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637">
                  <a:moveTo>
                    <a:pt x="0" y="114"/>
                  </a:moveTo>
                  <a:lnTo>
                    <a:pt x="3" y="114"/>
                  </a:lnTo>
                  <a:lnTo>
                    <a:pt x="5" y="114"/>
                  </a:lnTo>
                  <a:lnTo>
                    <a:pt x="5" y="112"/>
                  </a:lnTo>
                  <a:lnTo>
                    <a:pt x="5" y="109"/>
                  </a:lnTo>
                  <a:lnTo>
                    <a:pt x="5" y="107"/>
                  </a:lnTo>
                  <a:lnTo>
                    <a:pt x="3" y="107"/>
                  </a:lnTo>
                  <a:lnTo>
                    <a:pt x="3" y="104"/>
                  </a:lnTo>
                  <a:lnTo>
                    <a:pt x="5" y="104"/>
                  </a:lnTo>
                  <a:lnTo>
                    <a:pt x="5" y="102"/>
                  </a:lnTo>
                  <a:lnTo>
                    <a:pt x="5" y="99"/>
                  </a:lnTo>
                  <a:lnTo>
                    <a:pt x="5" y="97"/>
                  </a:lnTo>
                  <a:lnTo>
                    <a:pt x="8" y="97"/>
                  </a:lnTo>
                  <a:lnTo>
                    <a:pt x="8" y="94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5" y="89"/>
                  </a:lnTo>
                  <a:lnTo>
                    <a:pt x="3" y="89"/>
                  </a:lnTo>
                  <a:lnTo>
                    <a:pt x="3" y="87"/>
                  </a:lnTo>
                  <a:lnTo>
                    <a:pt x="8" y="87"/>
                  </a:lnTo>
                  <a:lnTo>
                    <a:pt x="71" y="87"/>
                  </a:lnTo>
                  <a:lnTo>
                    <a:pt x="96" y="87"/>
                  </a:lnTo>
                  <a:lnTo>
                    <a:pt x="127" y="87"/>
                  </a:lnTo>
                  <a:lnTo>
                    <a:pt x="147" y="87"/>
                  </a:lnTo>
                  <a:lnTo>
                    <a:pt x="185" y="87"/>
                  </a:lnTo>
                  <a:lnTo>
                    <a:pt x="190" y="87"/>
                  </a:lnTo>
                  <a:lnTo>
                    <a:pt x="193" y="87"/>
                  </a:lnTo>
                  <a:lnTo>
                    <a:pt x="193" y="84"/>
                  </a:lnTo>
                  <a:lnTo>
                    <a:pt x="195" y="84"/>
                  </a:lnTo>
                  <a:lnTo>
                    <a:pt x="195" y="81"/>
                  </a:lnTo>
                  <a:lnTo>
                    <a:pt x="193" y="81"/>
                  </a:lnTo>
                  <a:lnTo>
                    <a:pt x="190" y="81"/>
                  </a:lnTo>
                  <a:lnTo>
                    <a:pt x="190" y="79"/>
                  </a:lnTo>
                  <a:lnTo>
                    <a:pt x="190" y="76"/>
                  </a:lnTo>
                  <a:lnTo>
                    <a:pt x="193" y="76"/>
                  </a:lnTo>
                  <a:lnTo>
                    <a:pt x="193" y="74"/>
                  </a:lnTo>
                  <a:lnTo>
                    <a:pt x="190" y="74"/>
                  </a:lnTo>
                  <a:lnTo>
                    <a:pt x="190" y="71"/>
                  </a:lnTo>
                  <a:lnTo>
                    <a:pt x="190" y="69"/>
                  </a:lnTo>
                  <a:lnTo>
                    <a:pt x="193" y="66"/>
                  </a:lnTo>
                  <a:lnTo>
                    <a:pt x="193" y="64"/>
                  </a:lnTo>
                  <a:lnTo>
                    <a:pt x="195" y="64"/>
                  </a:lnTo>
                  <a:lnTo>
                    <a:pt x="195" y="61"/>
                  </a:lnTo>
                  <a:lnTo>
                    <a:pt x="195" y="59"/>
                  </a:lnTo>
                  <a:lnTo>
                    <a:pt x="198" y="59"/>
                  </a:lnTo>
                  <a:lnTo>
                    <a:pt x="195" y="59"/>
                  </a:lnTo>
                  <a:lnTo>
                    <a:pt x="195" y="56"/>
                  </a:lnTo>
                  <a:lnTo>
                    <a:pt x="195" y="54"/>
                  </a:lnTo>
                  <a:lnTo>
                    <a:pt x="198" y="54"/>
                  </a:lnTo>
                  <a:lnTo>
                    <a:pt x="198" y="51"/>
                  </a:lnTo>
                  <a:lnTo>
                    <a:pt x="195" y="51"/>
                  </a:lnTo>
                  <a:lnTo>
                    <a:pt x="195" y="49"/>
                  </a:lnTo>
                  <a:lnTo>
                    <a:pt x="198" y="49"/>
                  </a:lnTo>
                  <a:lnTo>
                    <a:pt x="198" y="46"/>
                  </a:lnTo>
                  <a:lnTo>
                    <a:pt x="198" y="43"/>
                  </a:lnTo>
                  <a:lnTo>
                    <a:pt x="195" y="41"/>
                  </a:lnTo>
                  <a:lnTo>
                    <a:pt x="195" y="38"/>
                  </a:lnTo>
                  <a:lnTo>
                    <a:pt x="195" y="36"/>
                  </a:lnTo>
                  <a:lnTo>
                    <a:pt x="193" y="36"/>
                  </a:lnTo>
                  <a:lnTo>
                    <a:pt x="193" y="33"/>
                  </a:lnTo>
                  <a:lnTo>
                    <a:pt x="193" y="31"/>
                  </a:lnTo>
                  <a:lnTo>
                    <a:pt x="193" y="28"/>
                  </a:lnTo>
                  <a:lnTo>
                    <a:pt x="195" y="28"/>
                  </a:lnTo>
                  <a:lnTo>
                    <a:pt x="198" y="28"/>
                  </a:lnTo>
                  <a:lnTo>
                    <a:pt x="198" y="26"/>
                  </a:lnTo>
                  <a:lnTo>
                    <a:pt x="198" y="23"/>
                  </a:lnTo>
                  <a:lnTo>
                    <a:pt x="200" y="21"/>
                  </a:lnTo>
                  <a:lnTo>
                    <a:pt x="200" y="18"/>
                  </a:lnTo>
                  <a:lnTo>
                    <a:pt x="203" y="18"/>
                  </a:lnTo>
                  <a:lnTo>
                    <a:pt x="203" y="16"/>
                  </a:lnTo>
                  <a:lnTo>
                    <a:pt x="203" y="13"/>
                  </a:lnTo>
                  <a:lnTo>
                    <a:pt x="203" y="10"/>
                  </a:lnTo>
                  <a:lnTo>
                    <a:pt x="203" y="8"/>
                  </a:lnTo>
                  <a:lnTo>
                    <a:pt x="203" y="5"/>
                  </a:lnTo>
                  <a:lnTo>
                    <a:pt x="205" y="3"/>
                  </a:lnTo>
                  <a:lnTo>
                    <a:pt x="208" y="3"/>
                  </a:lnTo>
                  <a:lnTo>
                    <a:pt x="208" y="0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5"/>
                  </a:lnTo>
                  <a:lnTo>
                    <a:pt x="213" y="8"/>
                  </a:lnTo>
                  <a:lnTo>
                    <a:pt x="216" y="10"/>
                  </a:lnTo>
                  <a:lnTo>
                    <a:pt x="218" y="13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21" y="18"/>
                  </a:lnTo>
                  <a:lnTo>
                    <a:pt x="221" y="21"/>
                  </a:lnTo>
                  <a:lnTo>
                    <a:pt x="223" y="23"/>
                  </a:lnTo>
                  <a:lnTo>
                    <a:pt x="223" y="26"/>
                  </a:lnTo>
                  <a:lnTo>
                    <a:pt x="223" y="28"/>
                  </a:lnTo>
                  <a:lnTo>
                    <a:pt x="223" y="31"/>
                  </a:lnTo>
                  <a:lnTo>
                    <a:pt x="226" y="31"/>
                  </a:lnTo>
                  <a:lnTo>
                    <a:pt x="226" y="33"/>
                  </a:lnTo>
                  <a:lnTo>
                    <a:pt x="226" y="36"/>
                  </a:lnTo>
                  <a:lnTo>
                    <a:pt x="226" y="38"/>
                  </a:lnTo>
                  <a:lnTo>
                    <a:pt x="226" y="41"/>
                  </a:lnTo>
                  <a:lnTo>
                    <a:pt x="228" y="41"/>
                  </a:lnTo>
                  <a:lnTo>
                    <a:pt x="228" y="43"/>
                  </a:lnTo>
                  <a:lnTo>
                    <a:pt x="231" y="43"/>
                  </a:lnTo>
                  <a:lnTo>
                    <a:pt x="231" y="46"/>
                  </a:lnTo>
                  <a:lnTo>
                    <a:pt x="231" y="49"/>
                  </a:lnTo>
                  <a:lnTo>
                    <a:pt x="233" y="49"/>
                  </a:lnTo>
                  <a:lnTo>
                    <a:pt x="233" y="51"/>
                  </a:lnTo>
                  <a:lnTo>
                    <a:pt x="236" y="51"/>
                  </a:lnTo>
                  <a:lnTo>
                    <a:pt x="236" y="54"/>
                  </a:lnTo>
                  <a:lnTo>
                    <a:pt x="236" y="56"/>
                  </a:lnTo>
                  <a:lnTo>
                    <a:pt x="236" y="59"/>
                  </a:lnTo>
                  <a:lnTo>
                    <a:pt x="233" y="59"/>
                  </a:lnTo>
                  <a:lnTo>
                    <a:pt x="236" y="61"/>
                  </a:lnTo>
                  <a:lnTo>
                    <a:pt x="233" y="64"/>
                  </a:lnTo>
                  <a:lnTo>
                    <a:pt x="233" y="66"/>
                  </a:lnTo>
                  <a:lnTo>
                    <a:pt x="236" y="66"/>
                  </a:lnTo>
                  <a:lnTo>
                    <a:pt x="236" y="69"/>
                  </a:lnTo>
                  <a:lnTo>
                    <a:pt x="236" y="71"/>
                  </a:lnTo>
                  <a:lnTo>
                    <a:pt x="238" y="71"/>
                  </a:lnTo>
                  <a:lnTo>
                    <a:pt x="236" y="71"/>
                  </a:lnTo>
                  <a:lnTo>
                    <a:pt x="236" y="74"/>
                  </a:lnTo>
                  <a:lnTo>
                    <a:pt x="238" y="74"/>
                  </a:lnTo>
                  <a:lnTo>
                    <a:pt x="238" y="76"/>
                  </a:lnTo>
                  <a:lnTo>
                    <a:pt x="238" y="79"/>
                  </a:lnTo>
                  <a:lnTo>
                    <a:pt x="238" y="81"/>
                  </a:lnTo>
                  <a:lnTo>
                    <a:pt x="238" y="84"/>
                  </a:lnTo>
                  <a:lnTo>
                    <a:pt x="241" y="84"/>
                  </a:lnTo>
                  <a:lnTo>
                    <a:pt x="244" y="84"/>
                  </a:lnTo>
                  <a:lnTo>
                    <a:pt x="246" y="84"/>
                  </a:lnTo>
                  <a:lnTo>
                    <a:pt x="246" y="87"/>
                  </a:lnTo>
                  <a:lnTo>
                    <a:pt x="249" y="87"/>
                  </a:lnTo>
                  <a:lnTo>
                    <a:pt x="251" y="87"/>
                  </a:lnTo>
                  <a:lnTo>
                    <a:pt x="251" y="89"/>
                  </a:lnTo>
                  <a:lnTo>
                    <a:pt x="251" y="92"/>
                  </a:lnTo>
                  <a:lnTo>
                    <a:pt x="254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9" y="94"/>
                  </a:lnTo>
                  <a:lnTo>
                    <a:pt x="261" y="94"/>
                  </a:lnTo>
                  <a:lnTo>
                    <a:pt x="264" y="94"/>
                  </a:lnTo>
                  <a:lnTo>
                    <a:pt x="264" y="97"/>
                  </a:lnTo>
                  <a:lnTo>
                    <a:pt x="266" y="97"/>
                  </a:lnTo>
                  <a:lnTo>
                    <a:pt x="266" y="99"/>
                  </a:lnTo>
                  <a:lnTo>
                    <a:pt x="269" y="99"/>
                  </a:lnTo>
                  <a:lnTo>
                    <a:pt x="269" y="102"/>
                  </a:lnTo>
                  <a:lnTo>
                    <a:pt x="271" y="102"/>
                  </a:lnTo>
                  <a:lnTo>
                    <a:pt x="271" y="104"/>
                  </a:lnTo>
                  <a:lnTo>
                    <a:pt x="274" y="104"/>
                  </a:lnTo>
                  <a:lnTo>
                    <a:pt x="274" y="107"/>
                  </a:lnTo>
                  <a:lnTo>
                    <a:pt x="271" y="107"/>
                  </a:lnTo>
                  <a:lnTo>
                    <a:pt x="271" y="109"/>
                  </a:lnTo>
                  <a:lnTo>
                    <a:pt x="271" y="112"/>
                  </a:lnTo>
                  <a:lnTo>
                    <a:pt x="274" y="112"/>
                  </a:lnTo>
                  <a:lnTo>
                    <a:pt x="276" y="114"/>
                  </a:lnTo>
                  <a:lnTo>
                    <a:pt x="276" y="112"/>
                  </a:lnTo>
                  <a:lnTo>
                    <a:pt x="279" y="112"/>
                  </a:lnTo>
                  <a:lnTo>
                    <a:pt x="279" y="114"/>
                  </a:lnTo>
                  <a:lnTo>
                    <a:pt x="279" y="112"/>
                  </a:lnTo>
                  <a:lnTo>
                    <a:pt x="282" y="114"/>
                  </a:lnTo>
                  <a:lnTo>
                    <a:pt x="284" y="114"/>
                  </a:lnTo>
                  <a:lnTo>
                    <a:pt x="284" y="112"/>
                  </a:lnTo>
                  <a:lnTo>
                    <a:pt x="284" y="114"/>
                  </a:lnTo>
                  <a:lnTo>
                    <a:pt x="287" y="114"/>
                  </a:lnTo>
                  <a:lnTo>
                    <a:pt x="287" y="117"/>
                  </a:lnTo>
                  <a:lnTo>
                    <a:pt x="289" y="117"/>
                  </a:lnTo>
                  <a:lnTo>
                    <a:pt x="289" y="120"/>
                  </a:lnTo>
                  <a:lnTo>
                    <a:pt x="289" y="122"/>
                  </a:lnTo>
                  <a:lnTo>
                    <a:pt x="289" y="125"/>
                  </a:lnTo>
                  <a:lnTo>
                    <a:pt x="289" y="122"/>
                  </a:lnTo>
                  <a:lnTo>
                    <a:pt x="292" y="122"/>
                  </a:lnTo>
                  <a:lnTo>
                    <a:pt x="294" y="122"/>
                  </a:lnTo>
                  <a:lnTo>
                    <a:pt x="317" y="122"/>
                  </a:lnTo>
                  <a:lnTo>
                    <a:pt x="325" y="125"/>
                  </a:lnTo>
                  <a:lnTo>
                    <a:pt x="347" y="125"/>
                  </a:lnTo>
                  <a:lnTo>
                    <a:pt x="396" y="130"/>
                  </a:lnTo>
                  <a:lnTo>
                    <a:pt x="416" y="132"/>
                  </a:lnTo>
                  <a:lnTo>
                    <a:pt x="446" y="132"/>
                  </a:lnTo>
                  <a:lnTo>
                    <a:pt x="479" y="135"/>
                  </a:lnTo>
                  <a:lnTo>
                    <a:pt x="505" y="137"/>
                  </a:lnTo>
                  <a:lnTo>
                    <a:pt x="535" y="140"/>
                  </a:lnTo>
                  <a:lnTo>
                    <a:pt x="558" y="142"/>
                  </a:lnTo>
                  <a:lnTo>
                    <a:pt x="573" y="142"/>
                  </a:lnTo>
                  <a:lnTo>
                    <a:pt x="614" y="145"/>
                  </a:lnTo>
                  <a:lnTo>
                    <a:pt x="642" y="147"/>
                  </a:lnTo>
                  <a:lnTo>
                    <a:pt x="662" y="147"/>
                  </a:lnTo>
                  <a:lnTo>
                    <a:pt x="680" y="150"/>
                  </a:lnTo>
                  <a:lnTo>
                    <a:pt x="677" y="150"/>
                  </a:lnTo>
                  <a:lnTo>
                    <a:pt x="677" y="153"/>
                  </a:lnTo>
                  <a:lnTo>
                    <a:pt x="677" y="155"/>
                  </a:lnTo>
                  <a:lnTo>
                    <a:pt x="675" y="155"/>
                  </a:lnTo>
                  <a:lnTo>
                    <a:pt x="675" y="158"/>
                  </a:lnTo>
                  <a:lnTo>
                    <a:pt x="675" y="160"/>
                  </a:lnTo>
                  <a:lnTo>
                    <a:pt x="675" y="163"/>
                  </a:lnTo>
                  <a:lnTo>
                    <a:pt x="672" y="163"/>
                  </a:lnTo>
                  <a:lnTo>
                    <a:pt x="670" y="163"/>
                  </a:lnTo>
                  <a:lnTo>
                    <a:pt x="670" y="165"/>
                  </a:lnTo>
                  <a:lnTo>
                    <a:pt x="670" y="168"/>
                  </a:lnTo>
                  <a:lnTo>
                    <a:pt x="667" y="168"/>
                  </a:lnTo>
                  <a:lnTo>
                    <a:pt x="670" y="170"/>
                  </a:lnTo>
                  <a:lnTo>
                    <a:pt x="670" y="173"/>
                  </a:lnTo>
                  <a:lnTo>
                    <a:pt x="667" y="175"/>
                  </a:lnTo>
                  <a:lnTo>
                    <a:pt x="667" y="178"/>
                  </a:lnTo>
                  <a:lnTo>
                    <a:pt x="667" y="180"/>
                  </a:lnTo>
                  <a:lnTo>
                    <a:pt x="664" y="180"/>
                  </a:lnTo>
                  <a:lnTo>
                    <a:pt x="664" y="183"/>
                  </a:lnTo>
                  <a:lnTo>
                    <a:pt x="664" y="185"/>
                  </a:lnTo>
                  <a:lnTo>
                    <a:pt x="662" y="185"/>
                  </a:lnTo>
                  <a:lnTo>
                    <a:pt x="662" y="188"/>
                  </a:lnTo>
                  <a:lnTo>
                    <a:pt x="664" y="188"/>
                  </a:lnTo>
                  <a:lnTo>
                    <a:pt x="662" y="188"/>
                  </a:lnTo>
                  <a:lnTo>
                    <a:pt x="662" y="191"/>
                  </a:lnTo>
                  <a:lnTo>
                    <a:pt x="662" y="193"/>
                  </a:lnTo>
                  <a:lnTo>
                    <a:pt x="659" y="193"/>
                  </a:lnTo>
                  <a:lnTo>
                    <a:pt x="659" y="196"/>
                  </a:lnTo>
                  <a:lnTo>
                    <a:pt x="657" y="196"/>
                  </a:lnTo>
                  <a:lnTo>
                    <a:pt x="657" y="198"/>
                  </a:lnTo>
                  <a:lnTo>
                    <a:pt x="657" y="201"/>
                  </a:lnTo>
                  <a:lnTo>
                    <a:pt x="657" y="203"/>
                  </a:lnTo>
                  <a:lnTo>
                    <a:pt x="657" y="206"/>
                  </a:lnTo>
                  <a:lnTo>
                    <a:pt x="654" y="208"/>
                  </a:lnTo>
                  <a:lnTo>
                    <a:pt x="654" y="211"/>
                  </a:lnTo>
                  <a:lnTo>
                    <a:pt x="657" y="211"/>
                  </a:lnTo>
                  <a:lnTo>
                    <a:pt x="657" y="213"/>
                  </a:lnTo>
                  <a:lnTo>
                    <a:pt x="654" y="213"/>
                  </a:lnTo>
                  <a:lnTo>
                    <a:pt x="654" y="216"/>
                  </a:lnTo>
                  <a:lnTo>
                    <a:pt x="654" y="218"/>
                  </a:lnTo>
                  <a:lnTo>
                    <a:pt x="654" y="221"/>
                  </a:lnTo>
                  <a:lnTo>
                    <a:pt x="657" y="224"/>
                  </a:lnTo>
                  <a:lnTo>
                    <a:pt x="654" y="224"/>
                  </a:lnTo>
                  <a:lnTo>
                    <a:pt x="654" y="226"/>
                  </a:lnTo>
                  <a:lnTo>
                    <a:pt x="652" y="226"/>
                  </a:lnTo>
                  <a:lnTo>
                    <a:pt x="652" y="229"/>
                  </a:lnTo>
                  <a:lnTo>
                    <a:pt x="652" y="231"/>
                  </a:lnTo>
                  <a:lnTo>
                    <a:pt x="652" y="234"/>
                  </a:lnTo>
                  <a:lnTo>
                    <a:pt x="652" y="236"/>
                  </a:lnTo>
                  <a:lnTo>
                    <a:pt x="649" y="236"/>
                  </a:lnTo>
                  <a:lnTo>
                    <a:pt x="649" y="239"/>
                  </a:lnTo>
                  <a:lnTo>
                    <a:pt x="649" y="241"/>
                  </a:lnTo>
                  <a:lnTo>
                    <a:pt x="649" y="244"/>
                  </a:lnTo>
                  <a:lnTo>
                    <a:pt x="647" y="244"/>
                  </a:lnTo>
                  <a:lnTo>
                    <a:pt x="647" y="246"/>
                  </a:lnTo>
                  <a:lnTo>
                    <a:pt x="647" y="249"/>
                  </a:lnTo>
                  <a:lnTo>
                    <a:pt x="649" y="249"/>
                  </a:lnTo>
                  <a:lnTo>
                    <a:pt x="647" y="251"/>
                  </a:lnTo>
                  <a:lnTo>
                    <a:pt x="649" y="251"/>
                  </a:lnTo>
                  <a:lnTo>
                    <a:pt x="649" y="254"/>
                  </a:lnTo>
                  <a:lnTo>
                    <a:pt x="652" y="254"/>
                  </a:lnTo>
                  <a:lnTo>
                    <a:pt x="652" y="257"/>
                  </a:lnTo>
                  <a:lnTo>
                    <a:pt x="652" y="259"/>
                  </a:lnTo>
                  <a:lnTo>
                    <a:pt x="649" y="262"/>
                  </a:lnTo>
                  <a:lnTo>
                    <a:pt x="649" y="264"/>
                  </a:lnTo>
                  <a:lnTo>
                    <a:pt x="649" y="267"/>
                  </a:lnTo>
                  <a:lnTo>
                    <a:pt x="652" y="267"/>
                  </a:lnTo>
                  <a:lnTo>
                    <a:pt x="652" y="269"/>
                  </a:lnTo>
                  <a:lnTo>
                    <a:pt x="652" y="272"/>
                  </a:lnTo>
                  <a:lnTo>
                    <a:pt x="654" y="272"/>
                  </a:lnTo>
                  <a:lnTo>
                    <a:pt x="652" y="272"/>
                  </a:lnTo>
                  <a:lnTo>
                    <a:pt x="652" y="274"/>
                  </a:lnTo>
                  <a:lnTo>
                    <a:pt x="652" y="277"/>
                  </a:lnTo>
                  <a:lnTo>
                    <a:pt x="652" y="279"/>
                  </a:lnTo>
                  <a:lnTo>
                    <a:pt x="652" y="282"/>
                  </a:lnTo>
                  <a:lnTo>
                    <a:pt x="652" y="284"/>
                  </a:lnTo>
                  <a:lnTo>
                    <a:pt x="652" y="287"/>
                  </a:lnTo>
                  <a:lnTo>
                    <a:pt x="652" y="289"/>
                  </a:lnTo>
                  <a:lnTo>
                    <a:pt x="652" y="292"/>
                  </a:lnTo>
                  <a:lnTo>
                    <a:pt x="654" y="292"/>
                  </a:lnTo>
                  <a:lnTo>
                    <a:pt x="654" y="295"/>
                  </a:lnTo>
                  <a:lnTo>
                    <a:pt x="654" y="297"/>
                  </a:lnTo>
                  <a:lnTo>
                    <a:pt x="654" y="300"/>
                  </a:lnTo>
                  <a:lnTo>
                    <a:pt x="654" y="302"/>
                  </a:lnTo>
                  <a:lnTo>
                    <a:pt x="654" y="305"/>
                  </a:lnTo>
                  <a:lnTo>
                    <a:pt x="654" y="307"/>
                  </a:lnTo>
                  <a:lnTo>
                    <a:pt x="652" y="307"/>
                  </a:lnTo>
                  <a:lnTo>
                    <a:pt x="652" y="310"/>
                  </a:lnTo>
                  <a:lnTo>
                    <a:pt x="652" y="312"/>
                  </a:lnTo>
                  <a:lnTo>
                    <a:pt x="652" y="315"/>
                  </a:lnTo>
                  <a:lnTo>
                    <a:pt x="652" y="312"/>
                  </a:lnTo>
                  <a:lnTo>
                    <a:pt x="649" y="312"/>
                  </a:lnTo>
                  <a:lnTo>
                    <a:pt x="649" y="315"/>
                  </a:lnTo>
                  <a:lnTo>
                    <a:pt x="649" y="317"/>
                  </a:lnTo>
                  <a:lnTo>
                    <a:pt x="652" y="317"/>
                  </a:lnTo>
                  <a:lnTo>
                    <a:pt x="654" y="317"/>
                  </a:lnTo>
                  <a:lnTo>
                    <a:pt x="652" y="317"/>
                  </a:lnTo>
                  <a:lnTo>
                    <a:pt x="654" y="320"/>
                  </a:lnTo>
                  <a:lnTo>
                    <a:pt x="654" y="322"/>
                  </a:lnTo>
                  <a:lnTo>
                    <a:pt x="654" y="325"/>
                  </a:lnTo>
                  <a:lnTo>
                    <a:pt x="654" y="328"/>
                  </a:lnTo>
                  <a:lnTo>
                    <a:pt x="657" y="325"/>
                  </a:lnTo>
                  <a:lnTo>
                    <a:pt x="657" y="328"/>
                  </a:lnTo>
                  <a:lnTo>
                    <a:pt x="659" y="328"/>
                  </a:lnTo>
                  <a:lnTo>
                    <a:pt x="662" y="328"/>
                  </a:lnTo>
                  <a:lnTo>
                    <a:pt x="662" y="330"/>
                  </a:lnTo>
                  <a:lnTo>
                    <a:pt x="662" y="333"/>
                  </a:lnTo>
                  <a:lnTo>
                    <a:pt x="659" y="335"/>
                  </a:lnTo>
                  <a:lnTo>
                    <a:pt x="662" y="335"/>
                  </a:lnTo>
                  <a:lnTo>
                    <a:pt x="659" y="335"/>
                  </a:lnTo>
                  <a:lnTo>
                    <a:pt x="659" y="338"/>
                  </a:lnTo>
                  <a:lnTo>
                    <a:pt x="657" y="338"/>
                  </a:lnTo>
                  <a:lnTo>
                    <a:pt x="657" y="340"/>
                  </a:lnTo>
                  <a:lnTo>
                    <a:pt x="654" y="340"/>
                  </a:lnTo>
                  <a:lnTo>
                    <a:pt x="654" y="343"/>
                  </a:lnTo>
                  <a:lnTo>
                    <a:pt x="657" y="343"/>
                  </a:lnTo>
                  <a:lnTo>
                    <a:pt x="657" y="345"/>
                  </a:lnTo>
                  <a:lnTo>
                    <a:pt x="657" y="348"/>
                  </a:lnTo>
                  <a:lnTo>
                    <a:pt x="657" y="350"/>
                  </a:lnTo>
                  <a:lnTo>
                    <a:pt x="657" y="353"/>
                  </a:lnTo>
                  <a:lnTo>
                    <a:pt x="657" y="355"/>
                  </a:lnTo>
                  <a:lnTo>
                    <a:pt x="654" y="355"/>
                  </a:lnTo>
                  <a:lnTo>
                    <a:pt x="654" y="358"/>
                  </a:lnTo>
                  <a:lnTo>
                    <a:pt x="652" y="361"/>
                  </a:lnTo>
                  <a:lnTo>
                    <a:pt x="652" y="363"/>
                  </a:lnTo>
                  <a:lnTo>
                    <a:pt x="652" y="366"/>
                  </a:lnTo>
                  <a:lnTo>
                    <a:pt x="649" y="366"/>
                  </a:lnTo>
                  <a:lnTo>
                    <a:pt x="649" y="368"/>
                  </a:lnTo>
                  <a:lnTo>
                    <a:pt x="647" y="368"/>
                  </a:lnTo>
                  <a:lnTo>
                    <a:pt x="647" y="371"/>
                  </a:lnTo>
                  <a:lnTo>
                    <a:pt x="647" y="373"/>
                  </a:lnTo>
                  <a:lnTo>
                    <a:pt x="644" y="376"/>
                  </a:lnTo>
                  <a:lnTo>
                    <a:pt x="644" y="378"/>
                  </a:lnTo>
                  <a:lnTo>
                    <a:pt x="644" y="381"/>
                  </a:lnTo>
                  <a:lnTo>
                    <a:pt x="642" y="381"/>
                  </a:lnTo>
                  <a:lnTo>
                    <a:pt x="639" y="381"/>
                  </a:lnTo>
                  <a:lnTo>
                    <a:pt x="642" y="383"/>
                  </a:lnTo>
                  <a:lnTo>
                    <a:pt x="642" y="386"/>
                  </a:lnTo>
                  <a:lnTo>
                    <a:pt x="642" y="388"/>
                  </a:lnTo>
                  <a:lnTo>
                    <a:pt x="642" y="391"/>
                  </a:lnTo>
                  <a:lnTo>
                    <a:pt x="642" y="393"/>
                  </a:lnTo>
                  <a:lnTo>
                    <a:pt x="642" y="396"/>
                  </a:lnTo>
                  <a:lnTo>
                    <a:pt x="642" y="399"/>
                  </a:lnTo>
                  <a:lnTo>
                    <a:pt x="642" y="401"/>
                  </a:lnTo>
                  <a:lnTo>
                    <a:pt x="642" y="404"/>
                  </a:lnTo>
                  <a:lnTo>
                    <a:pt x="639" y="404"/>
                  </a:lnTo>
                  <a:lnTo>
                    <a:pt x="637" y="404"/>
                  </a:lnTo>
                  <a:lnTo>
                    <a:pt x="637" y="406"/>
                  </a:lnTo>
                  <a:lnTo>
                    <a:pt x="637" y="409"/>
                  </a:lnTo>
                  <a:lnTo>
                    <a:pt x="637" y="411"/>
                  </a:lnTo>
                  <a:lnTo>
                    <a:pt x="634" y="411"/>
                  </a:lnTo>
                  <a:lnTo>
                    <a:pt x="634" y="414"/>
                  </a:lnTo>
                  <a:lnTo>
                    <a:pt x="634" y="416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1" y="421"/>
                  </a:lnTo>
                  <a:lnTo>
                    <a:pt x="634" y="424"/>
                  </a:lnTo>
                  <a:lnTo>
                    <a:pt x="634" y="426"/>
                  </a:lnTo>
                  <a:lnTo>
                    <a:pt x="634" y="429"/>
                  </a:lnTo>
                  <a:lnTo>
                    <a:pt x="634" y="432"/>
                  </a:lnTo>
                  <a:lnTo>
                    <a:pt x="631" y="432"/>
                  </a:lnTo>
                  <a:lnTo>
                    <a:pt x="634" y="434"/>
                  </a:lnTo>
                  <a:lnTo>
                    <a:pt x="631" y="434"/>
                  </a:lnTo>
                  <a:lnTo>
                    <a:pt x="631" y="437"/>
                  </a:lnTo>
                  <a:lnTo>
                    <a:pt x="631" y="439"/>
                  </a:lnTo>
                  <a:lnTo>
                    <a:pt x="629" y="439"/>
                  </a:lnTo>
                  <a:lnTo>
                    <a:pt x="629" y="442"/>
                  </a:lnTo>
                  <a:lnTo>
                    <a:pt x="629" y="444"/>
                  </a:lnTo>
                  <a:lnTo>
                    <a:pt x="629" y="447"/>
                  </a:lnTo>
                  <a:lnTo>
                    <a:pt x="626" y="447"/>
                  </a:lnTo>
                  <a:lnTo>
                    <a:pt x="626" y="449"/>
                  </a:lnTo>
                  <a:lnTo>
                    <a:pt x="626" y="452"/>
                  </a:lnTo>
                  <a:lnTo>
                    <a:pt x="624" y="452"/>
                  </a:lnTo>
                  <a:lnTo>
                    <a:pt x="624" y="454"/>
                  </a:lnTo>
                  <a:lnTo>
                    <a:pt x="624" y="457"/>
                  </a:lnTo>
                  <a:lnTo>
                    <a:pt x="621" y="457"/>
                  </a:lnTo>
                  <a:lnTo>
                    <a:pt x="619" y="457"/>
                  </a:lnTo>
                  <a:lnTo>
                    <a:pt x="619" y="459"/>
                  </a:lnTo>
                  <a:lnTo>
                    <a:pt x="616" y="459"/>
                  </a:lnTo>
                  <a:lnTo>
                    <a:pt x="614" y="459"/>
                  </a:lnTo>
                  <a:lnTo>
                    <a:pt x="614" y="457"/>
                  </a:lnTo>
                  <a:lnTo>
                    <a:pt x="614" y="454"/>
                  </a:lnTo>
                  <a:lnTo>
                    <a:pt x="611" y="454"/>
                  </a:lnTo>
                  <a:lnTo>
                    <a:pt x="611" y="457"/>
                  </a:lnTo>
                  <a:lnTo>
                    <a:pt x="609" y="457"/>
                  </a:lnTo>
                  <a:lnTo>
                    <a:pt x="606" y="457"/>
                  </a:lnTo>
                  <a:lnTo>
                    <a:pt x="606" y="459"/>
                  </a:lnTo>
                  <a:lnTo>
                    <a:pt x="604" y="459"/>
                  </a:lnTo>
                  <a:lnTo>
                    <a:pt x="601" y="459"/>
                  </a:lnTo>
                  <a:lnTo>
                    <a:pt x="601" y="462"/>
                  </a:lnTo>
                  <a:lnTo>
                    <a:pt x="599" y="462"/>
                  </a:lnTo>
                  <a:lnTo>
                    <a:pt x="599" y="465"/>
                  </a:lnTo>
                  <a:lnTo>
                    <a:pt x="596" y="467"/>
                  </a:lnTo>
                  <a:lnTo>
                    <a:pt x="593" y="467"/>
                  </a:lnTo>
                  <a:lnTo>
                    <a:pt x="593" y="470"/>
                  </a:lnTo>
                  <a:lnTo>
                    <a:pt x="593" y="472"/>
                  </a:lnTo>
                  <a:lnTo>
                    <a:pt x="593" y="475"/>
                  </a:lnTo>
                  <a:lnTo>
                    <a:pt x="591" y="475"/>
                  </a:lnTo>
                  <a:lnTo>
                    <a:pt x="591" y="477"/>
                  </a:lnTo>
                  <a:lnTo>
                    <a:pt x="593" y="477"/>
                  </a:lnTo>
                  <a:lnTo>
                    <a:pt x="593" y="480"/>
                  </a:lnTo>
                  <a:lnTo>
                    <a:pt x="591" y="480"/>
                  </a:lnTo>
                  <a:lnTo>
                    <a:pt x="591" y="482"/>
                  </a:lnTo>
                  <a:lnTo>
                    <a:pt x="591" y="485"/>
                  </a:lnTo>
                  <a:lnTo>
                    <a:pt x="591" y="487"/>
                  </a:lnTo>
                  <a:lnTo>
                    <a:pt x="588" y="487"/>
                  </a:lnTo>
                  <a:lnTo>
                    <a:pt x="588" y="490"/>
                  </a:lnTo>
                  <a:lnTo>
                    <a:pt x="586" y="487"/>
                  </a:lnTo>
                  <a:lnTo>
                    <a:pt x="586" y="490"/>
                  </a:lnTo>
                  <a:lnTo>
                    <a:pt x="588" y="492"/>
                  </a:lnTo>
                  <a:lnTo>
                    <a:pt x="588" y="495"/>
                  </a:lnTo>
                  <a:lnTo>
                    <a:pt x="586" y="495"/>
                  </a:lnTo>
                  <a:lnTo>
                    <a:pt x="586" y="497"/>
                  </a:lnTo>
                  <a:lnTo>
                    <a:pt x="583" y="500"/>
                  </a:lnTo>
                  <a:lnTo>
                    <a:pt x="583" y="503"/>
                  </a:lnTo>
                  <a:lnTo>
                    <a:pt x="581" y="503"/>
                  </a:lnTo>
                  <a:lnTo>
                    <a:pt x="581" y="505"/>
                  </a:lnTo>
                  <a:lnTo>
                    <a:pt x="578" y="508"/>
                  </a:lnTo>
                  <a:lnTo>
                    <a:pt x="578" y="505"/>
                  </a:lnTo>
                  <a:lnTo>
                    <a:pt x="576" y="505"/>
                  </a:lnTo>
                  <a:lnTo>
                    <a:pt x="576" y="508"/>
                  </a:lnTo>
                  <a:lnTo>
                    <a:pt x="573" y="508"/>
                  </a:lnTo>
                  <a:lnTo>
                    <a:pt x="573" y="510"/>
                  </a:lnTo>
                  <a:lnTo>
                    <a:pt x="571" y="510"/>
                  </a:lnTo>
                  <a:lnTo>
                    <a:pt x="568" y="510"/>
                  </a:lnTo>
                  <a:lnTo>
                    <a:pt x="566" y="510"/>
                  </a:lnTo>
                  <a:lnTo>
                    <a:pt x="563" y="510"/>
                  </a:lnTo>
                  <a:lnTo>
                    <a:pt x="560" y="510"/>
                  </a:lnTo>
                  <a:lnTo>
                    <a:pt x="558" y="510"/>
                  </a:lnTo>
                  <a:lnTo>
                    <a:pt x="558" y="513"/>
                  </a:lnTo>
                  <a:lnTo>
                    <a:pt x="555" y="513"/>
                  </a:lnTo>
                  <a:lnTo>
                    <a:pt x="555" y="515"/>
                  </a:lnTo>
                  <a:lnTo>
                    <a:pt x="555" y="518"/>
                  </a:lnTo>
                  <a:lnTo>
                    <a:pt x="553" y="518"/>
                  </a:lnTo>
                  <a:lnTo>
                    <a:pt x="553" y="520"/>
                  </a:lnTo>
                  <a:lnTo>
                    <a:pt x="550" y="520"/>
                  </a:lnTo>
                  <a:lnTo>
                    <a:pt x="550" y="523"/>
                  </a:lnTo>
                  <a:lnTo>
                    <a:pt x="548" y="523"/>
                  </a:lnTo>
                  <a:lnTo>
                    <a:pt x="545" y="523"/>
                  </a:lnTo>
                  <a:lnTo>
                    <a:pt x="545" y="525"/>
                  </a:lnTo>
                  <a:lnTo>
                    <a:pt x="543" y="525"/>
                  </a:lnTo>
                  <a:lnTo>
                    <a:pt x="540" y="525"/>
                  </a:lnTo>
                  <a:lnTo>
                    <a:pt x="540" y="528"/>
                  </a:lnTo>
                  <a:lnTo>
                    <a:pt x="540" y="530"/>
                  </a:lnTo>
                  <a:lnTo>
                    <a:pt x="538" y="530"/>
                  </a:lnTo>
                  <a:lnTo>
                    <a:pt x="540" y="530"/>
                  </a:lnTo>
                  <a:lnTo>
                    <a:pt x="540" y="533"/>
                  </a:lnTo>
                  <a:lnTo>
                    <a:pt x="538" y="530"/>
                  </a:lnTo>
                  <a:lnTo>
                    <a:pt x="538" y="533"/>
                  </a:lnTo>
                  <a:lnTo>
                    <a:pt x="535" y="533"/>
                  </a:lnTo>
                  <a:lnTo>
                    <a:pt x="533" y="533"/>
                  </a:lnTo>
                  <a:lnTo>
                    <a:pt x="533" y="536"/>
                  </a:lnTo>
                  <a:lnTo>
                    <a:pt x="533" y="538"/>
                  </a:lnTo>
                  <a:lnTo>
                    <a:pt x="533" y="541"/>
                  </a:lnTo>
                  <a:lnTo>
                    <a:pt x="535" y="541"/>
                  </a:lnTo>
                  <a:lnTo>
                    <a:pt x="535" y="543"/>
                  </a:lnTo>
                  <a:lnTo>
                    <a:pt x="538" y="543"/>
                  </a:lnTo>
                  <a:lnTo>
                    <a:pt x="535" y="543"/>
                  </a:lnTo>
                  <a:lnTo>
                    <a:pt x="538" y="546"/>
                  </a:lnTo>
                  <a:lnTo>
                    <a:pt x="535" y="546"/>
                  </a:lnTo>
                  <a:lnTo>
                    <a:pt x="535" y="548"/>
                  </a:lnTo>
                  <a:lnTo>
                    <a:pt x="535" y="551"/>
                  </a:lnTo>
                  <a:lnTo>
                    <a:pt x="533" y="548"/>
                  </a:lnTo>
                  <a:lnTo>
                    <a:pt x="533" y="551"/>
                  </a:lnTo>
                  <a:lnTo>
                    <a:pt x="530" y="551"/>
                  </a:lnTo>
                  <a:lnTo>
                    <a:pt x="530" y="553"/>
                  </a:lnTo>
                  <a:lnTo>
                    <a:pt x="530" y="551"/>
                  </a:lnTo>
                  <a:lnTo>
                    <a:pt x="528" y="551"/>
                  </a:lnTo>
                  <a:lnTo>
                    <a:pt x="530" y="551"/>
                  </a:lnTo>
                  <a:lnTo>
                    <a:pt x="530" y="553"/>
                  </a:lnTo>
                  <a:lnTo>
                    <a:pt x="528" y="553"/>
                  </a:lnTo>
                  <a:lnTo>
                    <a:pt x="530" y="553"/>
                  </a:lnTo>
                  <a:lnTo>
                    <a:pt x="530" y="556"/>
                  </a:lnTo>
                  <a:lnTo>
                    <a:pt x="530" y="553"/>
                  </a:lnTo>
                  <a:lnTo>
                    <a:pt x="528" y="553"/>
                  </a:lnTo>
                  <a:lnTo>
                    <a:pt x="528" y="556"/>
                  </a:lnTo>
                  <a:lnTo>
                    <a:pt x="528" y="558"/>
                  </a:lnTo>
                  <a:lnTo>
                    <a:pt x="525" y="558"/>
                  </a:lnTo>
                  <a:lnTo>
                    <a:pt x="525" y="561"/>
                  </a:lnTo>
                  <a:lnTo>
                    <a:pt x="522" y="561"/>
                  </a:lnTo>
                  <a:lnTo>
                    <a:pt x="522" y="563"/>
                  </a:lnTo>
                  <a:lnTo>
                    <a:pt x="522" y="561"/>
                  </a:lnTo>
                  <a:lnTo>
                    <a:pt x="522" y="563"/>
                  </a:lnTo>
                  <a:lnTo>
                    <a:pt x="522" y="561"/>
                  </a:lnTo>
                  <a:lnTo>
                    <a:pt x="522" y="563"/>
                  </a:lnTo>
                  <a:lnTo>
                    <a:pt x="520" y="563"/>
                  </a:lnTo>
                  <a:lnTo>
                    <a:pt x="517" y="566"/>
                  </a:lnTo>
                  <a:lnTo>
                    <a:pt x="517" y="563"/>
                  </a:lnTo>
                  <a:lnTo>
                    <a:pt x="517" y="566"/>
                  </a:lnTo>
                  <a:lnTo>
                    <a:pt x="515" y="566"/>
                  </a:lnTo>
                  <a:lnTo>
                    <a:pt x="517" y="566"/>
                  </a:lnTo>
                  <a:lnTo>
                    <a:pt x="517" y="569"/>
                  </a:lnTo>
                  <a:lnTo>
                    <a:pt x="515" y="566"/>
                  </a:lnTo>
                  <a:lnTo>
                    <a:pt x="515" y="569"/>
                  </a:lnTo>
                  <a:lnTo>
                    <a:pt x="512" y="569"/>
                  </a:lnTo>
                  <a:lnTo>
                    <a:pt x="512" y="571"/>
                  </a:lnTo>
                  <a:lnTo>
                    <a:pt x="510" y="571"/>
                  </a:lnTo>
                  <a:lnTo>
                    <a:pt x="512" y="571"/>
                  </a:lnTo>
                  <a:lnTo>
                    <a:pt x="510" y="571"/>
                  </a:lnTo>
                  <a:lnTo>
                    <a:pt x="512" y="571"/>
                  </a:lnTo>
                  <a:lnTo>
                    <a:pt x="512" y="574"/>
                  </a:lnTo>
                  <a:lnTo>
                    <a:pt x="510" y="574"/>
                  </a:lnTo>
                  <a:lnTo>
                    <a:pt x="510" y="576"/>
                  </a:lnTo>
                  <a:lnTo>
                    <a:pt x="510" y="579"/>
                  </a:lnTo>
                  <a:lnTo>
                    <a:pt x="510" y="581"/>
                  </a:lnTo>
                  <a:lnTo>
                    <a:pt x="507" y="581"/>
                  </a:lnTo>
                  <a:lnTo>
                    <a:pt x="510" y="581"/>
                  </a:lnTo>
                  <a:lnTo>
                    <a:pt x="507" y="581"/>
                  </a:lnTo>
                  <a:lnTo>
                    <a:pt x="507" y="584"/>
                  </a:lnTo>
                  <a:lnTo>
                    <a:pt x="507" y="581"/>
                  </a:lnTo>
                  <a:lnTo>
                    <a:pt x="507" y="584"/>
                  </a:lnTo>
                  <a:lnTo>
                    <a:pt x="505" y="584"/>
                  </a:lnTo>
                  <a:lnTo>
                    <a:pt x="505" y="586"/>
                  </a:lnTo>
                  <a:lnTo>
                    <a:pt x="505" y="589"/>
                  </a:lnTo>
                  <a:lnTo>
                    <a:pt x="502" y="589"/>
                  </a:lnTo>
                  <a:lnTo>
                    <a:pt x="505" y="589"/>
                  </a:lnTo>
                  <a:lnTo>
                    <a:pt x="502" y="589"/>
                  </a:lnTo>
                  <a:lnTo>
                    <a:pt x="502" y="591"/>
                  </a:lnTo>
                  <a:lnTo>
                    <a:pt x="502" y="594"/>
                  </a:lnTo>
                  <a:lnTo>
                    <a:pt x="500" y="594"/>
                  </a:lnTo>
                  <a:lnTo>
                    <a:pt x="502" y="594"/>
                  </a:lnTo>
                  <a:lnTo>
                    <a:pt x="500" y="594"/>
                  </a:lnTo>
                  <a:lnTo>
                    <a:pt x="502" y="594"/>
                  </a:lnTo>
                  <a:lnTo>
                    <a:pt x="500" y="594"/>
                  </a:lnTo>
                  <a:lnTo>
                    <a:pt x="500" y="596"/>
                  </a:lnTo>
                  <a:lnTo>
                    <a:pt x="502" y="596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0" y="601"/>
                  </a:lnTo>
                  <a:lnTo>
                    <a:pt x="500" y="599"/>
                  </a:lnTo>
                  <a:lnTo>
                    <a:pt x="500" y="601"/>
                  </a:lnTo>
                  <a:lnTo>
                    <a:pt x="500" y="604"/>
                  </a:lnTo>
                  <a:lnTo>
                    <a:pt x="500" y="607"/>
                  </a:lnTo>
                  <a:lnTo>
                    <a:pt x="500" y="609"/>
                  </a:lnTo>
                  <a:lnTo>
                    <a:pt x="500" y="607"/>
                  </a:lnTo>
                  <a:lnTo>
                    <a:pt x="500" y="609"/>
                  </a:lnTo>
                  <a:lnTo>
                    <a:pt x="500" y="612"/>
                  </a:lnTo>
                  <a:lnTo>
                    <a:pt x="497" y="612"/>
                  </a:lnTo>
                  <a:lnTo>
                    <a:pt x="500" y="612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500" y="617"/>
                  </a:lnTo>
                  <a:lnTo>
                    <a:pt x="500" y="619"/>
                  </a:lnTo>
                  <a:lnTo>
                    <a:pt x="502" y="619"/>
                  </a:lnTo>
                  <a:lnTo>
                    <a:pt x="502" y="622"/>
                  </a:lnTo>
                  <a:lnTo>
                    <a:pt x="505" y="622"/>
                  </a:lnTo>
                  <a:lnTo>
                    <a:pt x="502" y="622"/>
                  </a:lnTo>
                  <a:lnTo>
                    <a:pt x="505" y="622"/>
                  </a:lnTo>
                  <a:lnTo>
                    <a:pt x="505" y="624"/>
                  </a:lnTo>
                  <a:lnTo>
                    <a:pt x="505" y="627"/>
                  </a:lnTo>
                  <a:lnTo>
                    <a:pt x="505" y="629"/>
                  </a:lnTo>
                  <a:lnTo>
                    <a:pt x="505" y="632"/>
                  </a:lnTo>
                  <a:lnTo>
                    <a:pt x="507" y="632"/>
                  </a:lnTo>
                  <a:lnTo>
                    <a:pt x="507" y="634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02" y="637"/>
                  </a:lnTo>
                  <a:lnTo>
                    <a:pt x="500" y="637"/>
                  </a:lnTo>
                  <a:lnTo>
                    <a:pt x="497" y="634"/>
                  </a:lnTo>
                  <a:lnTo>
                    <a:pt x="495" y="634"/>
                  </a:lnTo>
                  <a:lnTo>
                    <a:pt x="495" y="637"/>
                  </a:lnTo>
                  <a:lnTo>
                    <a:pt x="492" y="637"/>
                  </a:lnTo>
                  <a:lnTo>
                    <a:pt x="489" y="637"/>
                  </a:lnTo>
                  <a:lnTo>
                    <a:pt x="489" y="634"/>
                  </a:lnTo>
                  <a:lnTo>
                    <a:pt x="487" y="634"/>
                  </a:lnTo>
                  <a:lnTo>
                    <a:pt x="487" y="637"/>
                  </a:lnTo>
                  <a:lnTo>
                    <a:pt x="484" y="637"/>
                  </a:lnTo>
                  <a:lnTo>
                    <a:pt x="482" y="637"/>
                  </a:lnTo>
                  <a:lnTo>
                    <a:pt x="479" y="637"/>
                  </a:lnTo>
                  <a:lnTo>
                    <a:pt x="477" y="637"/>
                  </a:lnTo>
                  <a:lnTo>
                    <a:pt x="477" y="634"/>
                  </a:lnTo>
                  <a:lnTo>
                    <a:pt x="474" y="634"/>
                  </a:lnTo>
                  <a:lnTo>
                    <a:pt x="472" y="634"/>
                  </a:lnTo>
                  <a:lnTo>
                    <a:pt x="472" y="637"/>
                  </a:lnTo>
                  <a:lnTo>
                    <a:pt x="472" y="634"/>
                  </a:lnTo>
                  <a:lnTo>
                    <a:pt x="469" y="634"/>
                  </a:lnTo>
                  <a:lnTo>
                    <a:pt x="469" y="637"/>
                  </a:lnTo>
                  <a:lnTo>
                    <a:pt x="469" y="634"/>
                  </a:lnTo>
                  <a:lnTo>
                    <a:pt x="467" y="634"/>
                  </a:lnTo>
                  <a:lnTo>
                    <a:pt x="464" y="634"/>
                  </a:lnTo>
                  <a:lnTo>
                    <a:pt x="464" y="632"/>
                  </a:lnTo>
                  <a:lnTo>
                    <a:pt x="464" y="634"/>
                  </a:lnTo>
                  <a:lnTo>
                    <a:pt x="464" y="632"/>
                  </a:lnTo>
                  <a:lnTo>
                    <a:pt x="462" y="632"/>
                  </a:lnTo>
                  <a:lnTo>
                    <a:pt x="462" y="629"/>
                  </a:lnTo>
                  <a:lnTo>
                    <a:pt x="462" y="632"/>
                  </a:lnTo>
                  <a:lnTo>
                    <a:pt x="462" y="629"/>
                  </a:lnTo>
                  <a:lnTo>
                    <a:pt x="459" y="629"/>
                  </a:lnTo>
                  <a:lnTo>
                    <a:pt x="459" y="632"/>
                  </a:lnTo>
                  <a:lnTo>
                    <a:pt x="459" y="629"/>
                  </a:lnTo>
                  <a:lnTo>
                    <a:pt x="459" y="632"/>
                  </a:lnTo>
                  <a:lnTo>
                    <a:pt x="459" y="629"/>
                  </a:lnTo>
                  <a:lnTo>
                    <a:pt x="457" y="629"/>
                  </a:lnTo>
                  <a:lnTo>
                    <a:pt x="457" y="632"/>
                  </a:lnTo>
                  <a:lnTo>
                    <a:pt x="457" y="629"/>
                  </a:lnTo>
                  <a:lnTo>
                    <a:pt x="457" y="632"/>
                  </a:lnTo>
                  <a:lnTo>
                    <a:pt x="457" y="629"/>
                  </a:lnTo>
                  <a:lnTo>
                    <a:pt x="457" y="627"/>
                  </a:lnTo>
                  <a:lnTo>
                    <a:pt x="457" y="624"/>
                  </a:lnTo>
                  <a:lnTo>
                    <a:pt x="459" y="624"/>
                  </a:lnTo>
                  <a:lnTo>
                    <a:pt x="459" y="622"/>
                  </a:lnTo>
                  <a:lnTo>
                    <a:pt x="462" y="622"/>
                  </a:lnTo>
                  <a:lnTo>
                    <a:pt x="462" y="619"/>
                  </a:lnTo>
                  <a:lnTo>
                    <a:pt x="462" y="617"/>
                  </a:lnTo>
                  <a:lnTo>
                    <a:pt x="464" y="617"/>
                  </a:lnTo>
                  <a:lnTo>
                    <a:pt x="467" y="617"/>
                  </a:lnTo>
                  <a:lnTo>
                    <a:pt x="469" y="617"/>
                  </a:lnTo>
                  <a:lnTo>
                    <a:pt x="472" y="617"/>
                  </a:lnTo>
                  <a:lnTo>
                    <a:pt x="472" y="614"/>
                  </a:lnTo>
                  <a:lnTo>
                    <a:pt x="472" y="607"/>
                  </a:lnTo>
                  <a:lnTo>
                    <a:pt x="472" y="591"/>
                  </a:lnTo>
                  <a:lnTo>
                    <a:pt x="472" y="589"/>
                  </a:lnTo>
                  <a:lnTo>
                    <a:pt x="469" y="589"/>
                  </a:lnTo>
                  <a:lnTo>
                    <a:pt x="469" y="591"/>
                  </a:lnTo>
                  <a:lnTo>
                    <a:pt x="467" y="591"/>
                  </a:lnTo>
                  <a:lnTo>
                    <a:pt x="467" y="594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2" y="599"/>
                  </a:lnTo>
                  <a:lnTo>
                    <a:pt x="459" y="599"/>
                  </a:lnTo>
                  <a:lnTo>
                    <a:pt x="459" y="601"/>
                  </a:lnTo>
                  <a:lnTo>
                    <a:pt x="457" y="601"/>
                  </a:lnTo>
                  <a:lnTo>
                    <a:pt x="457" y="604"/>
                  </a:lnTo>
                  <a:lnTo>
                    <a:pt x="454" y="604"/>
                  </a:lnTo>
                  <a:lnTo>
                    <a:pt x="451" y="604"/>
                  </a:lnTo>
                  <a:lnTo>
                    <a:pt x="451" y="607"/>
                  </a:lnTo>
                  <a:lnTo>
                    <a:pt x="451" y="609"/>
                  </a:lnTo>
                  <a:lnTo>
                    <a:pt x="449" y="612"/>
                  </a:lnTo>
                  <a:lnTo>
                    <a:pt x="446" y="612"/>
                  </a:lnTo>
                  <a:lnTo>
                    <a:pt x="444" y="612"/>
                  </a:lnTo>
                  <a:lnTo>
                    <a:pt x="441" y="612"/>
                  </a:lnTo>
                  <a:lnTo>
                    <a:pt x="441" y="614"/>
                  </a:lnTo>
                  <a:lnTo>
                    <a:pt x="439" y="614"/>
                  </a:lnTo>
                  <a:lnTo>
                    <a:pt x="436" y="614"/>
                  </a:lnTo>
                  <a:lnTo>
                    <a:pt x="434" y="614"/>
                  </a:lnTo>
                  <a:lnTo>
                    <a:pt x="434" y="617"/>
                  </a:lnTo>
                  <a:lnTo>
                    <a:pt x="434" y="614"/>
                  </a:lnTo>
                  <a:lnTo>
                    <a:pt x="431" y="614"/>
                  </a:lnTo>
                  <a:lnTo>
                    <a:pt x="431" y="612"/>
                  </a:lnTo>
                  <a:lnTo>
                    <a:pt x="431" y="609"/>
                  </a:lnTo>
                  <a:lnTo>
                    <a:pt x="429" y="609"/>
                  </a:lnTo>
                  <a:lnTo>
                    <a:pt x="426" y="607"/>
                  </a:lnTo>
                  <a:lnTo>
                    <a:pt x="426" y="604"/>
                  </a:lnTo>
                  <a:lnTo>
                    <a:pt x="424" y="604"/>
                  </a:lnTo>
                  <a:lnTo>
                    <a:pt x="421" y="604"/>
                  </a:lnTo>
                  <a:lnTo>
                    <a:pt x="418" y="604"/>
                  </a:lnTo>
                  <a:lnTo>
                    <a:pt x="421" y="604"/>
                  </a:lnTo>
                  <a:lnTo>
                    <a:pt x="418" y="604"/>
                  </a:lnTo>
                  <a:lnTo>
                    <a:pt x="416" y="604"/>
                  </a:lnTo>
                  <a:lnTo>
                    <a:pt x="416" y="607"/>
                  </a:lnTo>
                  <a:lnTo>
                    <a:pt x="416" y="604"/>
                  </a:lnTo>
                  <a:lnTo>
                    <a:pt x="416" y="607"/>
                  </a:lnTo>
                  <a:lnTo>
                    <a:pt x="416" y="604"/>
                  </a:lnTo>
                  <a:lnTo>
                    <a:pt x="413" y="604"/>
                  </a:lnTo>
                  <a:lnTo>
                    <a:pt x="413" y="607"/>
                  </a:lnTo>
                  <a:lnTo>
                    <a:pt x="411" y="607"/>
                  </a:lnTo>
                  <a:lnTo>
                    <a:pt x="408" y="607"/>
                  </a:lnTo>
                  <a:lnTo>
                    <a:pt x="408" y="609"/>
                  </a:lnTo>
                  <a:lnTo>
                    <a:pt x="406" y="609"/>
                  </a:lnTo>
                  <a:lnTo>
                    <a:pt x="406" y="612"/>
                  </a:lnTo>
                  <a:lnTo>
                    <a:pt x="403" y="612"/>
                  </a:lnTo>
                  <a:lnTo>
                    <a:pt x="403" y="614"/>
                  </a:lnTo>
                  <a:lnTo>
                    <a:pt x="403" y="612"/>
                  </a:lnTo>
                  <a:lnTo>
                    <a:pt x="401" y="612"/>
                  </a:lnTo>
                  <a:lnTo>
                    <a:pt x="401" y="614"/>
                  </a:lnTo>
                  <a:lnTo>
                    <a:pt x="401" y="612"/>
                  </a:lnTo>
                  <a:lnTo>
                    <a:pt x="398" y="612"/>
                  </a:lnTo>
                  <a:lnTo>
                    <a:pt x="396" y="612"/>
                  </a:lnTo>
                  <a:lnTo>
                    <a:pt x="396" y="614"/>
                  </a:lnTo>
                  <a:lnTo>
                    <a:pt x="396" y="612"/>
                  </a:lnTo>
                  <a:lnTo>
                    <a:pt x="396" y="614"/>
                  </a:lnTo>
                  <a:lnTo>
                    <a:pt x="393" y="614"/>
                  </a:lnTo>
                  <a:lnTo>
                    <a:pt x="391" y="614"/>
                  </a:lnTo>
                  <a:lnTo>
                    <a:pt x="388" y="614"/>
                  </a:lnTo>
                  <a:lnTo>
                    <a:pt x="386" y="614"/>
                  </a:lnTo>
                  <a:lnTo>
                    <a:pt x="383" y="614"/>
                  </a:lnTo>
                  <a:lnTo>
                    <a:pt x="383" y="612"/>
                  </a:lnTo>
                  <a:lnTo>
                    <a:pt x="380" y="612"/>
                  </a:lnTo>
                  <a:lnTo>
                    <a:pt x="378" y="612"/>
                  </a:lnTo>
                  <a:lnTo>
                    <a:pt x="380" y="612"/>
                  </a:lnTo>
                  <a:lnTo>
                    <a:pt x="378" y="612"/>
                  </a:lnTo>
                  <a:lnTo>
                    <a:pt x="378" y="609"/>
                  </a:lnTo>
                  <a:lnTo>
                    <a:pt x="378" y="612"/>
                  </a:lnTo>
                  <a:lnTo>
                    <a:pt x="378" y="609"/>
                  </a:lnTo>
                  <a:lnTo>
                    <a:pt x="375" y="609"/>
                  </a:lnTo>
                  <a:lnTo>
                    <a:pt x="378" y="609"/>
                  </a:lnTo>
                  <a:lnTo>
                    <a:pt x="375" y="609"/>
                  </a:lnTo>
                  <a:lnTo>
                    <a:pt x="373" y="609"/>
                  </a:lnTo>
                  <a:lnTo>
                    <a:pt x="373" y="607"/>
                  </a:lnTo>
                  <a:lnTo>
                    <a:pt x="370" y="607"/>
                  </a:lnTo>
                  <a:lnTo>
                    <a:pt x="368" y="607"/>
                  </a:lnTo>
                  <a:lnTo>
                    <a:pt x="365" y="604"/>
                  </a:lnTo>
                  <a:lnTo>
                    <a:pt x="363" y="604"/>
                  </a:lnTo>
                  <a:lnTo>
                    <a:pt x="360" y="604"/>
                  </a:lnTo>
                  <a:lnTo>
                    <a:pt x="360" y="601"/>
                  </a:lnTo>
                  <a:lnTo>
                    <a:pt x="360" y="599"/>
                  </a:lnTo>
                  <a:lnTo>
                    <a:pt x="358" y="599"/>
                  </a:lnTo>
                  <a:lnTo>
                    <a:pt x="358" y="596"/>
                  </a:lnTo>
                  <a:lnTo>
                    <a:pt x="358" y="599"/>
                  </a:lnTo>
                  <a:lnTo>
                    <a:pt x="358" y="596"/>
                  </a:lnTo>
                  <a:lnTo>
                    <a:pt x="355" y="596"/>
                  </a:lnTo>
                  <a:lnTo>
                    <a:pt x="353" y="596"/>
                  </a:lnTo>
                  <a:lnTo>
                    <a:pt x="350" y="596"/>
                  </a:lnTo>
                  <a:lnTo>
                    <a:pt x="347" y="596"/>
                  </a:lnTo>
                  <a:lnTo>
                    <a:pt x="347" y="594"/>
                  </a:lnTo>
                  <a:lnTo>
                    <a:pt x="347" y="596"/>
                  </a:lnTo>
                  <a:lnTo>
                    <a:pt x="347" y="594"/>
                  </a:lnTo>
                  <a:lnTo>
                    <a:pt x="345" y="594"/>
                  </a:lnTo>
                  <a:lnTo>
                    <a:pt x="347" y="594"/>
                  </a:lnTo>
                  <a:lnTo>
                    <a:pt x="345" y="594"/>
                  </a:lnTo>
                  <a:lnTo>
                    <a:pt x="342" y="594"/>
                  </a:lnTo>
                  <a:lnTo>
                    <a:pt x="342" y="591"/>
                  </a:lnTo>
                  <a:lnTo>
                    <a:pt x="342" y="594"/>
                  </a:lnTo>
                  <a:lnTo>
                    <a:pt x="342" y="591"/>
                  </a:lnTo>
                  <a:lnTo>
                    <a:pt x="342" y="594"/>
                  </a:lnTo>
                  <a:lnTo>
                    <a:pt x="340" y="594"/>
                  </a:lnTo>
                  <a:lnTo>
                    <a:pt x="340" y="591"/>
                  </a:lnTo>
                  <a:lnTo>
                    <a:pt x="342" y="591"/>
                  </a:lnTo>
                  <a:lnTo>
                    <a:pt x="340" y="591"/>
                  </a:lnTo>
                  <a:lnTo>
                    <a:pt x="342" y="591"/>
                  </a:lnTo>
                  <a:lnTo>
                    <a:pt x="340" y="591"/>
                  </a:lnTo>
                  <a:lnTo>
                    <a:pt x="337" y="591"/>
                  </a:lnTo>
                  <a:lnTo>
                    <a:pt x="335" y="591"/>
                  </a:lnTo>
                  <a:lnTo>
                    <a:pt x="335" y="589"/>
                  </a:lnTo>
                  <a:lnTo>
                    <a:pt x="335" y="591"/>
                  </a:lnTo>
                  <a:lnTo>
                    <a:pt x="335" y="589"/>
                  </a:lnTo>
                  <a:lnTo>
                    <a:pt x="332" y="589"/>
                  </a:lnTo>
                  <a:lnTo>
                    <a:pt x="335" y="589"/>
                  </a:lnTo>
                  <a:lnTo>
                    <a:pt x="335" y="586"/>
                  </a:lnTo>
                  <a:lnTo>
                    <a:pt x="332" y="586"/>
                  </a:lnTo>
                  <a:lnTo>
                    <a:pt x="330" y="586"/>
                  </a:lnTo>
                  <a:lnTo>
                    <a:pt x="327" y="586"/>
                  </a:lnTo>
                  <a:lnTo>
                    <a:pt x="325" y="586"/>
                  </a:lnTo>
                  <a:lnTo>
                    <a:pt x="325" y="589"/>
                  </a:lnTo>
                  <a:lnTo>
                    <a:pt x="325" y="586"/>
                  </a:lnTo>
                  <a:lnTo>
                    <a:pt x="325" y="589"/>
                  </a:lnTo>
                  <a:lnTo>
                    <a:pt x="325" y="586"/>
                  </a:lnTo>
                  <a:lnTo>
                    <a:pt x="325" y="589"/>
                  </a:lnTo>
                  <a:lnTo>
                    <a:pt x="322" y="589"/>
                  </a:lnTo>
                  <a:lnTo>
                    <a:pt x="320" y="589"/>
                  </a:lnTo>
                  <a:lnTo>
                    <a:pt x="320" y="591"/>
                  </a:lnTo>
                  <a:lnTo>
                    <a:pt x="317" y="591"/>
                  </a:lnTo>
                  <a:lnTo>
                    <a:pt x="315" y="591"/>
                  </a:lnTo>
                  <a:lnTo>
                    <a:pt x="315" y="594"/>
                  </a:lnTo>
                  <a:lnTo>
                    <a:pt x="315" y="591"/>
                  </a:lnTo>
                  <a:lnTo>
                    <a:pt x="312" y="591"/>
                  </a:lnTo>
                  <a:lnTo>
                    <a:pt x="312" y="594"/>
                  </a:lnTo>
                  <a:lnTo>
                    <a:pt x="309" y="594"/>
                  </a:lnTo>
                  <a:lnTo>
                    <a:pt x="309" y="596"/>
                  </a:lnTo>
                  <a:lnTo>
                    <a:pt x="307" y="596"/>
                  </a:lnTo>
                  <a:lnTo>
                    <a:pt x="307" y="594"/>
                  </a:lnTo>
                  <a:lnTo>
                    <a:pt x="304" y="594"/>
                  </a:lnTo>
                  <a:lnTo>
                    <a:pt x="302" y="594"/>
                  </a:lnTo>
                  <a:lnTo>
                    <a:pt x="302" y="596"/>
                  </a:lnTo>
                  <a:lnTo>
                    <a:pt x="302" y="594"/>
                  </a:lnTo>
                  <a:lnTo>
                    <a:pt x="299" y="594"/>
                  </a:lnTo>
                  <a:lnTo>
                    <a:pt x="299" y="596"/>
                  </a:lnTo>
                  <a:lnTo>
                    <a:pt x="297" y="596"/>
                  </a:lnTo>
                  <a:lnTo>
                    <a:pt x="297" y="594"/>
                  </a:lnTo>
                  <a:lnTo>
                    <a:pt x="297" y="596"/>
                  </a:lnTo>
                  <a:lnTo>
                    <a:pt x="294" y="594"/>
                  </a:lnTo>
                  <a:lnTo>
                    <a:pt x="294" y="596"/>
                  </a:lnTo>
                  <a:lnTo>
                    <a:pt x="297" y="596"/>
                  </a:lnTo>
                  <a:lnTo>
                    <a:pt x="294" y="596"/>
                  </a:lnTo>
                  <a:lnTo>
                    <a:pt x="294" y="594"/>
                  </a:lnTo>
                  <a:lnTo>
                    <a:pt x="294" y="596"/>
                  </a:lnTo>
                  <a:lnTo>
                    <a:pt x="294" y="594"/>
                  </a:lnTo>
                  <a:lnTo>
                    <a:pt x="292" y="594"/>
                  </a:lnTo>
                  <a:lnTo>
                    <a:pt x="292" y="596"/>
                  </a:lnTo>
                  <a:lnTo>
                    <a:pt x="289" y="596"/>
                  </a:lnTo>
                  <a:lnTo>
                    <a:pt x="289" y="599"/>
                  </a:lnTo>
                  <a:lnTo>
                    <a:pt x="287" y="599"/>
                  </a:lnTo>
                  <a:lnTo>
                    <a:pt x="284" y="599"/>
                  </a:lnTo>
                  <a:lnTo>
                    <a:pt x="284" y="601"/>
                  </a:lnTo>
                  <a:lnTo>
                    <a:pt x="287" y="601"/>
                  </a:lnTo>
                  <a:lnTo>
                    <a:pt x="284" y="601"/>
                  </a:lnTo>
                  <a:lnTo>
                    <a:pt x="284" y="604"/>
                  </a:lnTo>
                  <a:lnTo>
                    <a:pt x="287" y="604"/>
                  </a:lnTo>
                  <a:lnTo>
                    <a:pt x="284" y="604"/>
                  </a:lnTo>
                  <a:lnTo>
                    <a:pt x="284" y="607"/>
                  </a:lnTo>
                  <a:lnTo>
                    <a:pt x="282" y="607"/>
                  </a:lnTo>
                  <a:lnTo>
                    <a:pt x="282" y="609"/>
                  </a:lnTo>
                  <a:lnTo>
                    <a:pt x="282" y="607"/>
                  </a:lnTo>
                  <a:lnTo>
                    <a:pt x="279" y="609"/>
                  </a:lnTo>
                  <a:lnTo>
                    <a:pt x="276" y="609"/>
                  </a:lnTo>
                  <a:lnTo>
                    <a:pt x="276" y="612"/>
                  </a:lnTo>
                  <a:lnTo>
                    <a:pt x="276" y="614"/>
                  </a:lnTo>
                  <a:lnTo>
                    <a:pt x="274" y="617"/>
                  </a:lnTo>
                  <a:lnTo>
                    <a:pt x="274" y="619"/>
                  </a:lnTo>
                  <a:lnTo>
                    <a:pt x="271" y="619"/>
                  </a:lnTo>
                  <a:lnTo>
                    <a:pt x="271" y="622"/>
                  </a:lnTo>
                  <a:lnTo>
                    <a:pt x="269" y="622"/>
                  </a:lnTo>
                  <a:lnTo>
                    <a:pt x="266" y="622"/>
                  </a:lnTo>
                  <a:lnTo>
                    <a:pt x="264" y="622"/>
                  </a:lnTo>
                  <a:lnTo>
                    <a:pt x="261" y="622"/>
                  </a:lnTo>
                  <a:lnTo>
                    <a:pt x="261" y="624"/>
                  </a:lnTo>
                  <a:lnTo>
                    <a:pt x="261" y="622"/>
                  </a:lnTo>
                  <a:lnTo>
                    <a:pt x="261" y="624"/>
                  </a:lnTo>
                  <a:lnTo>
                    <a:pt x="259" y="624"/>
                  </a:lnTo>
                  <a:lnTo>
                    <a:pt x="261" y="624"/>
                  </a:lnTo>
                  <a:lnTo>
                    <a:pt x="259" y="624"/>
                  </a:lnTo>
                  <a:lnTo>
                    <a:pt x="256" y="624"/>
                  </a:lnTo>
                  <a:lnTo>
                    <a:pt x="254" y="624"/>
                  </a:lnTo>
                  <a:lnTo>
                    <a:pt x="254" y="627"/>
                  </a:lnTo>
                  <a:lnTo>
                    <a:pt x="254" y="624"/>
                  </a:lnTo>
                  <a:lnTo>
                    <a:pt x="251" y="624"/>
                  </a:lnTo>
                  <a:lnTo>
                    <a:pt x="251" y="627"/>
                  </a:lnTo>
                  <a:lnTo>
                    <a:pt x="249" y="627"/>
                  </a:lnTo>
                  <a:lnTo>
                    <a:pt x="249" y="629"/>
                  </a:lnTo>
                  <a:lnTo>
                    <a:pt x="246" y="629"/>
                  </a:lnTo>
                  <a:lnTo>
                    <a:pt x="246" y="627"/>
                  </a:lnTo>
                  <a:lnTo>
                    <a:pt x="244" y="627"/>
                  </a:lnTo>
                  <a:lnTo>
                    <a:pt x="244" y="624"/>
                  </a:lnTo>
                  <a:lnTo>
                    <a:pt x="241" y="624"/>
                  </a:lnTo>
                  <a:lnTo>
                    <a:pt x="238" y="624"/>
                  </a:lnTo>
                  <a:lnTo>
                    <a:pt x="238" y="622"/>
                  </a:lnTo>
                  <a:lnTo>
                    <a:pt x="238" y="619"/>
                  </a:lnTo>
                  <a:lnTo>
                    <a:pt x="236" y="619"/>
                  </a:lnTo>
                  <a:lnTo>
                    <a:pt x="233" y="619"/>
                  </a:lnTo>
                  <a:lnTo>
                    <a:pt x="233" y="617"/>
                  </a:lnTo>
                  <a:lnTo>
                    <a:pt x="236" y="617"/>
                  </a:lnTo>
                  <a:lnTo>
                    <a:pt x="233" y="614"/>
                  </a:lnTo>
                  <a:lnTo>
                    <a:pt x="236" y="614"/>
                  </a:lnTo>
                  <a:lnTo>
                    <a:pt x="233" y="614"/>
                  </a:lnTo>
                  <a:lnTo>
                    <a:pt x="233" y="612"/>
                  </a:lnTo>
                  <a:lnTo>
                    <a:pt x="233" y="609"/>
                  </a:lnTo>
                  <a:lnTo>
                    <a:pt x="231" y="607"/>
                  </a:lnTo>
                  <a:lnTo>
                    <a:pt x="231" y="609"/>
                  </a:lnTo>
                  <a:lnTo>
                    <a:pt x="223" y="604"/>
                  </a:lnTo>
                  <a:lnTo>
                    <a:pt x="218" y="607"/>
                  </a:lnTo>
                  <a:lnTo>
                    <a:pt x="216" y="607"/>
                  </a:lnTo>
                  <a:lnTo>
                    <a:pt x="213" y="607"/>
                  </a:lnTo>
                  <a:lnTo>
                    <a:pt x="213" y="604"/>
                  </a:lnTo>
                  <a:lnTo>
                    <a:pt x="211" y="604"/>
                  </a:lnTo>
                  <a:lnTo>
                    <a:pt x="208" y="604"/>
                  </a:lnTo>
                  <a:lnTo>
                    <a:pt x="208" y="601"/>
                  </a:lnTo>
                  <a:lnTo>
                    <a:pt x="205" y="601"/>
                  </a:lnTo>
                  <a:lnTo>
                    <a:pt x="205" y="599"/>
                  </a:lnTo>
                  <a:lnTo>
                    <a:pt x="203" y="599"/>
                  </a:lnTo>
                  <a:lnTo>
                    <a:pt x="203" y="596"/>
                  </a:lnTo>
                  <a:lnTo>
                    <a:pt x="200" y="596"/>
                  </a:lnTo>
                  <a:lnTo>
                    <a:pt x="198" y="596"/>
                  </a:lnTo>
                  <a:lnTo>
                    <a:pt x="198" y="594"/>
                  </a:lnTo>
                  <a:lnTo>
                    <a:pt x="198" y="591"/>
                  </a:lnTo>
                  <a:lnTo>
                    <a:pt x="195" y="591"/>
                  </a:lnTo>
                  <a:lnTo>
                    <a:pt x="195" y="589"/>
                  </a:lnTo>
                  <a:lnTo>
                    <a:pt x="193" y="589"/>
                  </a:lnTo>
                  <a:lnTo>
                    <a:pt x="193" y="586"/>
                  </a:lnTo>
                  <a:lnTo>
                    <a:pt x="193" y="584"/>
                  </a:lnTo>
                  <a:lnTo>
                    <a:pt x="193" y="581"/>
                  </a:lnTo>
                  <a:lnTo>
                    <a:pt x="190" y="584"/>
                  </a:lnTo>
                  <a:lnTo>
                    <a:pt x="190" y="581"/>
                  </a:lnTo>
                  <a:lnTo>
                    <a:pt x="190" y="579"/>
                  </a:lnTo>
                  <a:lnTo>
                    <a:pt x="190" y="576"/>
                  </a:lnTo>
                  <a:lnTo>
                    <a:pt x="188" y="576"/>
                  </a:lnTo>
                  <a:lnTo>
                    <a:pt x="188" y="574"/>
                  </a:lnTo>
                  <a:lnTo>
                    <a:pt x="188" y="571"/>
                  </a:lnTo>
                  <a:lnTo>
                    <a:pt x="188" y="574"/>
                  </a:lnTo>
                  <a:lnTo>
                    <a:pt x="188" y="571"/>
                  </a:lnTo>
                  <a:lnTo>
                    <a:pt x="188" y="569"/>
                  </a:lnTo>
                  <a:lnTo>
                    <a:pt x="188" y="566"/>
                  </a:lnTo>
                  <a:lnTo>
                    <a:pt x="188" y="563"/>
                  </a:lnTo>
                  <a:lnTo>
                    <a:pt x="188" y="561"/>
                  </a:lnTo>
                  <a:lnTo>
                    <a:pt x="188" y="558"/>
                  </a:lnTo>
                  <a:lnTo>
                    <a:pt x="188" y="556"/>
                  </a:lnTo>
                  <a:lnTo>
                    <a:pt x="188" y="553"/>
                  </a:lnTo>
                  <a:lnTo>
                    <a:pt x="190" y="551"/>
                  </a:lnTo>
                  <a:lnTo>
                    <a:pt x="193" y="551"/>
                  </a:lnTo>
                  <a:lnTo>
                    <a:pt x="193" y="548"/>
                  </a:lnTo>
                  <a:lnTo>
                    <a:pt x="195" y="548"/>
                  </a:lnTo>
                  <a:lnTo>
                    <a:pt x="195" y="546"/>
                  </a:lnTo>
                  <a:lnTo>
                    <a:pt x="195" y="543"/>
                  </a:lnTo>
                  <a:lnTo>
                    <a:pt x="195" y="541"/>
                  </a:lnTo>
                  <a:lnTo>
                    <a:pt x="195" y="538"/>
                  </a:lnTo>
                  <a:lnTo>
                    <a:pt x="198" y="538"/>
                  </a:lnTo>
                  <a:lnTo>
                    <a:pt x="198" y="536"/>
                  </a:lnTo>
                  <a:lnTo>
                    <a:pt x="195" y="533"/>
                  </a:lnTo>
                  <a:lnTo>
                    <a:pt x="193" y="533"/>
                  </a:lnTo>
                  <a:lnTo>
                    <a:pt x="193" y="536"/>
                  </a:lnTo>
                  <a:lnTo>
                    <a:pt x="190" y="536"/>
                  </a:lnTo>
                  <a:lnTo>
                    <a:pt x="167" y="536"/>
                  </a:lnTo>
                  <a:lnTo>
                    <a:pt x="127" y="533"/>
                  </a:lnTo>
                  <a:lnTo>
                    <a:pt x="124" y="533"/>
                  </a:lnTo>
                  <a:lnTo>
                    <a:pt x="107" y="533"/>
                  </a:lnTo>
                  <a:lnTo>
                    <a:pt x="94" y="533"/>
                  </a:lnTo>
                  <a:lnTo>
                    <a:pt x="86" y="533"/>
                  </a:lnTo>
                  <a:lnTo>
                    <a:pt x="84" y="492"/>
                  </a:lnTo>
                  <a:lnTo>
                    <a:pt x="81" y="485"/>
                  </a:lnTo>
                  <a:lnTo>
                    <a:pt x="66" y="467"/>
                  </a:lnTo>
                  <a:lnTo>
                    <a:pt x="63" y="465"/>
                  </a:lnTo>
                  <a:lnTo>
                    <a:pt x="66" y="462"/>
                  </a:lnTo>
                  <a:lnTo>
                    <a:pt x="81" y="462"/>
                  </a:lnTo>
                  <a:lnTo>
                    <a:pt x="81" y="434"/>
                  </a:lnTo>
                  <a:lnTo>
                    <a:pt x="79" y="434"/>
                  </a:lnTo>
                  <a:lnTo>
                    <a:pt x="76" y="434"/>
                  </a:lnTo>
                  <a:lnTo>
                    <a:pt x="76" y="432"/>
                  </a:lnTo>
                  <a:lnTo>
                    <a:pt x="76" y="429"/>
                  </a:lnTo>
                  <a:lnTo>
                    <a:pt x="76" y="426"/>
                  </a:lnTo>
                  <a:lnTo>
                    <a:pt x="74" y="426"/>
                  </a:lnTo>
                  <a:lnTo>
                    <a:pt x="76" y="426"/>
                  </a:lnTo>
                  <a:lnTo>
                    <a:pt x="74" y="426"/>
                  </a:lnTo>
                  <a:lnTo>
                    <a:pt x="74" y="424"/>
                  </a:lnTo>
                  <a:lnTo>
                    <a:pt x="74" y="421"/>
                  </a:lnTo>
                  <a:lnTo>
                    <a:pt x="71" y="421"/>
                  </a:lnTo>
                  <a:lnTo>
                    <a:pt x="74" y="421"/>
                  </a:lnTo>
                  <a:lnTo>
                    <a:pt x="71" y="421"/>
                  </a:lnTo>
                  <a:lnTo>
                    <a:pt x="74" y="421"/>
                  </a:lnTo>
                  <a:lnTo>
                    <a:pt x="71" y="421"/>
                  </a:lnTo>
                  <a:lnTo>
                    <a:pt x="74" y="419"/>
                  </a:lnTo>
                  <a:lnTo>
                    <a:pt x="74" y="421"/>
                  </a:lnTo>
                  <a:lnTo>
                    <a:pt x="74" y="419"/>
                  </a:lnTo>
                  <a:lnTo>
                    <a:pt x="71" y="419"/>
                  </a:lnTo>
                  <a:lnTo>
                    <a:pt x="71" y="416"/>
                  </a:lnTo>
                  <a:lnTo>
                    <a:pt x="69" y="416"/>
                  </a:lnTo>
                  <a:lnTo>
                    <a:pt x="69" y="414"/>
                  </a:lnTo>
                  <a:lnTo>
                    <a:pt x="69" y="411"/>
                  </a:lnTo>
                  <a:lnTo>
                    <a:pt x="69" y="409"/>
                  </a:lnTo>
                  <a:lnTo>
                    <a:pt x="66" y="409"/>
                  </a:lnTo>
                  <a:lnTo>
                    <a:pt x="69" y="409"/>
                  </a:lnTo>
                  <a:lnTo>
                    <a:pt x="66" y="409"/>
                  </a:lnTo>
                  <a:lnTo>
                    <a:pt x="69" y="406"/>
                  </a:lnTo>
                  <a:lnTo>
                    <a:pt x="69" y="404"/>
                  </a:lnTo>
                  <a:lnTo>
                    <a:pt x="69" y="401"/>
                  </a:lnTo>
                  <a:lnTo>
                    <a:pt x="71" y="401"/>
                  </a:lnTo>
                  <a:lnTo>
                    <a:pt x="71" y="399"/>
                  </a:lnTo>
                  <a:lnTo>
                    <a:pt x="74" y="399"/>
                  </a:lnTo>
                  <a:lnTo>
                    <a:pt x="71" y="396"/>
                  </a:lnTo>
                  <a:lnTo>
                    <a:pt x="74" y="396"/>
                  </a:lnTo>
                  <a:lnTo>
                    <a:pt x="71" y="396"/>
                  </a:lnTo>
                  <a:lnTo>
                    <a:pt x="71" y="393"/>
                  </a:lnTo>
                  <a:lnTo>
                    <a:pt x="69" y="393"/>
                  </a:lnTo>
                  <a:lnTo>
                    <a:pt x="71" y="393"/>
                  </a:lnTo>
                  <a:lnTo>
                    <a:pt x="69" y="393"/>
                  </a:lnTo>
                  <a:lnTo>
                    <a:pt x="69" y="391"/>
                  </a:lnTo>
                  <a:lnTo>
                    <a:pt x="69" y="388"/>
                  </a:lnTo>
                  <a:lnTo>
                    <a:pt x="66" y="388"/>
                  </a:lnTo>
                  <a:lnTo>
                    <a:pt x="69" y="388"/>
                  </a:lnTo>
                  <a:lnTo>
                    <a:pt x="69" y="386"/>
                  </a:lnTo>
                  <a:lnTo>
                    <a:pt x="69" y="388"/>
                  </a:lnTo>
                  <a:lnTo>
                    <a:pt x="69" y="386"/>
                  </a:lnTo>
                  <a:lnTo>
                    <a:pt x="66" y="386"/>
                  </a:lnTo>
                  <a:lnTo>
                    <a:pt x="69" y="386"/>
                  </a:lnTo>
                  <a:lnTo>
                    <a:pt x="66" y="386"/>
                  </a:lnTo>
                  <a:lnTo>
                    <a:pt x="66" y="383"/>
                  </a:lnTo>
                  <a:lnTo>
                    <a:pt x="63" y="383"/>
                  </a:lnTo>
                  <a:lnTo>
                    <a:pt x="61" y="383"/>
                  </a:lnTo>
                  <a:lnTo>
                    <a:pt x="61" y="381"/>
                  </a:lnTo>
                  <a:lnTo>
                    <a:pt x="61" y="383"/>
                  </a:lnTo>
                  <a:lnTo>
                    <a:pt x="61" y="381"/>
                  </a:lnTo>
                  <a:lnTo>
                    <a:pt x="58" y="381"/>
                  </a:lnTo>
                  <a:lnTo>
                    <a:pt x="56" y="381"/>
                  </a:lnTo>
                  <a:lnTo>
                    <a:pt x="56" y="378"/>
                  </a:lnTo>
                  <a:lnTo>
                    <a:pt x="56" y="381"/>
                  </a:lnTo>
                  <a:lnTo>
                    <a:pt x="53" y="381"/>
                  </a:lnTo>
                  <a:lnTo>
                    <a:pt x="53" y="378"/>
                  </a:lnTo>
                  <a:lnTo>
                    <a:pt x="56" y="378"/>
                  </a:lnTo>
                  <a:lnTo>
                    <a:pt x="53" y="378"/>
                  </a:lnTo>
                  <a:lnTo>
                    <a:pt x="56" y="376"/>
                  </a:lnTo>
                  <a:lnTo>
                    <a:pt x="56" y="373"/>
                  </a:lnTo>
                  <a:lnTo>
                    <a:pt x="58" y="373"/>
                  </a:lnTo>
                  <a:lnTo>
                    <a:pt x="58" y="371"/>
                  </a:lnTo>
                  <a:lnTo>
                    <a:pt x="61" y="371"/>
                  </a:lnTo>
                  <a:lnTo>
                    <a:pt x="63" y="371"/>
                  </a:lnTo>
                  <a:lnTo>
                    <a:pt x="63" y="368"/>
                  </a:lnTo>
                  <a:lnTo>
                    <a:pt x="66" y="368"/>
                  </a:lnTo>
                  <a:lnTo>
                    <a:pt x="63" y="368"/>
                  </a:lnTo>
                  <a:lnTo>
                    <a:pt x="66" y="368"/>
                  </a:lnTo>
                  <a:lnTo>
                    <a:pt x="69" y="368"/>
                  </a:lnTo>
                  <a:lnTo>
                    <a:pt x="69" y="366"/>
                  </a:lnTo>
                  <a:lnTo>
                    <a:pt x="69" y="368"/>
                  </a:lnTo>
                  <a:lnTo>
                    <a:pt x="71" y="366"/>
                  </a:lnTo>
                  <a:lnTo>
                    <a:pt x="74" y="366"/>
                  </a:lnTo>
                  <a:lnTo>
                    <a:pt x="74" y="363"/>
                  </a:lnTo>
                  <a:lnTo>
                    <a:pt x="74" y="361"/>
                  </a:lnTo>
                  <a:lnTo>
                    <a:pt x="74" y="358"/>
                  </a:lnTo>
                  <a:lnTo>
                    <a:pt x="74" y="355"/>
                  </a:lnTo>
                  <a:lnTo>
                    <a:pt x="76" y="355"/>
                  </a:lnTo>
                  <a:lnTo>
                    <a:pt x="76" y="353"/>
                  </a:lnTo>
                  <a:lnTo>
                    <a:pt x="76" y="350"/>
                  </a:lnTo>
                  <a:lnTo>
                    <a:pt x="79" y="350"/>
                  </a:lnTo>
                  <a:lnTo>
                    <a:pt x="79" y="348"/>
                  </a:lnTo>
                  <a:lnTo>
                    <a:pt x="81" y="348"/>
                  </a:lnTo>
                  <a:lnTo>
                    <a:pt x="81" y="345"/>
                  </a:lnTo>
                  <a:lnTo>
                    <a:pt x="79" y="345"/>
                  </a:lnTo>
                  <a:lnTo>
                    <a:pt x="79" y="343"/>
                  </a:lnTo>
                  <a:lnTo>
                    <a:pt x="81" y="343"/>
                  </a:lnTo>
                  <a:lnTo>
                    <a:pt x="81" y="340"/>
                  </a:lnTo>
                  <a:lnTo>
                    <a:pt x="84" y="340"/>
                  </a:lnTo>
                  <a:lnTo>
                    <a:pt x="84" y="338"/>
                  </a:lnTo>
                  <a:lnTo>
                    <a:pt x="86" y="335"/>
                  </a:lnTo>
                  <a:lnTo>
                    <a:pt x="89" y="335"/>
                  </a:lnTo>
                  <a:lnTo>
                    <a:pt x="89" y="333"/>
                  </a:lnTo>
                  <a:lnTo>
                    <a:pt x="91" y="333"/>
                  </a:lnTo>
                  <a:lnTo>
                    <a:pt x="91" y="330"/>
                  </a:lnTo>
                  <a:lnTo>
                    <a:pt x="91" y="328"/>
                  </a:lnTo>
                  <a:lnTo>
                    <a:pt x="91" y="325"/>
                  </a:lnTo>
                  <a:lnTo>
                    <a:pt x="91" y="322"/>
                  </a:lnTo>
                  <a:lnTo>
                    <a:pt x="91" y="320"/>
                  </a:lnTo>
                  <a:lnTo>
                    <a:pt x="91" y="317"/>
                  </a:lnTo>
                  <a:lnTo>
                    <a:pt x="94" y="317"/>
                  </a:lnTo>
                  <a:lnTo>
                    <a:pt x="94" y="315"/>
                  </a:lnTo>
                  <a:lnTo>
                    <a:pt x="91" y="315"/>
                  </a:lnTo>
                  <a:lnTo>
                    <a:pt x="94" y="315"/>
                  </a:lnTo>
                  <a:lnTo>
                    <a:pt x="94" y="312"/>
                  </a:lnTo>
                  <a:lnTo>
                    <a:pt x="96" y="310"/>
                  </a:lnTo>
                  <a:lnTo>
                    <a:pt x="99" y="310"/>
                  </a:lnTo>
                  <a:lnTo>
                    <a:pt x="99" y="307"/>
                  </a:lnTo>
                  <a:lnTo>
                    <a:pt x="102" y="307"/>
                  </a:lnTo>
                  <a:lnTo>
                    <a:pt x="104" y="307"/>
                  </a:lnTo>
                  <a:lnTo>
                    <a:pt x="107" y="307"/>
                  </a:lnTo>
                  <a:lnTo>
                    <a:pt x="107" y="305"/>
                  </a:lnTo>
                  <a:lnTo>
                    <a:pt x="107" y="302"/>
                  </a:lnTo>
                  <a:lnTo>
                    <a:pt x="107" y="300"/>
                  </a:lnTo>
                  <a:lnTo>
                    <a:pt x="109" y="300"/>
                  </a:lnTo>
                  <a:lnTo>
                    <a:pt x="104" y="292"/>
                  </a:lnTo>
                  <a:lnTo>
                    <a:pt x="102" y="292"/>
                  </a:lnTo>
                  <a:lnTo>
                    <a:pt x="102" y="289"/>
                  </a:lnTo>
                  <a:lnTo>
                    <a:pt x="102" y="287"/>
                  </a:lnTo>
                  <a:lnTo>
                    <a:pt x="102" y="284"/>
                  </a:lnTo>
                  <a:lnTo>
                    <a:pt x="102" y="282"/>
                  </a:lnTo>
                  <a:lnTo>
                    <a:pt x="99" y="282"/>
                  </a:lnTo>
                  <a:lnTo>
                    <a:pt x="99" y="279"/>
                  </a:lnTo>
                  <a:lnTo>
                    <a:pt x="96" y="279"/>
                  </a:lnTo>
                  <a:lnTo>
                    <a:pt x="99" y="279"/>
                  </a:lnTo>
                  <a:lnTo>
                    <a:pt x="99" y="277"/>
                  </a:lnTo>
                  <a:lnTo>
                    <a:pt x="96" y="277"/>
                  </a:lnTo>
                  <a:lnTo>
                    <a:pt x="99" y="277"/>
                  </a:lnTo>
                  <a:lnTo>
                    <a:pt x="96" y="277"/>
                  </a:lnTo>
                  <a:lnTo>
                    <a:pt x="96" y="274"/>
                  </a:lnTo>
                  <a:lnTo>
                    <a:pt x="96" y="272"/>
                  </a:lnTo>
                  <a:lnTo>
                    <a:pt x="94" y="272"/>
                  </a:lnTo>
                  <a:lnTo>
                    <a:pt x="91" y="272"/>
                  </a:lnTo>
                  <a:lnTo>
                    <a:pt x="91" y="269"/>
                  </a:lnTo>
                  <a:lnTo>
                    <a:pt x="89" y="269"/>
                  </a:lnTo>
                  <a:lnTo>
                    <a:pt x="91" y="269"/>
                  </a:lnTo>
                  <a:lnTo>
                    <a:pt x="91" y="267"/>
                  </a:lnTo>
                  <a:lnTo>
                    <a:pt x="89" y="267"/>
                  </a:lnTo>
                  <a:lnTo>
                    <a:pt x="91" y="267"/>
                  </a:lnTo>
                  <a:lnTo>
                    <a:pt x="91" y="264"/>
                  </a:lnTo>
                  <a:lnTo>
                    <a:pt x="89" y="264"/>
                  </a:lnTo>
                  <a:lnTo>
                    <a:pt x="91" y="264"/>
                  </a:lnTo>
                  <a:lnTo>
                    <a:pt x="89" y="264"/>
                  </a:lnTo>
                  <a:lnTo>
                    <a:pt x="91" y="264"/>
                  </a:lnTo>
                  <a:lnTo>
                    <a:pt x="89" y="264"/>
                  </a:lnTo>
                  <a:lnTo>
                    <a:pt x="89" y="262"/>
                  </a:lnTo>
                  <a:lnTo>
                    <a:pt x="89" y="259"/>
                  </a:lnTo>
                  <a:lnTo>
                    <a:pt x="89" y="257"/>
                  </a:lnTo>
                  <a:lnTo>
                    <a:pt x="89" y="254"/>
                  </a:lnTo>
                  <a:lnTo>
                    <a:pt x="91" y="254"/>
                  </a:lnTo>
                  <a:lnTo>
                    <a:pt x="91" y="251"/>
                  </a:lnTo>
                  <a:lnTo>
                    <a:pt x="94" y="251"/>
                  </a:lnTo>
                  <a:lnTo>
                    <a:pt x="94" y="249"/>
                  </a:lnTo>
                  <a:lnTo>
                    <a:pt x="96" y="249"/>
                  </a:lnTo>
                  <a:lnTo>
                    <a:pt x="96" y="246"/>
                  </a:lnTo>
                  <a:lnTo>
                    <a:pt x="99" y="244"/>
                  </a:lnTo>
                  <a:lnTo>
                    <a:pt x="102" y="244"/>
                  </a:lnTo>
                  <a:lnTo>
                    <a:pt x="102" y="241"/>
                  </a:lnTo>
                  <a:lnTo>
                    <a:pt x="102" y="239"/>
                  </a:lnTo>
                  <a:lnTo>
                    <a:pt x="102" y="236"/>
                  </a:lnTo>
                  <a:lnTo>
                    <a:pt x="99" y="236"/>
                  </a:lnTo>
                  <a:lnTo>
                    <a:pt x="99" y="234"/>
                  </a:lnTo>
                  <a:lnTo>
                    <a:pt x="96" y="234"/>
                  </a:lnTo>
                  <a:lnTo>
                    <a:pt x="96" y="231"/>
                  </a:lnTo>
                  <a:lnTo>
                    <a:pt x="99" y="231"/>
                  </a:lnTo>
                  <a:lnTo>
                    <a:pt x="99" y="229"/>
                  </a:lnTo>
                  <a:lnTo>
                    <a:pt x="96" y="229"/>
                  </a:lnTo>
                  <a:lnTo>
                    <a:pt x="96" y="226"/>
                  </a:lnTo>
                  <a:lnTo>
                    <a:pt x="99" y="226"/>
                  </a:lnTo>
                  <a:lnTo>
                    <a:pt x="96" y="226"/>
                  </a:lnTo>
                  <a:lnTo>
                    <a:pt x="94" y="226"/>
                  </a:lnTo>
                  <a:lnTo>
                    <a:pt x="91" y="226"/>
                  </a:lnTo>
                  <a:lnTo>
                    <a:pt x="91" y="224"/>
                  </a:lnTo>
                  <a:lnTo>
                    <a:pt x="91" y="226"/>
                  </a:lnTo>
                  <a:lnTo>
                    <a:pt x="89" y="224"/>
                  </a:lnTo>
                  <a:lnTo>
                    <a:pt x="89" y="226"/>
                  </a:lnTo>
                  <a:lnTo>
                    <a:pt x="89" y="224"/>
                  </a:lnTo>
                  <a:lnTo>
                    <a:pt x="89" y="226"/>
                  </a:lnTo>
                  <a:lnTo>
                    <a:pt x="89" y="224"/>
                  </a:lnTo>
                  <a:lnTo>
                    <a:pt x="86" y="224"/>
                  </a:lnTo>
                  <a:lnTo>
                    <a:pt x="86" y="226"/>
                  </a:lnTo>
                  <a:lnTo>
                    <a:pt x="84" y="226"/>
                  </a:lnTo>
                  <a:lnTo>
                    <a:pt x="84" y="224"/>
                  </a:lnTo>
                  <a:lnTo>
                    <a:pt x="81" y="224"/>
                  </a:lnTo>
                  <a:lnTo>
                    <a:pt x="79" y="224"/>
                  </a:lnTo>
                  <a:lnTo>
                    <a:pt x="79" y="221"/>
                  </a:lnTo>
                  <a:lnTo>
                    <a:pt x="79" y="224"/>
                  </a:lnTo>
                  <a:lnTo>
                    <a:pt x="76" y="224"/>
                  </a:lnTo>
                  <a:lnTo>
                    <a:pt x="76" y="226"/>
                  </a:lnTo>
                  <a:lnTo>
                    <a:pt x="76" y="224"/>
                  </a:lnTo>
                  <a:lnTo>
                    <a:pt x="74" y="224"/>
                  </a:lnTo>
                  <a:lnTo>
                    <a:pt x="71" y="224"/>
                  </a:lnTo>
                  <a:lnTo>
                    <a:pt x="71" y="221"/>
                  </a:lnTo>
                  <a:lnTo>
                    <a:pt x="69" y="221"/>
                  </a:lnTo>
                  <a:lnTo>
                    <a:pt x="71" y="221"/>
                  </a:lnTo>
                  <a:lnTo>
                    <a:pt x="71" y="218"/>
                  </a:lnTo>
                  <a:lnTo>
                    <a:pt x="69" y="218"/>
                  </a:lnTo>
                  <a:lnTo>
                    <a:pt x="36" y="218"/>
                  </a:lnTo>
                  <a:lnTo>
                    <a:pt x="10" y="218"/>
                  </a:lnTo>
                  <a:lnTo>
                    <a:pt x="5" y="218"/>
                  </a:lnTo>
                  <a:lnTo>
                    <a:pt x="5" y="216"/>
                  </a:lnTo>
                  <a:lnTo>
                    <a:pt x="5" y="218"/>
                  </a:lnTo>
                  <a:lnTo>
                    <a:pt x="5" y="216"/>
                  </a:lnTo>
                  <a:lnTo>
                    <a:pt x="5" y="213"/>
                  </a:lnTo>
                  <a:lnTo>
                    <a:pt x="5" y="211"/>
                  </a:lnTo>
                  <a:lnTo>
                    <a:pt x="5" y="208"/>
                  </a:lnTo>
                  <a:lnTo>
                    <a:pt x="8" y="208"/>
                  </a:lnTo>
                  <a:lnTo>
                    <a:pt x="5" y="208"/>
                  </a:lnTo>
                  <a:lnTo>
                    <a:pt x="8" y="208"/>
                  </a:lnTo>
                  <a:lnTo>
                    <a:pt x="8" y="206"/>
                  </a:lnTo>
                  <a:lnTo>
                    <a:pt x="5" y="206"/>
                  </a:lnTo>
                  <a:lnTo>
                    <a:pt x="8" y="206"/>
                  </a:lnTo>
                  <a:lnTo>
                    <a:pt x="8" y="203"/>
                  </a:lnTo>
                  <a:lnTo>
                    <a:pt x="8" y="201"/>
                  </a:lnTo>
                  <a:lnTo>
                    <a:pt x="8" y="198"/>
                  </a:lnTo>
                  <a:lnTo>
                    <a:pt x="8" y="196"/>
                  </a:lnTo>
                  <a:lnTo>
                    <a:pt x="8" y="193"/>
                  </a:lnTo>
                  <a:lnTo>
                    <a:pt x="8" y="191"/>
                  </a:lnTo>
                  <a:lnTo>
                    <a:pt x="10" y="191"/>
                  </a:lnTo>
                  <a:lnTo>
                    <a:pt x="8" y="191"/>
                  </a:lnTo>
                  <a:lnTo>
                    <a:pt x="8" y="188"/>
                  </a:lnTo>
                  <a:lnTo>
                    <a:pt x="8" y="185"/>
                  </a:lnTo>
                  <a:lnTo>
                    <a:pt x="10" y="185"/>
                  </a:lnTo>
                  <a:lnTo>
                    <a:pt x="10" y="183"/>
                  </a:lnTo>
                  <a:lnTo>
                    <a:pt x="8" y="183"/>
                  </a:lnTo>
                  <a:lnTo>
                    <a:pt x="8" y="180"/>
                  </a:lnTo>
                  <a:lnTo>
                    <a:pt x="5" y="180"/>
                  </a:lnTo>
                  <a:lnTo>
                    <a:pt x="5" y="178"/>
                  </a:lnTo>
                  <a:lnTo>
                    <a:pt x="3" y="178"/>
                  </a:lnTo>
                  <a:lnTo>
                    <a:pt x="5" y="178"/>
                  </a:lnTo>
                  <a:lnTo>
                    <a:pt x="5" y="175"/>
                  </a:lnTo>
                  <a:lnTo>
                    <a:pt x="3" y="175"/>
                  </a:lnTo>
                  <a:lnTo>
                    <a:pt x="3" y="173"/>
                  </a:lnTo>
                  <a:lnTo>
                    <a:pt x="3" y="170"/>
                  </a:lnTo>
                  <a:lnTo>
                    <a:pt x="5" y="170"/>
                  </a:lnTo>
                  <a:lnTo>
                    <a:pt x="3" y="170"/>
                  </a:lnTo>
                  <a:lnTo>
                    <a:pt x="3" y="168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3" y="163"/>
                  </a:lnTo>
                  <a:lnTo>
                    <a:pt x="3" y="160"/>
                  </a:lnTo>
                  <a:lnTo>
                    <a:pt x="5" y="160"/>
                  </a:lnTo>
                  <a:lnTo>
                    <a:pt x="5" y="158"/>
                  </a:lnTo>
                  <a:lnTo>
                    <a:pt x="5" y="155"/>
                  </a:lnTo>
                  <a:lnTo>
                    <a:pt x="5" y="153"/>
                  </a:lnTo>
                  <a:lnTo>
                    <a:pt x="8" y="153"/>
                  </a:lnTo>
                  <a:lnTo>
                    <a:pt x="5" y="153"/>
                  </a:lnTo>
                  <a:lnTo>
                    <a:pt x="8" y="153"/>
                  </a:lnTo>
                  <a:lnTo>
                    <a:pt x="8" y="150"/>
                  </a:lnTo>
                  <a:lnTo>
                    <a:pt x="5" y="150"/>
                  </a:lnTo>
                  <a:lnTo>
                    <a:pt x="5" y="147"/>
                  </a:lnTo>
                  <a:lnTo>
                    <a:pt x="5" y="145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5" y="140"/>
                  </a:lnTo>
                  <a:lnTo>
                    <a:pt x="8" y="140"/>
                  </a:lnTo>
                  <a:lnTo>
                    <a:pt x="8" y="137"/>
                  </a:lnTo>
                  <a:lnTo>
                    <a:pt x="8" y="135"/>
                  </a:lnTo>
                  <a:lnTo>
                    <a:pt x="8" y="132"/>
                  </a:lnTo>
                  <a:lnTo>
                    <a:pt x="8" y="135"/>
                  </a:lnTo>
                  <a:lnTo>
                    <a:pt x="8" y="132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5" y="132"/>
                  </a:lnTo>
                  <a:lnTo>
                    <a:pt x="5" y="130"/>
                  </a:lnTo>
                  <a:lnTo>
                    <a:pt x="5" y="132"/>
                  </a:lnTo>
                  <a:lnTo>
                    <a:pt x="5" y="130"/>
                  </a:lnTo>
                  <a:lnTo>
                    <a:pt x="3" y="130"/>
                  </a:lnTo>
                  <a:lnTo>
                    <a:pt x="3" y="127"/>
                  </a:lnTo>
                  <a:lnTo>
                    <a:pt x="3" y="125"/>
                  </a:lnTo>
                  <a:lnTo>
                    <a:pt x="5" y="125"/>
                  </a:lnTo>
                  <a:lnTo>
                    <a:pt x="3" y="125"/>
                  </a:lnTo>
                  <a:lnTo>
                    <a:pt x="3" y="122"/>
                  </a:lnTo>
                  <a:lnTo>
                    <a:pt x="0" y="12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" name="Freeform 330"/>
            <p:cNvSpPr>
              <a:spLocks/>
            </p:cNvSpPr>
            <p:nvPr/>
          </p:nvSpPr>
          <p:spPr bwMode="auto">
            <a:xfrm>
              <a:off x="6526376" y="3413760"/>
              <a:ext cx="880523" cy="683824"/>
            </a:xfrm>
            <a:custGeom>
              <a:avLst/>
              <a:gdLst>
                <a:gd name="T0" fmla="*/ 18 w 667"/>
                <a:gd name="T1" fmla="*/ 297 h 518"/>
                <a:gd name="T2" fmla="*/ 51 w 667"/>
                <a:gd name="T3" fmla="*/ 264 h 518"/>
                <a:gd name="T4" fmla="*/ 94 w 667"/>
                <a:gd name="T5" fmla="*/ 254 h 518"/>
                <a:gd name="T6" fmla="*/ 124 w 667"/>
                <a:gd name="T7" fmla="*/ 246 h 518"/>
                <a:gd name="T8" fmla="*/ 170 w 667"/>
                <a:gd name="T9" fmla="*/ 244 h 518"/>
                <a:gd name="T10" fmla="*/ 200 w 667"/>
                <a:gd name="T11" fmla="*/ 246 h 518"/>
                <a:gd name="T12" fmla="*/ 226 w 667"/>
                <a:gd name="T13" fmla="*/ 229 h 518"/>
                <a:gd name="T14" fmla="*/ 213 w 667"/>
                <a:gd name="T15" fmla="*/ 196 h 518"/>
                <a:gd name="T16" fmla="*/ 223 w 667"/>
                <a:gd name="T17" fmla="*/ 173 h 518"/>
                <a:gd name="T18" fmla="*/ 231 w 667"/>
                <a:gd name="T19" fmla="*/ 160 h 518"/>
                <a:gd name="T20" fmla="*/ 218 w 667"/>
                <a:gd name="T21" fmla="*/ 140 h 518"/>
                <a:gd name="T22" fmla="*/ 221 w 667"/>
                <a:gd name="T23" fmla="*/ 114 h 518"/>
                <a:gd name="T24" fmla="*/ 236 w 667"/>
                <a:gd name="T25" fmla="*/ 104 h 518"/>
                <a:gd name="T26" fmla="*/ 246 w 667"/>
                <a:gd name="T27" fmla="*/ 74 h 518"/>
                <a:gd name="T28" fmla="*/ 261 w 667"/>
                <a:gd name="T29" fmla="*/ 48 h 518"/>
                <a:gd name="T30" fmla="*/ 274 w 667"/>
                <a:gd name="T31" fmla="*/ 28 h 518"/>
                <a:gd name="T32" fmla="*/ 304 w 667"/>
                <a:gd name="T33" fmla="*/ 43 h 518"/>
                <a:gd name="T34" fmla="*/ 317 w 667"/>
                <a:gd name="T35" fmla="*/ 54 h 518"/>
                <a:gd name="T36" fmla="*/ 345 w 667"/>
                <a:gd name="T37" fmla="*/ 36 h 518"/>
                <a:gd name="T38" fmla="*/ 373 w 667"/>
                <a:gd name="T39" fmla="*/ 15 h 518"/>
                <a:gd name="T40" fmla="*/ 406 w 667"/>
                <a:gd name="T41" fmla="*/ 3 h 518"/>
                <a:gd name="T42" fmla="*/ 426 w 667"/>
                <a:gd name="T43" fmla="*/ 5 h 518"/>
                <a:gd name="T44" fmla="*/ 436 w 667"/>
                <a:gd name="T45" fmla="*/ 28 h 518"/>
                <a:gd name="T46" fmla="*/ 459 w 667"/>
                <a:gd name="T47" fmla="*/ 28 h 518"/>
                <a:gd name="T48" fmla="*/ 497 w 667"/>
                <a:gd name="T49" fmla="*/ 38 h 518"/>
                <a:gd name="T50" fmla="*/ 532 w 667"/>
                <a:gd name="T51" fmla="*/ 54 h 518"/>
                <a:gd name="T52" fmla="*/ 591 w 667"/>
                <a:gd name="T53" fmla="*/ 89 h 518"/>
                <a:gd name="T54" fmla="*/ 629 w 667"/>
                <a:gd name="T55" fmla="*/ 92 h 518"/>
                <a:gd name="T56" fmla="*/ 664 w 667"/>
                <a:gd name="T57" fmla="*/ 104 h 518"/>
                <a:gd name="T58" fmla="*/ 652 w 667"/>
                <a:gd name="T59" fmla="*/ 132 h 518"/>
                <a:gd name="T60" fmla="*/ 639 w 667"/>
                <a:gd name="T61" fmla="*/ 158 h 518"/>
                <a:gd name="T62" fmla="*/ 624 w 667"/>
                <a:gd name="T63" fmla="*/ 183 h 518"/>
                <a:gd name="T64" fmla="*/ 639 w 667"/>
                <a:gd name="T65" fmla="*/ 203 h 518"/>
                <a:gd name="T66" fmla="*/ 636 w 667"/>
                <a:gd name="T67" fmla="*/ 221 h 518"/>
                <a:gd name="T68" fmla="*/ 614 w 667"/>
                <a:gd name="T69" fmla="*/ 231 h 518"/>
                <a:gd name="T70" fmla="*/ 588 w 667"/>
                <a:gd name="T71" fmla="*/ 251 h 518"/>
                <a:gd name="T72" fmla="*/ 586 w 667"/>
                <a:gd name="T73" fmla="*/ 274 h 518"/>
                <a:gd name="T74" fmla="*/ 603 w 667"/>
                <a:gd name="T75" fmla="*/ 305 h 518"/>
                <a:gd name="T76" fmla="*/ 586 w 667"/>
                <a:gd name="T77" fmla="*/ 340 h 518"/>
                <a:gd name="T78" fmla="*/ 548 w 667"/>
                <a:gd name="T79" fmla="*/ 378 h 518"/>
                <a:gd name="T80" fmla="*/ 532 w 667"/>
                <a:gd name="T81" fmla="*/ 409 h 518"/>
                <a:gd name="T82" fmla="*/ 517 w 667"/>
                <a:gd name="T83" fmla="*/ 442 h 518"/>
                <a:gd name="T84" fmla="*/ 482 w 667"/>
                <a:gd name="T85" fmla="*/ 464 h 518"/>
                <a:gd name="T86" fmla="*/ 441 w 667"/>
                <a:gd name="T87" fmla="*/ 467 h 518"/>
                <a:gd name="T88" fmla="*/ 411 w 667"/>
                <a:gd name="T89" fmla="*/ 477 h 518"/>
                <a:gd name="T90" fmla="*/ 375 w 667"/>
                <a:gd name="T91" fmla="*/ 485 h 518"/>
                <a:gd name="T92" fmla="*/ 337 w 667"/>
                <a:gd name="T93" fmla="*/ 500 h 518"/>
                <a:gd name="T94" fmla="*/ 317 w 667"/>
                <a:gd name="T95" fmla="*/ 502 h 518"/>
                <a:gd name="T96" fmla="*/ 304 w 667"/>
                <a:gd name="T97" fmla="*/ 513 h 518"/>
                <a:gd name="T98" fmla="*/ 274 w 667"/>
                <a:gd name="T99" fmla="*/ 505 h 518"/>
                <a:gd name="T100" fmla="*/ 259 w 667"/>
                <a:gd name="T101" fmla="*/ 477 h 518"/>
                <a:gd name="T102" fmla="*/ 261 w 667"/>
                <a:gd name="T103" fmla="*/ 449 h 518"/>
                <a:gd name="T104" fmla="*/ 261 w 667"/>
                <a:gd name="T105" fmla="*/ 424 h 518"/>
                <a:gd name="T106" fmla="*/ 236 w 667"/>
                <a:gd name="T107" fmla="*/ 414 h 518"/>
                <a:gd name="T108" fmla="*/ 233 w 667"/>
                <a:gd name="T109" fmla="*/ 376 h 518"/>
                <a:gd name="T110" fmla="*/ 228 w 667"/>
                <a:gd name="T111" fmla="*/ 360 h 518"/>
                <a:gd name="T112" fmla="*/ 200 w 667"/>
                <a:gd name="T113" fmla="*/ 343 h 518"/>
                <a:gd name="T114" fmla="*/ 167 w 667"/>
                <a:gd name="T115" fmla="*/ 350 h 518"/>
                <a:gd name="T116" fmla="*/ 129 w 667"/>
                <a:gd name="T117" fmla="*/ 360 h 518"/>
                <a:gd name="T118" fmla="*/ 106 w 667"/>
                <a:gd name="T119" fmla="*/ 355 h 518"/>
                <a:gd name="T120" fmla="*/ 76 w 667"/>
                <a:gd name="T121" fmla="*/ 340 h 518"/>
                <a:gd name="T122" fmla="*/ 28 w 667"/>
                <a:gd name="T123" fmla="*/ 333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7" h="518">
                  <a:moveTo>
                    <a:pt x="0" y="327"/>
                  </a:moveTo>
                  <a:lnTo>
                    <a:pt x="0" y="325"/>
                  </a:lnTo>
                  <a:lnTo>
                    <a:pt x="2" y="325"/>
                  </a:lnTo>
                  <a:lnTo>
                    <a:pt x="2" y="322"/>
                  </a:lnTo>
                  <a:lnTo>
                    <a:pt x="2" y="320"/>
                  </a:lnTo>
                  <a:lnTo>
                    <a:pt x="5" y="320"/>
                  </a:lnTo>
                  <a:lnTo>
                    <a:pt x="8" y="320"/>
                  </a:lnTo>
                  <a:lnTo>
                    <a:pt x="8" y="317"/>
                  </a:lnTo>
                  <a:lnTo>
                    <a:pt x="8" y="315"/>
                  </a:lnTo>
                  <a:lnTo>
                    <a:pt x="5" y="315"/>
                  </a:lnTo>
                  <a:lnTo>
                    <a:pt x="5" y="312"/>
                  </a:lnTo>
                  <a:lnTo>
                    <a:pt x="8" y="312"/>
                  </a:lnTo>
                  <a:lnTo>
                    <a:pt x="10" y="312"/>
                  </a:lnTo>
                  <a:lnTo>
                    <a:pt x="13" y="315"/>
                  </a:lnTo>
                  <a:lnTo>
                    <a:pt x="13" y="312"/>
                  </a:lnTo>
                  <a:lnTo>
                    <a:pt x="13" y="310"/>
                  </a:lnTo>
                  <a:lnTo>
                    <a:pt x="10" y="310"/>
                  </a:lnTo>
                  <a:lnTo>
                    <a:pt x="10" y="307"/>
                  </a:lnTo>
                  <a:lnTo>
                    <a:pt x="13" y="307"/>
                  </a:lnTo>
                  <a:lnTo>
                    <a:pt x="13" y="305"/>
                  </a:lnTo>
                  <a:lnTo>
                    <a:pt x="13" y="302"/>
                  </a:lnTo>
                  <a:lnTo>
                    <a:pt x="15" y="302"/>
                  </a:lnTo>
                  <a:lnTo>
                    <a:pt x="15" y="300"/>
                  </a:lnTo>
                  <a:lnTo>
                    <a:pt x="18" y="300"/>
                  </a:lnTo>
                  <a:lnTo>
                    <a:pt x="18" y="297"/>
                  </a:lnTo>
                  <a:lnTo>
                    <a:pt x="18" y="294"/>
                  </a:lnTo>
                  <a:lnTo>
                    <a:pt x="20" y="294"/>
                  </a:lnTo>
                  <a:lnTo>
                    <a:pt x="23" y="294"/>
                  </a:lnTo>
                  <a:lnTo>
                    <a:pt x="23" y="292"/>
                  </a:lnTo>
                  <a:lnTo>
                    <a:pt x="25" y="292"/>
                  </a:lnTo>
                  <a:lnTo>
                    <a:pt x="28" y="292"/>
                  </a:lnTo>
                  <a:lnTo>
                    <a:pt x="30" y="292"/>
                  </a:lnTo>
                  <a:lnTo>
                    <a:pt x="30" y="289"/>
                  </a:lnTo>
                  <a:lnTo>
                    <a:pt x="33" y="289"/>
                  </a:lnTo>
                  <a:lnTo>
                    <a:pt x="33" y="287"/>
                  </a:lnTo>
                  <a:lnTo>
                    <a:pt x="33" y="284"/>
                  </a:lnTo>
                  <a:lnTo>
                    <a:pt x="33" y="282"/>
                  </a:lnTo>
                  <a:lnTo>
                    <a:pt x="33" y="279"/>
                  </a:lnTo>
                  <a:lnTo>
                    <a:pt x="35" y="279"/>
                  </a:lnTo>
                  <a:lnTo>
                    <a:pt x="35" y="277"/>
                  </a:lnTo>
                  <a:lnTo>
                    <a:pt x="38" y="277"/>
                  </a:lnTo>
                  <a:lnTo>
                    <a:pt x="38" y="274"/>
                  </a:lnTo>
                  <a:lnTo>
                    <a:pt x="41" y="274"/>
                  </a:lnTo>
                  <a:lnTo>
                    <a:pt x="41" y="272"/>
                  </a:lnTo>
                  <a:lnTo>
                    <a:pt x="43" y="269"/>
                  </a:lnTo>
                  <a:lnTo>
                    <a:pt x="43" y="267"/>
                  </a:lnTo>
                  <a:lnTo>
                    <a:pt x="46" y="267"/>
                  </a:lnTo>
                  <a:lnTo>
                    <a:pt x="48" y="267"/>
                  </a:lnTo>
                  <a:lnTo>
                    <a:pt x="48" y="264"/>
                  </a:lnTo>
                  <a:lnTo>
                    <a:pt x="51" y="264"/>
                  </a:lnTo>
                  <a:lnTo>
                    <a:pt x="53" y="264"/>
                  </a:lnTo>
                  <a:lnTo>
                    <a:pt x="56" y="264"/>
                  </a:lnTo>
                  <a:lnTo>
                    <a:pt x="58" y="264"/>
                  </a:lnTo>
                  <a:lnTo>
                    <a:pt x="61" y="264"/>
                  </a:lnTo>
                  <a:lnTo>
                    <a:pt x="61" y="262"/>
                  </a:lnTo>
                  <a:lnTo>
                    <a:pt x="63" y="262"/>
                  </a:lnTo>
                  <a:lnTo>
                    <a:pt x="66" y="262"/>
                  </a:lnTo>
                  <a:lnTo>
                    <a:pt x="68" y="262"/>
                  </a:lnTo>
                  <a:lnTo>
                    <a:pt x="71" y="262"/>
                  </a:lnTo>
                  <a:lnTo>
                    <a:pt x="73" y="262"/>
                  </a:lnTo>
                  <a:lnTo>
                    <a:pt x="76" y="264"/>
                  </a:lnTo>
                  <a:lnTo>
                    <a:pt x="76" y="262"/>
                  </a:lnTo>
                  <a:lnTo>
                    <a:pt x="79" y="262"/>
                  </a:lnTo>
                  <a:lnTo>
                    <a:pt x="81" y="262"/>
                  </a:lnTo>
                  <a:lnTo>
                    <a:pt x="81" y="259"/>
                  </a:lnTo>
                  <a:lnTo>
                    <a:pt x="84" y="259"/>
                  </a:lnTo>
                  <a:lnTo>
                    <a:pt x="84" y="262"/>
                  </a:lnTo>
                  <a:lnTo>
                    <a:pt x="84" y="259"/>
                  </a:lnTo>
                  <a:lnTo>
                    <a:pt x="84" y="256"/>
                  </a:lnTo>
                  <a:lnTo>
                    <a:pt x="86" y="256"/>
                  </a:lnTo>
                  <a:lnTo>
                    <a:pt x="89" y="256"/>
                  </a:lnTo>
                  <a:lnTo>
                    <a:pt x="91" y="256"/>
                  </a:lnTo>
                  <a:lnTo>
                    <a:pt x="89" y="254"/>
                  </a:lnTo>
                  <a:lnTo>
                    <a:pt x="91" y="254"/>
                  </a:lnTo>
                  <a:lnTo>
                    <a:pt x="94" y="254"/>
                  </a:lnTo>
                  <a:lnTo>
                    <a:pt x="94" y="256"/>
                  </a:lnTo>
                  <a:lnTo>
                    <a:pt x="94" y="259"/>
                  </a:lnTo>
                  <a:lnTo>
                    <a:pt x="96" y="259"/>
                  </a:lnTo>
                  <a:lnTo>
                    <a:pt x="96" y="262"/>
                  </a:lnTo>
                  <a:lnTo>
                    <a:pt x="99" y="262"/>
                  </a:lnTo>
                  <a:lnTo>
                    <a:pt x="99" y="264"/>
                  </a:lnTo>
                  <a:lnTo>
                    <a:pt x="101" y="262"/>
                  </a:lnTo>
                  <a:lnTo>
                    <a:pt x="101" y="259"/>
                  </a:lnTo>
                  <a:lnTo>
                    <a:pt x="104" y="259"/>
                  </a:lnTo>
                  <a:lnTo>
                    <a:pt x="106" y="256"/>
                  </a:lnTo>
                  <a:lnTo>
                    <a:pt x="109" y="256"/>
                  </a:lnTo>
                  <a:lnTo>
                    <a:pt x="109" y="254"/>
                  </a:lnTo>
                  <a:lnTo>
                    <a:pt x="109" y="251"/>
                  </a:lnTo>
                  <a:lnTo>
                    <a:pt x="112" y="251"/>
                  </a:lnTo>
                  <a:lnTo>
                    <a:pt x="112" y="249"/>
                  </a:lnTo>
                  <a:lnTo>
                    <a:pt x="109" y="249"/>
                  </a:lnTo>
                  <a:lnTo>
                    <a:pt x="112" y="249"/>
                  </a:lnTo>
                  <a:lnTo>
                    <a:pt x="114" y="249"/>
                  </a:lnTo>
                  <a:lnTo>
                    <a:pt x="114" y="246"/>
                  </a:lnTo>
                  <a:lnTo>
                    <a:pt x="117" y="246"/>
                  </a:lnTo>
                  <a:lnTo>
                    <a:pt x="117" y="249"/>
                  </a:lnTo>
                  <a:lnTo>
                    <a:pt x="119" y="249"/>
                  </a:lnTo>
                  <a:lnTo>
                    <a:pt x="119" y="246"/>
                  </a:lnTo>
                  <a:lnTo>
                    <a:pt x="122" y="246"/>
                  </a:lnTo>
                  <a:lnTo>
                    <a:pt x="124" y="246"/>
                  </a:lnTo>
                  <a:lnTo>
                    <a:pt x="124" y="244"/>
                  </a:lnTo>
                  <a:lnTo>
                    <a:pt x="127" y="244"/>
                  </a:lnTo>
                  <a:lnTo>
                    <a:pt x="129" y="244"/>
                  </a:lnTo>
                  <a:lnTo>
                    <a:pt x="132" y="244"/>
                  </a:lnTo>
                  <a:lnTo>
                    <a:pt x="132" y="246"/>
                  </a:lnTo>
                  <a:lnTo>
                    <a:pt x="134" y="246"/>
                  </a:lnTo>
                  <a:lnTo>
                    <a:pt x="137" y="246"/>
                  </a:lnTo>
                  <a:lnTo>
                    <a:pt x="139" y="246"/>
                  </a:lnTo>
                  <a:lnTo>
                    <a:pt x="142" y="246"/>
                  </a:lnTo>
                  <a:lnTo>
                    <a:pt x="142" y="244"/>
                  </a:lnTo>
                  <a:lnTo>
                    <a:pt x="144" y="244"/>
                  </a:lnTo>
                  <a:lnTo>
                    <a:pt x="147" y="244"/>
                  </a:lnTo>
                  <a:lnTo>
                    <a:pt x="150" y="244"/>
                  </a:lnTo>
                  <a:lnTo>
                    <a:pt x="150" y="246"/>
                  </a:lnTo>
                  <a:lnTo>
                    <a:pt x="152" y="246"/>
                  </a:lnTo>
                  <a:lnTo>
                    <a:pt x="155" y="246"/>
                  </a:lnTo>
                  <a:lnTo>
                    <a:pt x="157" y="246"/>
                  </a:lnTo>
                  <a:lnTo>
                    <a:pt x="160" y="246"/>
                  </a:lnTo>
                  <a:lnTo>
                    <a:pt x="162" y="246"/>
                  </a:lnTo>
                  <a:lnTo>
                    <a:pt x="165" y="246"/>
                  </a:lnTo>
                  <a:lnTo>
                    <a:pt x="162" y="246"/>
                  </a:lnTo>
                  <a:lnTo>
                    <a:pt x="165" y="246"/>
                  </a:lnTo>
                  <a:lnTo>
                    <a:pt x="165" y="244"/>
                  </a:lnTo>
                  <a:lnTo>
                    <a:pt x="167" y="244"/>
                  </a:lnTo>
                  <a:lnTo>
                    <a:pt x="170" y="244"/>
                  </a:lnTo>
                  <a:lnTo>
                    <a:pt x="170" y="246"/>
                  </a:lnTo>
                  <a:lnTo>
                    <a:pt x="172" y="246"/>
                  </a:lnTo>
                  <a:lnTo>
                    <a:pt x="172" y="249"/>
                  </a:lnTo>
                  <a:lnTo>
                    <a:pt x="175" y="249"/>
                  </a:lnTo>
                  <a:lnTo>
                    <a:pt x="177" y="249"/>
                  </a:lnTo>
                  <a:lnTo>
                    <a:pt x="180" y="249"/>
                  </a:lnTo>
                  <a:lnTo>
                    <a:pt x="180" y="251"/>
                  </a:lnTo>
                  <a:lnTo>
                    <a:pt x="183" y="251"/>
                  </a:lnTo>
                  <a:lnTo>
                    <a:pt x="183" y="254"/>
                  </a:lnTo>
                  <a:lnTo>
                    <a:pt x="185" y="254"/>
                  </a:lnTo>
                  <a:lnTo>
                    <a:pt x="188" y="254"/>
                  </a:lnTo>
                  <a:lnTo>
                    <a:pt x="188" y="251"/>
                  </a:lnTo>
                  <a:lnTo>
                    <a:pt x="188" y="254"/>
                  </a:lnTo>
                  <a:lnTo>
                    <a:pt x="188" y="251"/>
                  </a:lnTo>
                  <a:lnTo>
                    <a:pt x="190" y="251"/>
                  </a:lnTo>
                  <a:lnTo>
                    <a:pt x="190" y="254"/>
                  </a:lnTo>
                  <a:lnTo>
                    <a:pt x="190" y="251"/>
                  </a:lnTo>
                  <a:lnTo>
                    <a:pt x="193" y="251"/>
                  </a:lnTo>
                  <a:lnTo>
                    <a:pt x="193" y="249"/>
                  </a:lnTo>
                  <a:lnTo>
                    <a:pt x="195" y="249"/>
                  </a:lnTo>
                  <a:lnTo>
                    <a:pt x="193" y="249"/>
                  </a:lnTo>
                  <a:lnTo>
                    <a:pt x="195" y="249"/>
                  </a:lnTo>
                  <a:lnTo>
                    <a:pt x="198" y="249"/>
                  </a:lnTo>
                  <a:lnTo>
                    <a:pt x="198" y="246"/>
                  </a:lnTo>
                  <a:lnTo>
                    <a:pt x="200" y="246"/>
                  </a:lnTo>
                  <a:lnTo>
                    <a:pt x="203" y="246"/>
                  </a:lnTo>
                  <a:lnTo>
                    <a:pt x="203" y="244"/>
                  </a:lnTo>
                  <a:lnTo>
                    <a:pt x="205" y="244"/>
                  </a:lnTo>
                  <a:lnTo>
                    <a:pt x="203" y="241"/>
                  </a:lnTo>
                  <a:lnTo>
                    <a:pt x="205" y="241"/>
                  </a:lnTo>
                  <a:lnTo>
                    <a:pt x="205" y="239"/>
                  </a:lnTo>
                  <a:lnTo>
                    <a:pt x="205" y="241"/>
                  </a:lnTo>
                  <a:lnTo>
                    <a:pt x="205" y="239"/>
                  </a:lnTo>
                  <a:lnTo>
                    <a:pt x="208" y="239"/>
                  </a:lnTo>
                  <a:lnTo>
                    <a:pt x="205" y="239"/>
                  </a:lnTo>
                  <a:lnTo>
                    <a:pt x="208" y="239"/>
                  </a:lnTo>
                  <a:lnTo>
                    <a:pt x="208" y="236"/>
                  </a:lnTo>
                  <a:lnTo>
                    <a:pt x="210" y="236"/>
                  </a:lnTo>
                  <a:lnTo>
                    <a:pt x="210" y="239"/>
                  </a:lnTo>
                  <a:lnTo>
                    <a:pt x="210" y="236"/>
                  </a:lnTo>
                  <a:lnTo>
                    <a:pt x="213" y="236"/>
                  </a:lnTo>
                  <a:lnTo>
                    <a:pt x="215" y="234"/>
                  </a:lnTo>
                  <a:lnTo>
                    <a:pt x="218" y="234"/>
                  </a:lnTo>
                  <a:lnTo>
                    <a:pt x="218" y="231"/>
                  </a:lnTo>
                  <a:lnTo>
                    <a:pt x="221" y="231"/>
                  </a:lnTo>
                  <a:lnTo>
                    <a:pt x="221" y="229"/>
                  </a:lnTo>
                  <a:lnTo>
                    <a:pt x="221" y="231"/>
                  </a:lnTo>
                  <a:lnTo>
                    <a:pt x="221" y="229"/>
                  </a:lnTo>
                  <a:lnTo>
                    <a:pt x="223" y="229"/>
                  </a:lnTo>
                  <a:lnTo>
                    <a:pt x="226" y="229"/>
                  </a:lnTo>
                  <a:lnTo>
                    <a:pt x="226" y="226"/>
                  </a:lnTo>
                  <a:lnTo>
                    <a:pt x="223" y="226"/>
                  </a:lnTo>
                  <a:lnTo>
                    <a:pt x="223" y="223"/>
                  </a:lnTo>
                  <a:lnTo>
                    <a:pt x="223" y="221"/>
                  </a:lnTo>
                  <a:lnTo>
                    <a:pt x="223" y="223"/>
                  </a:lnTo>
                  <a:lnTo>
                    <a:pt x="223" y="221"/>
                  </a:lnTo>
                  <a:lnTo>
                    <a:pt x="221" y="221"/>
                  </a:lnTo>
                  <a:lnTo>
                    <a:pt x="221" y="218"/>
                  </a:lnTo>
                  <a:lnTo>
                    <a:pt x="221" y="216"/>
                  </a:lnTo>
                  <a:lnTo>
                    <a:pt x="221" y="213"/>
                  </a:lnTo>
                  <a:lnTo>
                    <a:pt x="221" y="211"/>
                  </a:lnTo>
                  <a:lnTo>
                    <a:pt x="221" y="208"/>
                  </a:lnTo>
                  <a:lnTo>
                    <a:pt x="223" y="208"/>
                  </a:lnTo>
                  <a:lnTo>
                    <a:pt x="223" y="206"/>
                  </a:lnTo>
                  <a:lnTo>
                    <a:pt x="226" y="206"/>
                  </a:lnTo>
                  <a:lnTo>
                    <a:pt x="226" y="203"/>
                  </a:lnTo>
                  <a:lnTo>
                    <a:pt x="226" y="201"/>
                  </a:lnTo>
                  <a:lnTo>
                    <a:pt x="226" y="198"/>
                  </a:lnTo>
                  <a:lnTo>
                    <a:pt x="223" y="198"/>
                  </a:lnTo>
                  <a:lnTo>
                    <a:pt x="223" y="196"/>
                  </a:lnTo>
                  <a:lnTo>
                    <a:pt x="221" y="196"/>
                  </a:lnTo>
                  <a:lnTo>
                    <a:pt x="218" y="196"/>
                  </a:lnTo>
                  <a:lnTo>
                    <a:pt x="215" y="196"/>
                  </a:lnTo>
                  <a:lnTo>
                    <a:pt x="215" y="198"/>
                  </a:lnTo>
                  <a:lnTo>
                    <a:pt x="213" y="196"/>
                  </a:lnTo>
                  <a:lnTo>
                    <a:pt x="210" y="196"/>
                  </a:lnTo>
                  <a:lnTo>
                    <a:pt x="213" y="193"/>
                  </a:lnTo>
                  <a:lnTo>
                    <a:pt x="210" y="193"/>
                  </a:lnTo>
                  <a:lnTo>
                    <a:pt x="210" y="190"/>
                  </a:lnTo>
                  <a:lnTo>
                    <a:pt x="210" y="188"/>
                  </a:lnTo>
                  <a:lnTo>
                    <a:pt x="210" y="185"/>
                  </a:lnTo>
                  <a:lnTo>
                    <a:pt x="213" y="185"/>
                  </a:lnTo>
                  <a:lnTo>
                    <a:pt x="215" y="185"/>
                  </a:lnTo>
                  <a:lnTo>
                    <a:pt x="213" y="185"/>
                  </a:lnTo>
                  <a:lnTo>
                    <a:pt x="215" y="185"/>
                  </a:lnTo>
                  <a:lnTo>
                    <a:pt x="215" y="183"/>
                  </a:lnTo>
                  <a:lnTo>
                    <a:pt x="215" y="185"/>
                  </a:lnTo>
                  <a:lnTo>
                    <a:pt x="215" y="183"/>
                  </a:lnTo>
                  <a:lnTo>
                    <a:pt x="215" y="180"/>
                  </a:lnTo>
                  <a:lnTo>
                    <a:pt x="218" y="180"/>
                  </a:lnTo>
                  <a:lnTo>
                    <a:pt x="215" y="180"/>
                  </a:lnTo>
                  <a:lnTo>
                    <a:pt x="218" y="180"/>
                  </a:lnTo>
                  <a:lnTo>
                    <a:pt x="218" y="178"/>
                  </a:lnTo>
                  <a:lnTo>
                    <a:pt x="221" y="178"/>
                  </a:lnTo>
                  <a:lnTo>
                    <a:pt x="218" y="178"/>
                  </a:lnTo>
                  <a:lnTo>
                    <a:pt x="221" y="178"/>
                  </a:lnTo>
                  <a:lnTo>
                    <a:pt x="221" y="175"/>
                  </a:lnTo>
                  <a:lnTo>
                    <a:pt x="223" y="175"/>
                  </a:lnTo>
                  <a:lnTo>
                    <a:pt x="221" y="175"/>
                  </a:lnTo>
                  <a:lnTo>
                    <a:pt x="223" y="173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6" y="173"/>
                  </a:lnTo>
                  <a:lnTo>
                    <a:pt x="226" y="170"/>
                  </a:lnTo>
                  <a:lnTo>
                    <a:pt x="226" y="173"/>
                  </a:lnTo>
                  <a:lnTo>
                    <a:pt x="226" y="170"/>
                  </a:lnTo>
                  <a:lnTo>
                    <a:pt x="228" y="170"/>
                  </a:lnTo>
                  <a:lnTo>
                    <a:pt x="231" y="170"/>
                  </a:lnTo>
                  <a:lnTo>
                    <a:pt x="231" y="168"/>
                  </a:lnTo>
                  <a:lnTo>
                    <a:pt x="233" y="168"/>
                  </a:lnTo>
                  <a:lnTo>
                    <a:pt x="231" y="168"/>
                  </a:lnTo>
                  <a:lnTo>
                    <a:pt x="233" y="168"/>
                  </a:lnTo>
                  <a:lnTo>
                    <a:pt x="233" y="165"/>
                  </a:lnTo>
                  <a:lnTo>
                    <a:pt x="233" y="168"/>
                  </a:lnTo>
                  <a:lnTo>
                    <a:pt x="233" y="165"/>
                  </a:lnTo>
                  <a:lnTo>
                    <a:pt x="233" y="163"/>
                  </a:lnTo>
                  <a:lnTo>
                    <a:pt x="231" y="163"/>
                  </a:lnTo>
                  <a:lnTo>
                    <a:pt x="233" y="163"/>
                  </a:lnTo>
                  <a:lnTo>
                    <a:pt x="231" y="160"/>
                  </a:lnTo>
                  <a:lnTo>
                    <a:pt x="231" y="163"/>
                  </a:lnTo>
                  <a:lnTo>
                    <a:pt x="231" y="160"/>
                  </a:lnTo>
                  <a:lnTo>
                    <a:pt x="233" y="160"/>
                  </a:lnTo>
                  <a:lnTo>
                    <a:pt x="231" y="160"/>
                  </a:lnTo>
                  <a:lnTo>
                    <a:pt x="231" y="158"/>
                  </a:lnTo>
                  <a:lnTo>
                    <a:pt x="228" y="158"/>
                  </a:lnTo>
                  <a:lnTo>
                    <a:pt x="231" y="158"/>
                  </a:lnTo>
                  <a:lnTo>
                    <a:pt x="231" y="155"/>
                  </a:lnTo>
                  <a:lnTo>
                    <a:pt x="228" y="155"/>
                  </a:lnTo>
                  <a:lnTo>
                    <a:pt x="231" y="155"/>
                  </a:lnTo>
                  <a:lnTo>
                    <a:pt x="228" y="155"/>
                  </a:lnTo>
                  <a:lnTo>
                    <a:pt x="228" y="152"/>
                  </a:lnTo>
                  <a:lnTo>
                    <a:pt x="228" y="150"/>
                  </a:lnTo>
                  <a:lnTo>
                    <a:pt x="228" y="147"/>
                  </a:lnTo>
                  <a:lnTo>
                    <a:pt x="226" y="147"/>
                  </a:lnTo>
                  <a:lnTo>
                    <a:pt x="228" y="147"/>
                  </a:lnTo>
                  <a:lnTo>
                    <a:pt x="228" y="145"/>
                  </a:lnTo>
                  <a:lnTo>
                    <a:pt x="226" y="145"/>
                  </a:lnTo>
                  <a:lnTo>
                    <a:pt x="226" y="147"/>
                  </a:lnTo>
                  <a:lnTo>
                    <a:pt x="226" y="145"/>
                  </a:lnTo>
                  <a:lnTo>
                    <a:pt x="226" y="142"/>
                  </a:lnTo>
                  <a:lnTo>
                    <a:pt x="223" y="142"/>
                  </a:lnTo>
                  <a:lnTo>
                    <a:pt x="221" y="142"/>
                  </a:lnTo>
                  <a:lnTo>
                    <a:pt x="221" y="140"/>
                  </a:lnTo>
                  <a:lnTo>
                    <a:pt x="221" y="142"/>
                  </a:lnTo>
                  <a:lnTo>
                    <a:pt x="218" y="142"/>
                  </a:lnTo>
                  <a:lnTo>
                    <a:pt x="218" y="140"/>
                  </a:lnTo>
                  <a:lnTo>
                    <a:pt x="221" y="140"/>
                  </a:lnTo>
                  <a:lnTo>
                    <a:pt x="218" y="140"/>
                  </a:lnTo>
                  <a:lnTo>
                    <a:pt x="218" y="137"/>
                  </a:lnTo>
                  <a:lnTo>
                    <a:pt x="215" y="137"/>
                  </a:lnTo>
                  <a:lnTo>
                    <a:pt x="215" y="135"/>
                  </a:lnTo>
                  <a:lnTo>
                    <a:pt x="213" y="135"/>
                  </a:lnTo>
                  <a:lnTo>
                    <a:pt x="215" y="135"/>
                  </a:lnTo>
                  <a:lnTo>
                    <a:pt x="215" y="132"/>
                  </a:lnTo>
                  <a:lnTo>
                    <a:pt x="215" y="130"/>
                  </a:lnTo>
                  <a:lnTo>
                    <a:pt x="215" y="127"/>
                  </a:lnTo>
                  <a:lnTo>
                    <a:pt x="218" y="127"/>
                  </a:lnTo>
                  <a:lnTo>
                    <a:pt x="221" y="125"/>
                  </a:lnTo>
                  <a:lnTo>
                    <a:pt x="221" y="122"/>
                  </a:lnTo>
                  <a:lnTo>
                    <a:pt x="221" y="119"/>
                  </a:lnTo>
                  <a:lnTo>
                    <a:pt x="223" y="119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4"/>
                  </a:lnTo>
                  <a:lnTo>
                    <a:pt x="221" y="114"/>
                  </a:lnTo>
                  <a:lnTo>
                    <a:pt x="221" y="112"/>
                  </a:lnTo>
                  <a:lnTo>
                    <a:pt x="221" y="114"/>
                  </a:lnTo>
                  <a:lnTo>
                    <a:pt x="221" y="112"/>
                  </a:lnTo>
                  <a:lnTo>
                    <a:pt x="223" y="112"/>
                  </a:lnTo>
                  <a:lnTo>
                    <a:pt x="221" y="112"/>
                  </a:lnTo>
                  <a:lnTo>
                    <a:pt x="223" y="112"/>
                  </a:lnTo>
                  <a:lnTo>
                    <a:pt x="221" y="112"/>
                  </a:lnTo>
                  <a:lnTo>
                    <a:pt x="223" y="109"/>
                  </a:lnTo>
                  <a:lnTo>
                    <a:pt x="223" y="112"/>
                  </a:lnTo>
                  <a:lnTo>
                    <a:pt x="223" y="109"/>
                  </a:lnTo>
                  <a:lnTo>
                    <a:pt x="223" y="112"/>
                  </a:lnTo>
                  <a:lnTo>
                    <a:pt x="223" y="109"/>
                  </a:lnTo>
                  <a:lnTo>
                    <a:pt x="223" y="112"/>
                  </a:lnTo>
                  <a:lnTo>
                    <a:pt x="223" y="109"/>
                  </a:lnTo>
                  <a:lnTo>
                    <a:pt x="223" y="107"/>
                  </a:lnTo>
                  <a:lnTo>
                    <a:pt x="226" y="107"/>
                  </a:lnTo>
                  <a:lnTo>
                    <a:pt x="228" y="107"/>
                  </a:lnTo>
                  <a:lnTo>
                    <a:pt x="228" y="104"/>
                  </a:lnTo>
                  <a:lnTo>
                    <a:pt x="231" y="104"/>
                  </a:lnTo>
                  <a:lnTo>
                    <a:pt x="228" y="104"/>
                  </a:lnTo>
                  <a:lnTo>
                    <a:pt x="231" y="104"/>
                  </a:lnTo>
                  <a:lnTo>
                    <a:pt x="231" y="102"/>
                  </a:lnTo>
                  <a:lnTo>
                    <a:pt x="233" y="102"/>
                  </a:lnTo>
                  <a:lnTo>
                    <a:pt x="236" y="102"/>
                  </a:lnTo>
                  <a:lnTo>
                    <a:pt x="236" y="104"/>
                  </a:lnTo>
                  <a:lnTo>
                    <a:pt x="236" y="102"/>
                  </a:lnTo>
                  <a:lnTo>
                    <a:pt x="238" y="102"/>
                  </a:lnTo>
                  <a:lnTo>
                    <a:pt x="241" y="102"/>
                  </a:lnTo>
                  <a:lnTo>
                    <a:pt x="243" y="99"/>
                  </a:lnTo>
                  <a:lnTo>
                    <a:pt x="246" y="99"/>
                  </a:lnTo>
                  <a:lnTo>
                    <a:pt x="248" y="99"/>
                  </a:lnTo>
                  <a:lnTo>
                    <a:pt x="251" y="99"/>
                  </a:lnTo>
                  <a:lnTo>
                    <a:pt x="254" y="99"/>
                  </a:lnTo>
                  <a:lnTo>
                    <a:pt x="254" y="97"/>
                  </a:lnTo>
                  <a:lnTo>
                    <a:pt x="254" y="94"/>
                  </a:lnTo>
                  <a:lnTo>
                    <a:pt x="251" y="94"/>
                  </a:lnTo>
                  <a:lnTo>
                    <a:pt x="254" y="94"/>
                  </a:lnTo>
                  <a:lnTo>
                    <a:pt x="251" y="94"/>
                  </a:lnTo>
                  <a:lnTo>
                    <a:pt x="254" y="94"/>
                  </a:lnTo>
                  <a:lnTo>
                    <a:pt x="254" y="92"/>
                  </a:lnTo>
                  <a:lnTo>
                    <a:pt x="251" y="92"/>
                  </a:lnTo>
                  <a:lnTo>
                    <a:pt x="251" y="89"/>
                  </a:lnTo>
                  <a:lnTo>
                    <a:pt x="251" y="86"/>
                  </a:lnTo>
                  <a:lnTo>
                    <a:pt x="251" y="84"/>
                  </a:lnTo>
                  <a:lnTo>
                    <a:pt x="251" y="81"/>
                  </a:lnTo>
                  <a:lnTo>
                    <a:pt x="248" y="81"/>
                  </a:lnTo>
                  <a:lnTo>
                    <a:pt x="246" y="81"/>
                  </a:lnTo>
                  <a:lnTo>
                    <a:pt x="246" y="79"/>
                  </a:lnTo>
                  <a:lnTo>
                    <a:pt x="246" y="76"/>
                  </a:lnTo>
                  <a:lnTo>
                    <a:pt x="246" y="74"/>
                  </a:lnTo>
                  <a:lnTo>
                    <a:pt x="246" y="71"/>
                  </a:lnTo>
                  <a:lnTo>
                    <a:pt x="248" y="69"/>
                  </a:lnTo>
                  <a:lnTo>
                    <a:pt x="251" y="69"/>
                  </a:lnTo>
                  <a:lnTo>
                    <a:pt x="248" y="69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4"/>
                  </a:lnTo>
                  <a:lnTo>
                    <a:pt x="248" y="64"/>
                  </a:lnTo>
                  <a:lnTo>
                    <a:pt x="248" y="61"/>
                  </a:lnTo>
                  <a:lnTo>
                    <a:pt x="248" y="59"/>
                  </a:lnTo>
                  <a:lnTo>
                    <a:pt x="248" y="61"/>
                  </a:lnTo>
                  <a:lnTo>
                    <a:pt x="246" y="61"/>
                  </a:lnTo>
                  <a:lnTo>
                    <a:pt x="246" y="59"/>
                  </a:lnTo>
                  <a:lnTo>
                    <a:pt x="246" y="56"/>
                  </a:lnTo>
                  <a:lnTo>
                    <a:pt x="248" y="54"/>
                  </a:lnTo>
                  <a:lnTo>
                    <a:pt x="248" y="51"/>
                  </a:lnTo>
                  <a:lnTo>
                    <a:pt x="246" y="51"/>
                  </a:lnTo>
                  <a:lnTo>
                    <a:pt x="246" y="48"/>
                  </a:lnTo>
                  <a:lnTo>
                    <a:pt x="248" y="48"/>
                  </a:lnTo>
                  <a:lnTo>
                    <a:pt x="248" y="46"/>
                  </a:lnTo>
                  <a:lnTo>
                    <a:pt x="251" y="46"/>
                  </a:lnTo>
                  <a:lnTo>
                    <a:pt x="254" y="46"/>
                  </a:lnTo>
                  <a:lnTo>
                    <a:pt x="256" y="48"/>
                  </a:lnTo>
                  <a:lnTo>
                    <a:pt x="259" y="48"/>
                  </a:lnTo>
                  <a:lnTo>
                    <a:pt x="261" y="48"/>
                  </a:lnTo>
                  <a:lnTo>
                    <a:pt x="261" y="51"/>
                  </a:lnTo>
                  <a:lnTo>
                    <a:pt x="264" y="51"/>
                  </a:lnTo>
                  <a:lnTo>
                    <a:pt x="266" y="51"/>
                  </a:lnTo>
                  <a:lnTo>
                    <a:pt x="269" y="51"/>
                  </a:lnTo>
                  <a:lnTo>
                    <a:pt x="269" y="48"/>
                  </a:lnTo>
                  <a:lnTo>
                    <a:pt x="269" y="51"/>
                  </a:lnTo>
                  <a:lnTo>
                    <a:pt x="269" y="48"/>
                  </a:lnTo>
                  <a:lnTo>
                    <a:pt x="271" y="48"/>
                  </a:lnTo>
                  <a:lnTo>
                    <a:pt x="271" y="46"/>
                  </a:lnTo>
                  <a:lnTo>
                    <a:pt x="269" y="46"/>
                  </a:lnTo>
                  <a:lnTo>
                    <a:pt x="271" y="46"/>
                  </a:lnTo>
                  <a:lnTo>
                    <a:pt x="271" y="43"/>
                  </a:lnTo>
                  <a:lnTo>
                    <a:pt x="269" y="43"/>
                  </a:lnTo>
                  <a:lnTo>
                    <a:pt x="269" y="41"/>
                  </a:lnTo>
                  <a:lnTo>
                    <a:pt x="269" y="38"/>
                  </a:lnTo>
                  <a:lnTo>
                    <a:pt x="271" y="38"/>
                  </a:lnTo>
                  <a:lnTo>
                    <a:pt x="271" y="36"/>
                  </a:lnTo>
                  <a:lnTo>
                    <a:pt x="269" y="36"/>
                  </a:lnTo>
                  <a:lnTo>
                    <a:pt x="269" y="33"/>
                  </a:lnTo>
                  <a:lnTo>
                    <a:pt x="266" y="33"/>
                  </a:lnTo>
                  <a:lnTo>
                    <a:pt x="269" y="33"/>
                  </a:lnTo>
                  <a:lnTo>
                    <a:pt x="269" y="31"/>
                  </a:lnTo>
                  <a:lnTo>
                    <a:pt x="271" y="31"/>
                  </a:lnTo>
                  <a:lnTo>
                    <a:pt x="271" y="28"/>
                  </a:lnTo>
                  <a:lnTo>
                    <a:pt x="274" y="28"/>
                  </a:lnTo>
                  <a:lnTo>
                    <a:pt x="274" y="31"/>
                  </a:lnTo>
                  <a:lnTo>
                    <a:pt x="276" y="31"/>
                  </a:lnTo>
                  <a:lnTo>
                    <a:pt x="279" y="33"/>
                  </a:lnTo>
                  <a:lnTo>
                    <a:pt x="281" y="33"/>
                  </a:lnTo>
                  <a:lnTo>
                    <a:pt x="281" y="36"/>
                  </a:lnTo>
                  <a:lnTo>
                    <a:pt x="281" y="38"/>
                  </a:lnTo>
                  <a:lnTo>
                    <a:pt x="284" y="38"/>
                  </a:lnTo>
                  <a:lnTo>
                    <a:pt x="281" y="38"/>
                  </a:lnTo>
                  <a:lnTo>
                    <a:pt x="281" y="41"/>
                  </a:lnTo>
                  <a:lnTo>
                    <a:pt x="284" y="41"/>
                  </a:lnTo>
                  <a:lnTo>
                    <a:pt x="286" y="41"/>
                  </a:lnTo>
                  <a:lnTo>
                    <a:pt x="289" y="43"/>
                  </a:lnTo>
                  <a:lnTo>
                    <a:pt x="289" y="41"/>
                  </a:lnTo>
                  <a:lnTo>
                    <a:pt x="289" y="43"/>
                  </a:lnTo>
                  <a:lnTo>
                    <a:pt x="292" y="43"/>
                  </a:lnTo>
                  <a:lnTo>
                    <a:pt x="292" y="41"/>
                  </a:lnTo>
                  <a:lnTo>
                    <a:pt x="294" y="41"/>
                  </a:lnTo>
                  <a:lnTo>
                    <a:pt x="294" y="43"/>
                  </a:lnTo>
                  <a:lnTo>
                    <a:pt x="297" y="43"/>
                  </a:lnTo>
                  <a:lnTo>
                    <a:pt x="297" y="41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2" y="41"/>
                  </a:lnTo>
                  <a:lnTo>
                    <a:pt x="302" y="43"/>
                  </a:lnTo>
                  <a:lnTo>
                    <a:pt x="304" y="43"/>
                  </a:lnTo>
                  <a:lnTo>
                    <a:pt x="304" y="46"/>
                  </a:lnTo>
                  <a:lnTo>
                    <a:pt x="302" y="46"/>
                  </a:lnTo>
                  <a:lnTo>
                    <a:pt x="302" y="48"/>
                  </a:lnTo>
                  <a:lnTo>
                    <a:pt x="302" y="51"/>
                  </a:lnTo>
                  <a:lnTo>
                    <a:pt x="299" y="51"/>
                  </a:lnTo>
                  <a:lnTo>
                    <a:pt x="299" y="54"/>
                  </a:lnTo>
                  <a:lnTo>
                    <a:pt x="299" y="56"/>
                  </a:lnTo>
                  <a:lnTo>
                    <a:pt x="297" y="56"/>
                  </a:lnTo>
                  <a:lnTo>
                    <a:pt x="294" y="56"/>
                  </a:lnTo>
                  <a:lnTo>
                    <a:pt x="294" y="59"/>
                  </a:lnTo>
                  <a:lnTo>
                    <a:pt x="294" y="61"/>
                  </a:lnTo>
                  <a:lnTo>
                    <a:pt x="297" y="61"/>
                  </a:lnTo>
                  <a:lnTo>
                    <a:pt x="299" y="61"/>
                  </a:lnTo>
                  <a:lnTo>
                    <a:pt x="297" y="61"/>
                  </a:lnTo>
                  <a:lnTo>
                    <a:pt x="299" y="61"/>
                  </a:lnTo>
                  <a:lnTo>
                    <a:pt x="299" y="59"/>
                  </a:lnTo>
                  <a:lnTo>
                    <a:pt x="302" y="59"/>
                  </a:lnTo>
                  <a:lnTo>
                    <a:pt x="302" y="56"/>
                  </a:lnTo>
                  <a:lnTo>
                    <a:pt x="304" y="54"/>
                  </a:lnTo>
                  <a:lnTo>
                    <a:pt x="307" y="54"/>
                  </a:lnTo>
                  <a:lnTo>
                    <a:pt x="309" y="56"/>
                  </a:lnTo>
                  <a:lnTo>
                    <a:pt x="309" y="54"/>
                  </a:lnTo>
                  <a:lnTo>
                    <a:pt x="312" y="54"/>
                  </a:lnTo>
                  <a:lnTo>
                    <a:pt x="314" y="54"/>
                  </a:lnTo>
                  <a:lnTo>
                    <a:pt x="317" y="54"/>
                  </a:lnTo>
                  <a:lnTo>
                    <a:pt x="317" y="51"/>
                  </a:lnTo>
                  <a:lnTo>
                    <a:pt x="319" y="51"/>
                  </a:lnTo>
                  <a:lnTo>
                    <a:pt x="322" y="51"/>
                  </a:lnTo>
                  <a:lnTo>
                    <a:pt x="322" y="48"/>
                  </a:lnTo>
                  <a:lnTo>
                    <a:pt x="322" y="46"/>
                  </a:lnTo>
                  <a:lnTo>
                    <a:pt x="322" y="48"/>
                  </a:lnTo>
                  <a:lnTo>
                    <a:pt x="322" y="46"/>
                  </a:lnTo>
                  <a:lnTo>
                    <a:pt x="325" y="46"/>
                  </a:lnTo>
                  <a:lnTo>
                    <a:pt x="325" y="43"/>
                  </a:lnTo>
                  <a:lnTo>
                    <a:pt x="327" y="43"/>
                  </a:lnTo>
                  <a:lnTo>
                    <a:pt x="330" y="41"/>
                  </a:lnTo>
                  <a:lnTo>
                    <a:pt x="330" y="43"/>
                  </a:lnTo>
                  <a:lnTo>
                    <a:pt x="330" y="41"/>
                  </a:lnTo>
                  <a:lnTo>
                    <a:pt x="330" y="43"/>
                  </a:lnTo>
                  <a:lnTo>
                    <a:pt x="332" y="43"/>
                  </a:lnTo>
                  <a:lnTo>
                    <a:pt x="335" y="43"/>
                  </a:lnTo>
                  <a:lnTo>
                    <a:pt x="335" y="41"/>
                  </a:lnTo>
                  <a:lnTo>
                    <a:pt x="337" y="41"/>
                  </a:lnTo>
                  <a:lnTo>
                    <a:pt x="337" y="38"/>
                  </a:lnTo>
                  <a:lnTo>
                    <a:pt x="340" y="38"/>
                  </a:lnTo>
                  <a:lnTo>
                    <a:pt x="342" y="38"/>
                  </a:lnTo>
                  <a:lnTo>
                    <a:pt x="342" y="36"/>
                  </a:lnTo>
                  <a:lnTo>
                    <a:pt x="342" y="38"/>
                  </a:lnTo>
                  <a:lnTo>
                    <a:pt x="342" y="36"/>
                  </a:lnTo>
                  <a:lnTo>
                    <a:pt x="345" y="36"/>
                  </a:lnTo>
                  <a:lnTo>
                    <a:pt x="342" y="36"/>
                  </a:lnTo>
                  <a:lnTo>
                    <a:pt x="345" y="36"/>
                  </a:lnTo>
                  <a:lnTo>
                    <a:pt x="342" y="36"/>
                  </a:lnTo>
                  <a:lnTo>
                    <a:pt x="345" y="36"/>
                  </a:lnTo>
                  <a:lnTo>
                    <a:pt x="345" y="33"/>
                  </a:lnTo>
                  <a:lnTo>
                    <a:pt x="347" y="33"/>
                  </a:lnTo>
                  <a:lnTo>
                    <a:pt x="347" y="31"/>
                  </a:lnTo>
                  <a:lnTo>
                    <a:pt x="350" y="31"/>
                  </a:lnTo>
                  <a:lnTo>
                    <a:pt x="352" y="31"/>
                  </a:lnTo>
                  <a:lnTo>
                    <a:pt x="355" y="31"/>
                  </a:lnTo>
                  <a:lnTo>
                    <a:pt x="357" y="31"/>
                  </a:lnTo>
                  <a:lnTo>
                    <a:pt x="357" y="28"/>
                  </a:lnTo>
                  <a:lnTo>
                    <a:pt x="357" y="26"/>
                  </a:lnTo>
                  <a:lnTo>
                    <a:pt x="360" y="26"/>
                  </a:lnTo>
                  <a:lnTo>
                    <a:pt x="363" y="26"/>
                  </a:lnTo>
                  <a:lnTo>
                    <a:pt x="363" y="23"/>
                  </a:lnTo>
                  <a:lnTo>
                    <a:pt x="365" y="23"/>
                  </a:lnTo>
                  <a:lnTo>
                    <a:pt x="368" y="23"/>
                  </a:lnTo>
                  <a:lnTo>
                    <a:pt x="368" y="21"/>
                  </a:lnTo>
                  <a:lnTo>
                    <a:pt x="368" y="23"/>
                  </a:lnTo>
                  <a:lnTo>
                    <a:pt x="368" y="21"/>
                  </a:lnTo>
                  <a:lnTo>
                    <a:pt x="370" y="21"/>
                  </a:lnTo>
                  <a:lnTo>
                    <a:pt x="370" y="18"/>
                  </a:lnTo>
                  <a:lnTo>
                    <a:pt x="370" y="15"/>
                  </a:lnTo>
                  <a:lnTo>
                    <a:pt x="373" y="15"/>
                  </a:lnTo>
                  <a:lnTo>
                    <a:pt x="375" y="15"/>
                  </a:lnTo>
                  <a:lnTo>
                    <a:pt x="375" y="13"/>
                  </a:lnTo>
                  <a:lnTo>
                    <a:pt x="378" y="13"/>
                  </a:lnTo>
                  <a:lnTo>
                    <a:pt x="378" y="10"/>
                  </a:lnTo>
                  <a:lnTo>
                    <a:pt x="380" y="10"/>
                  </a:lnTo>
                  <a:lnTo>
                    <a:pt x="383" y="10"/>
                  </a:lnTo>
                  <a:lnTo>
                    <a:pt x="383" y="8"/>
                  </a:lnTo>
                  <a:lnTo>
                    <a:pt x="385" y="8"/>
                  </a:lnTo>
                  <a:lnTo>
                    <a:pt x="388" y="8"/>
                  </a:lnTo>
                  <a:lnTo>
                    <a:pt x="385" y="8"/>
                  </a:lnTo>
                  <a:lnTo>
                    <a:pt x="385" y="5"/>
                  </a:lnTo>
                  <a:lnTo>
                    <a:pt x="388" y="5"/>
                  </a:lnTo>
                  <a:lnTo>
                    <a:pt x="388" y="8"/>
                  </a:lnTo>
                  <a:lnTo>
                    <a:pt x="388" y="5"/>
                  </a:lnTo>
                  <a:lnTo>
                    <a:pt x="390" y="5"/>
                  </a:lnTo>
                  <a:lnTo>
                    <a:pt x="393" y="5"/>
                  </a:lnTo>
                  <a:lnTo>
                    <a:pt x="396" y="3"/>
                  </a:lnTo>
                  <a:lnTo>
                    <a:pt x="398" y="3"/>
                  </a:lnTo>
                  <a:lnTo>
                    <a:pt x="401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6" y="0"/>
                  </a:lnTo>
                  <a:lnTo>
                    <a:pt x="406" y="3"/>
                  </a:lnTo>
                  <a:lnTo>
                    <a:pt x="406" y="0"/>
                  </a:lnTo>
                  <a:lnTo>
                    <a:pt x="406" y="3"/>
                  </a:lnTo>
                  <a:lnTo>
                    <a:pt x="406" y="0"/>
                  </a:lnTo>
                  <a:lnTo>
                    <a:pt x="408" y="0"/>
                  </a:lnTo>
                  <a:lnTo>
                    <a:pt x="408" y="3"/>
                  </a:lnTo>
                  <a:lnTo>
                    <a:pt x="411" y="3"/>
                  </a:lnTo>
                  <a:lnTo>
                    <a:pt x="413" y="3"/>
                  </a:lnTo>
                  <a:lnTo>
                    <a:pt x="411" y="3"/>
                  </a:lnTo>
                  <a:lnTo>
                    <a:pt x="413" y="3"/>
                  </a:lnTo>
                  <a:lnTo>
                    <a:pt x="416" y="3"/>
                  </a:lnTo>
                  <a:lnTo>
                    <a:pt x="418" y="3"/>
                  </a:lnTo>
                  <a:lnTo>
                    <a:pt x="421" y="3"/>
                  </a:lnTo>
                  <a:lnTo>
                    <a:pt x="423" y="3"/>
                  </a:lnTo>
                  <a:lnTo>
                    <a:pt x="423" y="5"/>
                  </a:lnTo>
                  <a:lnTo>
                    <a:pt x="423" y="3"/>
                  </a:lnTo>
                  <a:lnTo>
                    <a:pt x="423" y="5"/>
                  </a:lnTo>
                  <a:lnTo>
                    <a:pt x="423" y="3"/>
                  </a:lnTo>
                  <a:lnTo>
                    <a:pt x="423" y="5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8" y="5"/>
                  </a:lnTo>
                  <a:lnTo>
                    <a:pt x="431" y="5"/>
                  </a:lnTo>
                  <a:lnTo>
                    <a:pt x="434" y="5"/>
                  </a:lnTo>
                  <a:lnTo>
                    <a:pt x="434" y="8"/>
                  </a:lnTo>
                  <a:lnTo>
                    <a:pt x="431" y="8"/>
                  </a:lnTo>
                  <a:lnTo>
                    <a:pt x="431" y="10"/>
                  </a:lnTo>
                  <a:lnTo>
                    <a:pt x="431" y="13"/>
                  </a:lnTo>
                  <a:lnTo>
                    <a:pt x="428" y="15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6" y="21"/>
                  </a:lnTo>
                  <a:lnTo>
                    <a:pt x="428" y="21"/>
                  </a:lnTo>
                  <a:lnTo>
                    <a:pt x="426" y="21"/>
                  </a:lnTo>
                  <a:lnTo>
                    <a:pt x="426" y="23"/>
                  </a:lnTo>
                  <a:lnTo>
                    <a:pt x="428" y="23"/>
                  </a:lnTo>
                  <a:lnTo>
                    <a:pt x="428" y="21"/>
                  </a:lnTo>
                  <a:lnTo>
                    <a:pt x="428" y="23"/>
                  </a:lnTo>
                  <a:lnTo>
                    <a:pt x="426" y="23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8" y="26"/>
                  </a:lnTo>
                  <a:lnTo>
                    <a:pt x="431" y="26"/>
                  </a:lnTo>
                  <a:lnTo>
                    <a:pt x="431" y="28"/>
                  </a:lnTo>
                  <a:lnTo>
                    <a:pt x="434" y="28"/>
                  </a:lnTo>
                  <a:lnTo>
                    <a:pt x="436" y="28"/>
                  </a:lnTo>
                  <a:lnTo>
                    <a:pt x="439" y="28"/>
                  </a:lnTo>
                  <a:lnTo>
                    <a:pt x="436" y="28"/>
                  </a:lnTo>
                  <a:lnTo>
                    <a:pt x="436" y="31"/>
                  </a:lnTo>
                  <a:lnTo>
                    <a:pt x="439" y="31"/>
                  </a:lnTo>
                  <a:lnTo>
                    <a:pt x="439" y="28"/>
                  </a:lnTo>
                  <a:lnTo>
                    <a:pt x="439" y="31"/>
                  </a:lnTo>
                  <a:lnTo>
                    <a:pt x="439" y="28"/>
                  </a:lnTo>
                  <a:lnTo>
                    <a:pt x="439" y="31"/>
                  </a:lnTo>
                  <a:lnTo>
                    <a:pt x="441" y="31"/>
                  </a:lnTo>
                  <a:lnTo>
                    <a:pt x="444" y="31"/>
                  </a:lnTo>
                  <a:lnTo>
                    <a:pt x="446" y="31"/>
                  </a:lnTo>
                  <a:lnTo>
                    <a:pt x="446" y="33"/>
                  </a:lnTo>
                  <a:lnTo>
                    <a:pt x="449" y="33"/>
                  </a:lnTo>
                  <a:lnTo>
                    <a:pt x="449" y="36"/>
                  </a:lnTo>
                  <a:lnTo>
                    <a:pt x="449" y="33"/>
                  </a:lnTo>
                  <a:lnTo>
                    <a:pt x="451" y="33"/>
                  </a:lnTo>
                  <a:lnTo>
                    <a:pt x="451" y="31"/>
                  </a:lnTo>
                  <a:lnTo>
                    <a:pt x="454" y="31"/>
                  </a:lnTo>
                  <a:lnTo>
                    <a:pt x="451" y="31"/>
                  </a:lnTo>
                  <a:lnTo>
                    <a:pt x="454" y="31"/>
                  </a:lnTo>
                  <a:lnTo>
                    <a:pt x="454" y="28"/>
                  </a:lnTo>
                  <a:lnTo>
                    <a:pt x="454" y="31"/>
                  </a:lnTo>
                  <a:lnTo>
                    <a:pt x="454" y="28"/>
                  </a:lnTo>
                  <a:lnTo>
                    <a:pt x="456" y="28"/>
                  </a:lnTo>
                  <a:lnTo>
                    <a:pt x="459" y="28"/>
                  </a:lnTo>
                  <a:lnTo>
                    <a:pt x="459" y="26"/>
                  </a:lnTo>
                  <a:lnTo>
                    <a:pt x="461" y="26"/>
                  </a:lnTo>
                  <a:lnTo>
                    <a:pt x="464" y="26"/>
                  </a:lnTo>
                  <a:lnTo>
                    <a:pt x="467" y="26"/>
                  </a:lnTo>
                  <a:lnTo>
                    <a:pt x="469" y="26"/>
                  </a:lnTo>
                  <a:lnTo>
                    <a:pt x="472" y="26"/>
                  </a:lnTo>
                  <a:lnTo>
                    <a:pt x="474" y="26"/>
                  </a:lnTo>
                  <a:lnTo>
                    <a:pt x="474" y="28"/>
                  </a:lnTo>
                  <a:lnTo>
                    <a:pt x="477" y="28"/>
                  </a:lnTo>
                  <a:lnTo>
                    <a:pt x="477" y="26"/>
                  </a:lnTo>
                  <a:lnTo>
                    <a:pt x="477" y="28"/>
                  </a:lnTo>
                  <a:lnTo>
                    <a:pt x="479" y="28"/>
                  </a:lnTo>
                  <a:lnTo>
                    <a:pt x="482" y="28"/>
                  </a:lnTo>
                  <a:lnTo>
                    <a:pt x="484" y="28"/>
                  </a:lnTo>
                  <a:lnTo>
                    <a:pt x="484" y="31"/>
                  </a:lnTo>
                  <a:lnTo>
                    <a:pt x="487" y="31"/>
                  </a:lnTo>
                  <a:lnTo>
                    <a:pt x="487" y="33"/>
                  </a:lnTo>
                  <a:lnTo>
                    <a:pt x="487" y="31"/>
                  </a:lnTo>
                  <a:lnTo>
                    <a:pt x="487" y="33"/>
                  </a:lnTo>
                  <a:lnTo>
                    <a:pt x="489" y="33"/>
                  </a:lnTo>
                  <a:lnTo>
                    <a:pt x="489" y="36"/>
                  </a:lnTo>
                  <a:lnTo>
                    <a:pt x="492" y="36"/>
                  </a:lnTo>
                  <a:lnTo>
                    <a:pt x="494" y="36"/>
                  </a:lnTo>
                  <a:lnTo>
                    <a:pt x="494" y="38"/>
                  </a:lnTo>
                  <a:lnTo>
                    <a:pt x="497" y="38"/>
                  </a:lnTo>
                  <a:lnTo>
                    <a:pt x="497" y="41"/>
                  </a:lnTo>
                  <a:lnTo>
                    <a:pt x="499" y="41"/>
                  </a:lnTo>
                  <a:lnTo>
                    <a:pt x="502" y="41"/>
                  </a:lnTo>
                  <a:lnTo>
                    <a:pt x="502" y="43"/>
                  </a:lnTo>
                  <a:lnTo>
                    <a:pt x="505" y="41"/>
                  </a:lnTo>
                  <a:lnTo>
                    <a:pt x="505" y="43"/>
                  </a:lnTo>
                  <a:lnTo>
                    <a:pt x="505" y="41"/>
                  </a:lnTo>
                  <a:lnTo>
                    <a:pt x="505" y="43"/>
                  </a:lnTo>
                  <a:lnTo>
                    <a:pt x="507" y="43"/>
                  </a:lnTo>
                  <a:lnTo>
                    <a:pt x="507" y="46"/>
                  </a:lnTo>
                  <a:lnTo>
                    <a:pt x="510" y="46"/>
                  </a:lnTo>
                  <a:lnTo>
                    <a:pt x="512" y="46"/>
                  </a:lnTo>
                  <a:lnTo>
                    <a:pt x="512" y="48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5" y="51"/>
                  </a:lnTo>
                  <a:lnTo>
                    <a:pt x="517" y="51"/>
                  </a:lnTo>
                  <a:lnTo>
                    <a:pt x="520" y="51"/>
                  </a:lnTo>
                  <a:lnTo>
                    <a:pt x="522" y="54"/>
                  </a:lnTo>
                  <a:lnTo>
                    <a:pt x="525" y="54"/>
                  </a:lnTo>
                  <a:lnTo>
                    <a:pt x="525" y="51"/>
                  </a:lnTo>
                  <a:lnTo>
                    <a:pt x="527" y="51"/>
                  </a:lnTo>
                  <a:lnTo>
                    <a:pt x="530" y="51"/>
                  </a:lnTo>
                  <a:lnTo>
                    <a:pt x="530" y="54"/>
                  </a:lnTo>
                  <a:lnTo>
                    <a:pt x="532" y="54"/>
                  </a:lnTo>
                  <a:lnTo>
                    <a:pt x="532" y="56"/>
                  </a:lnTo>
                  <a:lnTo>
                    <a:pt x="535" y="56"/>
                  </a:lnTo>
                  <a:lnTo>
                    <a:pt x="538" y="56"/>
                  </a:lnTo>
                  <a:lnTo>
                    <a:pt x="540" y="56"/>
                  </a:lnTo>
                  <a:lnTo>
                    <a:pt x="543" y="56"/>
                  </a:lnTo>
                  <a:lnTo>
                    <a:pt x="545" y="56"/>
                  </a:lnTo>
                  <a:lnTo>
                    <a:pt x="545" y="54"/>
                  </a:lnTo>
                  <a:lnTo>
                    <a:pt x="548" y="54"/>
                  </a:lnTo>
                  <a:lnTo>
                    <a:pt x="550" y="54"/>
                  </a:lnTo>
                  <a:lnTo>
                    <a:pt x="550" y="51"/>
                  </a:lnTo>
                  <a:lnTo>
                    <a:pt x="568" y="69"/>
                  </a:lnTo>
                  <a:lnTo>
                    <a:pt x="570" y="69"/>
                  </a:lnTo>
                  <a:lnTo>
                    <a:pt x="573" y="71"/>
                  </a:lnTo>
                  <a:lnTo>
                    <a:pt x="576" y="74"/>
                  </a:lnTo>
                  <a:lnTo>
                    <a:pt x="578" y="76"/>
                  </a:lnTo>
                  <a:lnTo>
                    <a:pt x="578" y="84"/>
                  </a:lnTo>
                  <a:lnTo>
                    <a:pt x="578" y="89"/>
                  </a:lnTo>
                  <a:lnTo>
                    <a:pt x="581" y="89"/>
                  </a:lnTo>
                  <a:lnTo>
                    <a:pt x="583" y="89"/>
                  </a:lnTo>
                  <a:lnTo>
                    <a:pt x="583" y="92"/>
                  </a:lnTo>
                  <a:lnTo>
                    <a:pt x="583" y="89"/>
                  </a:lnTo>
                  <a:lnTo>
                    <a:pt x="586" y="89"/>
                  </a:lnTo>
                  <a:lnTo>
                    <a:pt x="588" y="92"/>
                  </a:lnTo>
                  <a:lnTo>
                    <a:pt x="591" y="92"/>
                  </a:lnTo>
                  <a:lnTo>
                    <a:pt x="591" y="89"/>
                  </a:lnTo>
                  <a:lnTo>
                    <a:pt x="593" y="89"/>
                  </a:lnTo>
                  <a:lnTo>
                    <a:pt x="596" y="89"/>
                  </a:lnTo>
                  <a:lnTo>
                    <a:pt x="598" y="89"/>
                  </a:lnTo>
                  <a:lnTo>
                    <a:pt x="601" y="86"/>
                  </a:lnTo>
                  <a:lnTo>
                    <a:pt x="601" y="84"/>
                  </a:lnTo>
                  <a:lnTo>
                    <a:pt x="603" y="84"/>
                  </a:lnTo>
                  <a:lnTo>
                    <a:pt x="603" y="86"/>
                  </a:lnTo>
                  <a:lnTo>
                    <a:pt x="606" y="86"/>
                  </a:lnTo>
                  <a:lnTo>
                    <a:pt x="609" y="86"/>
                  </a:lnTo>
                  <a:lnTo>
                    <a:pt x="609" y="84"/>
                  </a:lnTo>
                  <a:lnTo>
                    <a:pt x="611" y="84"/>
                  </a:lnTo>
                  <a:lnTo>
                    <a:pt x="611" y="86"/>
                  </a:lnTo>
                  <a:lnTo>
                    <a:pt x="611" y="89"/>
                  </a:lnTo>
                  <a:lnTo>
                    <a:pt x="614" y="89"/>
                  </a:lnTo>
                  <a:lnTo>
                    <a:pt x="614" y="86"/>
                  </a:lnTo>
                  <a:lnTo>
                    <a:pt x="616" y="86"/>
                  </a:lnTo>
                  <a:lnTo>
                    <a:pt x="619" y="86"/>
                  </a:lnTo>
                  <a:lnTo>
                    <a:pt x="619" y="89"/>
                  </a:lnTo>
                  <a:lnTo>
                    <a:pt x="621" y="89"/>
                  </a:lnTo>
                  <a:lnTo>
                    <a:pt x="624" y="89"/>
                  </a:lnTo>
                  <a:lnTo>
                    <a:pt x="624" y="92"/>
                  </a:lnTo>
                  <a:lnTo>
                    <a:pt x="624" y="94"/>
                  </a:lnTo>
                  <a:lnTo>
                    <a:pt x="626" y="94"/>
                  </a:lnTo>
                  <a:lnTo>
                    <a:pt x="629" y="94"/>
                  </a:lnTo>
                  <a:lnTo>
                    <a:pt x="629" y="92"/>
                  </a:lnTo>
                  <a:lnTo>
                    <a:pt x="631" y="92"/>
                  </a:lnTo>
                  <a:lnTo>
                    <a:pt x="634" y="92"/>
                  </a:lnTo>
                  <a:lnTo>
                    <a:pt x="634" y="94"/>
                  </a:lnTo>
                  <a:lnTo>
                    <a:pt x="636" y="94"/>
                  </a:lnTo>
                  <a:lnTo>
                    <a:pt x="639" y="94"/>
                  </a:lnTo>
                  <a:lnTo>
                    <a:pt x="641" y="94"/>
                  </a:lnTo>
                  <a:lnTo>
                    <a:pt x="644" y="94"/>
                  </a:lnTo>
                  <a:lnTo>
                    <a:pt x="647" y="94"/>
                  </a:lnTo>
                  <a:lnTo>
                    <a:pt x="647" y="97"/>
                  </a:lnTo>
                  <a:lnTo>
                    <a:pt x="649" y="97"/>
                  </a:lnTo>
                  <a:lnTo>
                    <a:pt x="649" y="99"/>
                  </a:lnTo>
                  <a:lnTo>
                    <a:pt x="652" y="99"/>
                  </a:lnTo>
                  <a:lnTo>
                    <a:pt x="654" y="99"/>
                  </a:lnTo>
                  <a:lnTo>
                    <a:pt x="654" y="102"/>
                  </a:lnTo>
                  <a:lnTo>
                    <a:pt x="654" y="99"/>
                  </a:lnTo>
                  <a:lnTo>
                    <a:pt x="654" y="102"/>
                  </a:lnTo>
                  <a:lnTo>
                    <a:pt x="654" y="104"/>
                  </a:lnTo>
                  <a:lnTo>
                    <a:pt x="657" y="104"/>
                  </a:lnTo>
                  <a:lnTo>
                    <a:pt x="659" y="104"/>
                  </a:lnTo>
                  <a:lnTo>
                    <a:pt x="659" y="107"/>
                  </a:lnTo>
                  <a:lnTo>
                    <a:pt x="659" y="104"/>
                  </a:lnTo>
                  <a:lnTo>
                    <a:pt x="659" y="107"/>
                  </a:lnTo>
                  <a:lnTo>
                    <a:pt x="662" y="107"/>
                  </a:lnTo>
                  <a:lnTo>
                    <a:pt x="662" y="104"/>
                  </a:lnTo>
                  <a:lnTo>
                    <a:pt x="664" y="104"/>
                  </a:lnTo>
                  <a:lnTo>
                    <a:pt x="664" y="107"/>
                  </a:lnTo>
                  <a:lnTo>
                    <a:pt x="662" y="107"/>
                  </a:lnTo>
                  <a:lnTo>
                    <a:pt x="664" y="107"/>
                  </a:lnTo>
                  <a:lnTo>
                    <a:pt x="664" y="109"/>
                  </a:lnTo>
                  <a:lnTo>
                    <a:pt x="667" y="109"/>
                  </a:lnTo>
                  <a:lnTo>
                    <a:pt x="667" y="112"/>
                  </a:lnTo>
                  <a:lnTo>
                    <a:pt x="667" y="114"/>
                  </a:lnTo>
                  <a:lnTo>
                    <a:pt x="664" y="114"/>
                  </a:lnTo>
                  <a:lnTo>
                    <a:pt x="664" y="117"/>
                  </a:lnTo>
                  <a:lnTo>
                    <a:pt x="664" y="119"/>
                  </a:lnTo>
                  <a:lnTo>
                    <a:pt x="662" y="119"/>
                  </a:lnTo>
                  <a:lnTo>
                    <a:pt x="662" y="122"/>
                  </a:lnTo>
                  <a:lnTo>
                    <a:pt x="664" y="122"/>
                  </a:lnTo>
                  <a:lnTo>
                    <a:pt x="662" y="122"/>
                  </a:lnTo>
                  <a:lnTo>
                    <a:pt x="662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7" y="127"/>
                  </a:lnTo>
                  <a:lnTo>
                    <a:pt x="657" y="130"/>
                  </a:lnTo>
                  <a:lnTo>
                    <a:pt x="654" y="132"/>
                  </a:lnTo>
                  <a:lnTo>
                    <a:pt x="652" y="132"/>
                  </a:lnTo>
                  <a:lnTo>
                    <a:pt x="654" y="132"/>
                  </a:lnTo>
                  <a:lnTo>
                    <a:pt x="652" y="132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5"/>
                  </a:lnTo>
                  <a:lnTo>
                    <a:pt x="649" y="135"/>
                  </a:lnTo>
                  <a:lnTo>
                    <a:pt x="649" y="137"/>
                  </a:lnTo>
                  <a:lnTo>
                    <a:pt x="649" y="140"/>
                  </a:lnTo>
                  <a:lnTo>
                    <a:pt x="647" y="140"/>
                  </a:lnTo>
                  <a:lnTo>
                    <a:pt x="644" y="140"/>
                  </a:lnTo>
                  <a:lnTo>
                    <a:pt x="641" y="140"/>
                  </a:lnTo>
                  <a:lnTo>
                    <a:pt x="641" y="142"/>
                  </a:lnTo>
                  <a:lnTo>
                    <a:pt x="641" y="145"/>
                  </a:lnTo>
                  <a:lnTo>
                    <a:pt x="639" y="145"/>
                  </a:lnTo>
                  <a:lnTo>
                    <a:pt x="639" y="147"/>
                  </a:lnTo>
                  <a:lnTo>
                    <a:pt x="641" y="147"/>
                  </a:lnTo>
                  <a:lnTo>
                    <a:pt x="639" y="147"/>
                  </a:lnTo>
                  <a:lnTo>
                    <a:pt x="639" y="150"/>
                  </a:lnTo>
                  <a:lnTo>
                    <a:pt x="639" y="152"/>
                  </a:lnTo>
                  <a:lnTo>
                    <a:pt x="641" y="152"/>
                  </a:lnTo>
                  <a:lnTo>
                    <a:pt x="644" y="152"/>
                  </a:lnTo>
                  <a:lnTo>
                    <a:pt x="644" y="155"/>
                  </a:lnTo>
                  <a:lnTo>
                    <a:pt x="644" y="158"/>
                  </a:lnTo>
                  <a:lnTo>
                    <a:pt x="641" y="158"/>
                  </a:lnTo>
                  <a:lnTo>
                    <a:pt x="641" y="160"/>
                  </a:lnTo>
                  <a:lnTo>
                    <a:pt x="641" y="158"/>
                  </a:lnTo>
                  <a:lnTo>
                    <a:pt x="641" y="160"/>
                  </a:lnTo>
                  <a:lnTo>
                    <a:pt x="639" y="160"/>
                  </a:lnTo>
                  <a:lnTo>
                    <a:pt x="639" y="158"/>
                  </a:lnTo>
                  <a:lnTo>
                    <a:pt x="636" y="158"/>
                  </a:lnTo>
                  <a:lnTo>
                    <a:pt x="634" y="158"/>
                  </a:lnTo>
                  <a:lnTo>
                    <a:pt x="634" y="160"/>
                  </a:lnTo>
                  <a:lnTo>
                    <a:pt x="634" y="158"/>
                  </a:lnTo>
                  <a:lnTo>
                    <a:pt x="631" y="158"/>
                  </a:lnTo>
                  <a:lnTo>
                    <a:pt x="629" y="158"/>
                  </a:lnTo>
                  <a:lnTo>
                    <a:pt x="629" y="160"/>
                  </a:lnTo>
                  <a:lnTo>
                    <a:pt x="629" y="163"/>
                  </a:lnTo>
                  <a:lnTo>
                    <a:pt x="626" y="163"/>
                  </a:lnTo>
                  <a:lnTo>
                    <a:pt x="626" y="165"/>
                  </a:lnTo>
                  <a:lnTo>
                    <a:pt x="626" y="168"/>
                  </a:lnTo>
                  <a:lnTo>
                    <a:pt x="624" y="168"/>
                  </a:lnTo>
                  <a:lnTo>
                    <a:pt x="624" y="170"/>
                  </a:lnTo>
                  <a:lnTo>
                    <a:pt x="626" y="170"/>
                  </a:lnTo>
                  <a:lnTo>
                    <a:pt x="626" y="173"/>
                  </a:lnTo>
                  <a:lnTo>
                    <a:pt x="624" y="173"/>
                  </a:lnTo>
                  <a:lnTo>
                    <a:pt x="626" y="173"/>
                  </a:lnTo>
                  <a:lnTo>
                    <a:pt x="624" y="173"/>
                  </a:lnTo>
                  <a:lnTo>
                    <a:pt x="624" y="175"/>
                  </a:lnTo>
                  <a:lnTo>
                    <a:pt x="626" y="175"/>
                  </a:lnTo>
                  <a:lnTo>
                    <a:pt x="626" y="178"/>
                  </a:lnTo>
                  <a:lnTo>
                    <a:pt x="624" y="180"/>
                  </a:lnTo>
                  <a:lnTo>
                    <a:pt x="626" y="180"/>
                  </a:lnTo>
                  <a:lnTo>
                    <a:pt x="626" y="183"/>
                  </a:lnTo>
                  <a:lnTo>
                    <a:pt x="624" y="183"/>
                  </a:lnTo>
                  <a:lnTo>
                    <a:pt x="624" y="185"/>
                  </a:lnTo>
                  <a:lnTo>
                    <a:pt x="621" y="185"/>
                  </a:lnTo>
                  <a:lnTo>
                    <a:pt x="624" y="185"/>
                  </a:lnTo>
                  <a:lnTo>
                    <a:pt x="621" y="185"/>
                  </a:lnTo>
                  <a:lnTo>
                    <a:pt x="624" y="185"/>
                  </a:lnTo>
                  <a:lnTo>
                    <a:pt x="624" y="188"/>
                  </a:lnTo>
                  <a:lnTo>
                    <a:pt x="621" y="188"/>
                  </a:lnTo>
                  <a:lnTo>
                    <a:pt x="621" y="190"/>
                  </a:lnTo>
                  <a:lnTo>
                    <a:pt x="624" y="190"/>
                  </a:lnTo>
                  <a:lnTo>
                    <a:pt x="626" y="190"/>
                  </a:lnTo>
                  <a:lnTo>
                    <a:pt x="629" y="190"/>
                  </a:lnTo>
                  <a:lnTo>
                    <a:pt x="629" y="193"/>
                  </a:lnTo>
                  <a:lnTo>
                    <a:pt x="626" y="193"/>
                  </a:lnTo>
                  <a:lnTo>
                    <a:pt x="629" y="193"/>
                  </a:lnTo>
                  <a:lnTo>
                    <a:pt x="629" y="196"/>
                  </a:lnTo>
                  <a:lnTo>
                    <a:pt x="631" y="198"/>
                  </a:lnTo>
                  <a:lnTo>
                    <a:pt x="631" y="201"/>
                  </a:lnTo>
                  <a:lnTo>
                    <a:pt x="631" y="198"/>
                  </a:lnTo>
                  <a:lnTo>
                    <a:pt x="634" y="198"/>
                  </a:lnTo>
                  <a:lnTo>
                    <a:pt x="634" y="201"/>
                  </a:lnTo>
                  <a:lnTo>
                    <a:pt x="634" y="203"/>
                  </a:lnTo>
                  <a:lnTo>
                    <a:pt x="636" y="203"/>
                  </a:lnTo>
                  <a:lnTo>
                    <a:pt x="636" y="201"/>
                  </a:lnTo>
                  <a:lnTo>
                    <a:pt x="636" y="203"/>
                  </a:lnTo>
                  <a:lnTo>
                    <a:pt x="639" y="203"/>
                  </a:lnTo>
                  <a:lnTo>
                    <a:pt x="636" y="201"/>
                  </a:lnTo>
                  <a:lnTo>
                    <a:pt x="639" y="201"/>
                  </a:lnTo>
                  <a:lnTo>
                    <a:pt x="639" y="203"/>
                  </a:lnTo>
                  <a:lnTo>
                    <a:pt x="639" y="206"/>
                  </a:lnTo>
                  <a:lnTo>
                    <a:pt x="641" y="206"/>
                  </a:lnTo>
                  <a:lnTo>
                    <a:pt x="641" y="208"/>
                  </a:lnTo>
                  <a:lnTo>
                    <a:pt x="644" y="208"/>
                  </a:lnTo>
                  <a:lnTo>
                    <a:pt x="647" y="208"/>
                  </a:lnTo>
                  <a:lnTo>
                    <a:pt x="647" y="211"/>
                  </a:lnTo>
                  <a:lnTo>
                    <a:pt x="647" y="213"/>
                  </a:lnTo>
                  <a:lnTo>
                    <a:pt x="647" y="216"/>
                  </a:lnTo>
                  <a:lnTo>
                    <a:pt x="647" y="213"/>
                  </a:lnTo>
                  <a:lnTo>
                    <a:pt x="647" y="216"/>
                  </a:lnTo>
                  <a:lnTo>
                    <a:pt x="649" y="216"/>
                  </a:lnTo>
                  <a:lnTo>
                    <a:pt x="647" y="218"/>
                  </a:lnTo>
                  <a:lnTo>
                    <a:pt x="644" y="221"/>
                  </a:lnTo>
                  <a:lnTo>
                    <a:pt x="641" y="221"/>
                  </a:lnTo>
                  <a:lnTo>
                    <a:pt x="644" y="221"/>
                  </a:lnTo>
                  <a:lnTo>
                    <a:pt x="644" y="223"/>
                  </a:lnTo>
                  <a:lnTo>
                    <a:pt x="647" y="223"/>
                  </a:lnTo>
                  <a:lnTo>
                    <a:pt x="644" y="223"/>
                  </a:lnTo>
                  <a:lnTo>
                    <a:pt x="641" y="223"/>
                  </a:lnTo>
                  <a:lnTo>
                    <a:pt x="641" y="221"/>
                  </a:lnTo>
                  <a:lnTo>
                    <a:pt x="639" y="221"/>
                  </a:lnTo>
                  <a:lnTo>
                    <a:pt x="636" y="221"/>
                  </a:lnTo>
                  <a:lnTo>
                    <a:pt x="634" y="221"/>
                  </a:lnTo>
                  <a:lnTo>
                    <a:pt x="631" y="221"/>
                  </a:lnTo>
                  <a:lnTo>
                    <a:pt x="629" y="218"/>
                  </a:lnTo>
                  <a:lnTo>
                    <a:pt x="626" y="218"/>
                  </a:lnTo>
                  <a:lnTo>
                    <a:pt x="624" y="218"/>
                  </a:lnTo>
                  <a:lnTo>
                    <a:pt x="624" y="221"/>
                  </a:lnTo>
                  <a:lnTo>
                    <a:pt x="621" y="221"/>
                  </a:lnTo>
                  <a:lnTo>
                    <a:pt x="621" y="223"/>
                  </a:lnTo>
                  <a:lnTo>
                    <a:pt x="619" y="223"/>
                  </a:lnTo>
                  <a:lnTo>
                    <a:pt x="619" y="226"/>
                  </a:lnTo>
                  <a:lnTo>
                    <a:pt x="616" y="226"/>
                  </a:lnTo>
                  <a:lnTo>
                    <a:pt x="616" y="223"/>
                  </a:lnTo>
                  <a:lnTo>
                    <a:pt x="614" y="226"/>
                  </a:lnTo>
                  <a:lnTo>
                    <a:pt x="614" y="223"/>
                  </a:lnTo>
                  <a:lnTo>
                    <a:pt x="614" y="226"/>
                  </a:lnTo>
                  <a:lnTo>
                    <a:pt x="614" y="223"/>
                  </a:lnTo>
                  <a:lnTo>
                    <a:pt x="611" y="223"/>
                  </a:lnTo>
                  <a:lnTo>
                    <a:pt x="611" y="221"/>
                  </a:lnTo>
                  <a:lnTo>
                    <a:pt x="609" y="223"/>
                  </a:lnTo>
                  <a:lnTo>
                    <a:pt x="609" y="221"/>
                  </a:lnTo>
                  <a:lnTo>
                    <a:pt x="609" y="223"/>
                  </a:lnTo>
                  <a:lnTo>
                    <a:pt x="606" y="223"/>
                  </a:lnTo>
                  <a:lnTo>
                    <a:pt x="603" y="223"/>
                  </a:lnTo>
                  <a:lnTo>
                    <a:pt x="606" y="223"/>
                  </a:lnTo>
                  <a:lnTo>
                    <a:pt x="614" y="231"/>
                  </a:lnTo>
                  <a:lnTo>
                    <a:pt x="614" y="234"/>
                  </a:lnTo>
                  <a:lnTo>
                    <a:pt x="611" y="234"/>
                  </a:lnTo>
                  <a:lnTo>
                    <a:pt x="609" y="234"/>
                  </a:lnTo>
                  <a:lnTo>
                    <a:pt x="606" y="234"/>
                  </a:lnTo>
                  <a:lnTo>
                    <a:pt x="606" y="231"/>
                  </a:lnTo>
                  <a:lnTo>
                    <a:pt x="603" y="231"/>
                  </a:lnTo>
                  <a:lnTo>
                    <a:pt x="603" y="234"/>
                  </a:lnTo>
                  <a:lnTo>
                    <a:pt x="603" y="231"/>
                  </a:lnTo>
                  <a:lnTo>
                    <a:pt x="601" y="231"/>
                  </a:lnTo>
                  <a:lnTo>
                    <a:pt x="601" y="234"/>
                  </a:lnTo>
                  <a:lnTo>
                    <a:pt x="598" y="234"/>
                  </a:lnTo>
                  <a:lnTo>
                    <a:pt x="601" y="234"/>
                  </a:lnTo>
                  <a:lnTo>
                    <a:pt x="598" y="234"/>
                  </a:lnTo>
                  <a:lnTo>
                    <a:pt x="596" y="234"/>
                  </a:lnTo>
                  <a:lnTo>
                    <a:pt x="596" y="236"/>
                  </a:lnTo>
                  <a:lnTo>
                    <a:pt x="593" y="236"/>
                  </a:lnTo>
                  <a:lnTo>
                    <a:pt x="593" y="239"/>
                  </a:lnTo>
                  <a:lnTo>
                    <a:pt x="593" y="241"/>
                  </a:lnTo>
                  <a:lnTo>
                    <a:pt x="591" y="241"/>
                  </a:lnTo>
                  <a:lnTo>
                    <a:pt x="591" y="244"/>
                  </a:lnTo>
                  <a:lnTo>
                    <a:pt x="591" y="246"/>
                  </a:lnTo>
                  <a:lnTo>
                    <a:pt x="588" y="249"/>
                  </a:lnTo>
                  <a:lnTo>
                    <a:pt x="591" y="249"/>
                  </a:lnTo>
                  <a:lnTo>
                    <a:pt x="588" y="249"/>
                  </a:lnTo>
                  <a:lnTo>
                    <a:pt x="588" y="251"/>
                  </a:lnTo>
                  <a:lnTo>
                    <a:pt x="598" y="251"/>
                  </a:lnTo>
                  <a:lnTo>
                    <a:pt x="598" y="254"/>
                  </a:lnTo>
                  <a:lnTo>
                    <a:pt x="598" y="256"/>
                  </a:lnTo>
                  <a:lnTo>
                    <a:pt x="596" y="262"/>
                  </a:lnTo>
                  <a:lnTo>
                    <a:pt x="596" y="264"/>
                  </a:lnTo>
                  <a:lnTo>
                    <a:pt x="598" y="264"/>
                  </a:lnTo>
                  <a:lnTo>
                    <a:pt x="596" y="264"/>
                  </a:lnTo>
                  <a:lnTo>
                    <a:pt x="598" y="264"/>
                  </a:lnTo>
                  <a:lnTo>
                    <a:pt x="601" y="264"/>
                  </a:lnTo>
                  <a:lnTo>
                    <a:pt x="601" y="267"/>
                  </a:lnTo>
                  <a:lnTo>
                    <a:pt x="603" y="267"/>
                  </a:lnTo>
                  <a:lnTo>
                    <a:pt x="603" y="269"/>
                  </a:lnTo>
                  <a:lnTo>
                    <a:pt x="603" y="272"/>
                  </a:lnTo>
                  <a:lnTo>
                    <a:pt x="603" y="274"/>
                  </a:lnTo>
                  <a:lnTo>
                    <a:pt x="601" y="274"/>
                  </a:lnTo>
                  <a:lnTo>
                    <a:pt x="598" y="274"/>
                  </a:lnTo>
                  <a:lnTo>
                    <a:pt x="593" y="274"/>
                  </a:lnTo>
                  <a:lnTo>
                    <a:pt x="591" y="274"/>
                  </a:lnTo>
                  <a:lnTo>
                    <a:pt x="591" y="272"/>
                  </a:lnTo>
                  <a:lnTo>
                    <a:pt x="586" y="272"/>
                  </a:lnTo>
                  <a:lnTo>
                    <a:pt x="586" y="274"/>
                  </a:lnTo>
                  <a:lnTo>
                    <a:pt x="583" y="274"/>
                  </a:lnTo>
                  <a:lnTo>
                    <a:pt x="586" y="274"/>
                  </a:lnTo>
                  <a:lnTo>
                    <a:pt x="583" y="274"/>
                  </a:lnTo>
                  <a:lnTo>
                    <a:pt x="586" y="274"/>
                  </a:lnTo>
                  <a:lnTo>
                    <a:pt x="586" y="277"/>
                  </a:lnTo>
                  <a:lnTo>
                    <a:pt x="588" y="277"/>
                  </a:lnTo>
                  <a:lnTo>
                    <a:pt x="591" y="277"/>
                  </a:lnTo>
                  <a:lnTo>
                    <a:pt x="591" y="279"/>
                  </a:lnTo>
                  <a:lnTo>
                    <a:pt x="593" y="279"/>
                  </a:lnTo>
                  <a:lnTo>
                    <a:pt x="591" y="279"/>
                  </a:lnTo>
                  <a:lnTo>
                    <a:pt x="593" y="279"/>
                  </a:lnTo>
                  <a:lnTo>
                    <a:pt x="593" y="282"/>
                  </a:lnTo>
                  <a:lnTo>
                    <a:pt x="596" y="282"/>
                  </a:lnTo>
                  <a:lnTo>
                    <a:pt x="598" y="282"/>
                  </a:lnTo>
                  <a:lnTo>
                    <a:pt x="598" y="284"/>
                  </a:lnTo>
                  <a:lnTo>
                    <a:pt x="596" y="284"/>
                  </a:lnTo>
                  <a:lnTo>
                    <a:pt x="596" y="287"/>
                  </a:lnTo>
                  <a:lnTo>
                    <a:pt x="596" y="289"/>
                  </a:lnTo>
                  <a:lnTo>
                    <a:pt x="598" y="289"/>
                  </a:lnTo>
                  <a:lnTo>
                    <a:pt x="601" y="289"/>
                  </a:lnTo>
                  <a:lnTo>
                    <a:pt x="601" y="292"/>
                  </a:lnTo>
                  <a:lnTo>
                    <a:pt x="603" y="292"/>
                  </a:lnTo>
                  <a:lnTo>
                    <a:pt x="601" y="292"/>
                  </a:lnTo>
                  <a:lnTo>
                    <a:pt x="601" y="294"/>
                  </a:lnTo>
                  <a:lnTo>
                    <a:pt x="603" y="294"/>
                  </a:lnTo>
                  <a:lnTo>
                    <a:pt x="603" y="297"/>
                  </a:lnTo>
                  <a:lnTo>
                    <a:pt x="603" y="300"/>
                  </a:lnTo>
                  <a:lnTo>
                    <a:pt x="603" y="302"/>
                  </a:lnTo>
                  <a:lnTo>
                    <a:pt x="603" y="305"/>
                  </a:lnTo>
                  <a:lnTo>
                    <a:pt x="603" y="307"/>
                  </a:lnTo>
                  <a:lnTo>
                    <a:pt x="601" y="307"/>
                  </a:lnTo>
                  <a:lnTo>
                    <a:pt x="601" y="310"/>
                  </a:lnTo>
                  <a:lnTo>
                    <a:pt x="601" y="312"/>
                  </a:lnTo>
                  <a:lnTo>
                    <a:pt x="603" y="312"/>
                  </a:lnTo>
                  <a:lnTo>
                    <a:pt x="601" y="312"/>
                  </a:lnTo>
                  <a:lnTo>
                    <a:pt x="601" y="315"/>
                  </a:lnTo>
                  <a:lnTo>
                    <a:pt x="598" y="315"/>
                  </a:lnTo>
                  <a:lnTo>
                    <a:pt x="596" y="312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0"/>
                  </a:lnTo>
                  <a:lnTo>
                    <a:pt x="593" y="320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5"/>
                  </a:lnTo>
                  <a:lnTo>
                    <a:pt x="591" y="322"/>
                  </a:lnTo>
                  <a:lnTo>
                    <a:pt x="588" y="325"/>
                  </a:lnTo>
                  <a:lnTo>
                    <a:pt x="588" y="327"/>
                  </a:lnTo>
                  <a:lnTo>
                    <a:pt x="588" y="330"/>
                  </a:lnTo>
                  <a:lnTo>
                    <a:pt x="588" y="333"/>
                  </a:lnTo>
                  <a:lnTo>
                    <a:pt x="588" y="335"/>
                  </a:lnTo>
                  <a:lnTo>
                    <a:pt x="588" y="338"/>
                  </a:lnTo>
                  <a:lnTo>
                    <a:pt x="586" y="338"/>
                  </a:lnTo>
                  <a:lnTo>
                    <a:pt x="586" y="340"/>
                  </a:lnTo>
                  <a:lnTo>
                    <a:pt x="583" y="340"/>
                  </a:lnTo>
                  <a:lnTo>
                    <a:pt x="581" y="340"/>
                  </a:lnTo>
                  <a:lnTo>
                    <a:pt x="581" y="343"/>
                  </a:lnTo>
                  <a:lnTo>
                    <a:pt x="581" y="345"/>
                  </a:lnTo>
                  <a:lnTo>
                    <a:pt x="581" y="348"/>
                  </a:lnTo>
                  <a:lnTo>
                    <a:pt x="578" y="348"/>
                  </a:lnTo>
                  <a:lnTo>
                    <a:pt x="578" y="350"/>
                  </a:lnTo>
                  <a:lnTo>
                    <a:pt x="578" y="353"/>
                  </a:lnTo>
                  <a:lnTo>
                    <a:pt x="576" y="353"/>
                  </a:lnTo>
                  <a:lnTo>
                    <a:pt x="576" y="355"/>
                  </a:lnTo>
                  <a:lnTo>
                    <a:pt x="560" y="355"/>
                  </a:lnTo>
                  <a:lnTo>
                    <a:pt x="553" y="355"/>
                  </a:lnTo>
                  <a:lnTo>
                    <a:pt x="553" y="358"/>
                  </a:lnTo>
                  <a:lnTo>
                    <a:pt x="553" y="360"/>
                  </a:lnTo>
                  <a:lnTo>
                    <a:pt x="550" y="360"/>
                  </a:lnTo>
                  <a:lnTo>
                    <a:pt x="550" y="363"/>
                  </a:lnTo>
                  <a:lnTo>
                    <a:pt x="548" y="363"/>
                  </a:lnTo>
                  <a:lnTo>
                    <a:pt x="548" y="366"/>
                  </a:lnTo>
                  <a:lnTo>
                    <a:pt x="548" y="368"/>
                  </a:lnTo>
                  <a:lnTo>
                    <a:pt x="550" y="368"/>
                  </a:lnTo>
                  <a:lnTo>
                    <a:pt x="550" y="371"/>
                  </a:lnTo>
                  <a:lnTo>
                    <a:pt x="550" y="373"/>
                  </a:lnTo>
                  <a:lnTo>
                    <a:pt x="550" y="376"/>
                  </a:lnTo>
                  <a:lnTo>
                    <a:pt x="550" y="378"/>
                  </a:lnTo>
                  <a:lnTo>
                    <a:pt x="548" y="378"/>
                  </a:lnTo>
                  <a:lnTo>
                    <a:pt x="550" y="378"/>
                  </a:lnTo>
                  <a:lnTo>
                    <a:pt x="548" y="381"/>
                  </a:lnTo>
                  <a:lnTo>
                    <a:pt x="550" y="381"/>
                  </a:lnTo>
                  <a:lnTo>
                    <a:pt x="550" y="383"/>
                  </a:lnTo>
                  <a:lnTo>
                    <a:pt x="548" y="383"/>
                  </a:lnTo>
                  <a:lnTo>
                    <a:pt x="548" y="386"/>
                  </a:lnTo>
                  <a:lnTo>
                    <a:pt x="548" y="388"/>
                  </a:lnTo>
                  <a:lnTo>
                    <a:pt x="548" y="391"/>
                  </a:lnTo>
                  <a:lnTo>
                    <a:pt x="545" y="391"/>
                  </a:lnTo>
                  <a:lnTo>
                    <a:pt x="543" y="391"/>
                  </a:lnTo>
                  <a:lnTo>
                    <a:pt x="543" y="393"/>
                  </a:lnTo>
                  <a:lnTo>
                    <a:pt x="543" y="396"/>
                  </a:lnTo>
                  <a:lnTo>
                    <a:pt x="543" y="398"/>
                  </a:lnTo>
                  <a:lnTo>
                    <a:pt x="540" y="398"/>
                  </a:lnTo>
                  <a:lnTo>
                    <a:pt x="538" y="398"/>
                  </a:lnTo>
                  <a:lnTo>
                    <a:pt x="535" y="398"/>
                  </a:lnTo>
                  <a:lnTo>
                    <a:pt x="532" y="398"/>
                  </a:lnTo>
                  <a:lnTo>
                    <a:pt x="532" y="401"/>
                  </a:lnTo>
                  <a:lnTo>
                    <a:pt x="530" y="401"/>
                  </a:lnTo>
                  <a:lnTo>
                    <a:pt x="530" y="404"/>
                  </a:lnTo>
                  <a:lnTo>
                    <a:pt x="532" y="404"/>
                  </a:lnTo>
                  <a:lnTo>
                    <a:pt x="535" y="404"/>
                  </a:lnTo>
                  <a:lnTo>
                    <a:pt x="535" y="406"/>
                  </a:lnTo>
                  <a:lnTo>
                    <a:pt x="532" y="406"/>
                  </a:lnTo>
                  <a:lnTo>
                    <a:pt x="532" y="409"/>
                  </a:lnTo>
                  <a:lnTo>
                    <a:pt x="530" y="409"/>
                  </a:lnTo>
                  <a:lnTo>
                    <a:pt x="530" y="411"/>
                  </a:lnTo>
                  <a:lnTo>
                    <a:pt x="527" y="411"/>
                  </a:lnTo>
                  <a:lnTo>
                    <a:pt x="527" y="414"/>
                  </a:lnTo>
                  <a:lnTo>
                    <a:pt x="527" y="416"/>
                  </a:lnTo>
                  <a:lnTo>
                    <a:pt x="527" y="419"/>
                  </a:lnTo>
                  <a:lnTo>
                    <a:pt x="525" y="419"/>
                  </a:lnTo>
                  <a:lnTo>
                    <a:pt x="525" y="421"/>
                  </a:lnTo>
                  <a:lnTo>
                    <a:pt x="525" y="424"/>
                  </a:lnTo>
                  <a:lnTo>
                    <a:pt x="525" y="426"/>
                  </a:lnTo>
                  <a:lnTo>
                    <a:pt x="525" y="429"/>
                  </a:lnTo>
                  <a:lnTo>
                    <a:pt x="525" y="426"/>
                  </a:lnTo>
                  <a:lnTo>
                    <a:pt x="522" y="426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5" y="431"/>
                  </a:lnTo>
                  <a:lnTo>
                    <a:pt x="525" y="434"/>
                  </a:lnTo>
                  <a:lnTo>
                    <a:pt x="522" y="434"/>
                  </a:lnTo>
                  <a:lnTo>
                    <a:pt x="522" y="437"/>
                  </a:lnTo>
                  <a:lnTo>
                    <a:pt x="520" y="437"/>
                  </a:lnTo>
                  <a:lnTo>
                    <a:pt x="520" y="439"/>
                  </a:lnTo>
                  <a:lnTo>
                    <a:pt x="517" y="439"/>
                  </a:lnTo>
                  <a:lnTo>
                    <a:pt x="517" y="442"/>
                  </a:lnTo>
                  <a:lnTo>
                    <a:pt x="517" y="439"/>
                  </a:lnTo>
                  <a:lnTo>
                    <a:pt x="517" y="442"/>
                  </a:lnTo>
                  <a:lnTo>
                    <a:pt x="520" y="442"/>
                  </a:lnTo>
                  <a:lnTo>
                    <a:pt x="522" y="442"/>
                  </a:lnTo>
                  <a:lnTo>
                    <a:pt x="522" y="444"/>
                  </a:lnTo>
                  <a:lnTo>
                    <a:pt x="525" y="444"/>
                  </a:lnTo>
                  <a:lnTo>
                    <a:pt x="522" y="444"/>
                  </a:lnTo>
                  <a:lnTo>
                    <a:pt x="522" y="447"/>
                  </a:lnTo>
                  <a:lnTo>
                    <a:pt x="520" y="447"/>
                  </a:lnTo>
                  <a:lnTo>
                    <a:pt x="517" y="447"/>
                  </a:lnTo>
                  <a:lnTo>
                    <a:pt x="517" y="449"/>
                  </a:lnTo>
                  <a:lnTo>
                    <a:pt x="515" y="449"/>
                  </a:lnTo>
                  <a:lnTo>
                    <a:pt x="512" y="449"/>
                  </a:lnTo>
                  <a:lnTo>
                    <a:pt x="510" y="452"/>
                  </a:lnTo>
                  <a:lnTo>
                    <a:pt x="507" y="452"/>
                  </a:lnTo>
                  <a:lnTo>
                    <a:pt x="505" y="454"/>
                  </a:lnTo>
                  <a:lnTo>
                    <a:pt x="502" y="454"/>
                  </a:lnTo>
                  <a:lnTo>
                    <a:pt x="499" y="454"/>
                  </a:lnTo>
                  <a:lnTo>
                    <a:pt x="497" y="457"/>
                  </a:lnTo>
                  <a:lnTo>
                    <a:pt x="494" y="457"/>
                  </a:lnTo>
                  <a:lnTo>
                    <a:pt x="494" y="459"/>
                  </a:lnTo>
                  <a:lnTo>
                    <a:pt x="492" y="459"/>
                  </a:lnTo>
                  <a:lnTo>
                    <a:pt x="489" y="459"/>
                  </a:lnTo>
                  <a:lnTo>
                    <a:pt x="487" y="459"/>
                  </a:lnTo>
                  <a:lnTo>
                    <a:pt x="487" y="462"/>
                  </a:lnTo>
                  <a:lnTo>
                    <a:pt x="484" y="462"/>
                  </a:lnTo>
                  <a:lnTo>
                    <a:pt x="482" y="464"/>
                  </a:lnTo>
                  <a:lnTo>
                    <a:pt x="479" y="464"/>
                  </a:lnTo>
                  <a:lnTo>
                    <a:pt x="477" y="464"/>
                  </a:lnTo>
                  <a:lnTo>
                    <a:pt x="477" y="467"/>
                  </a:lnTo>
                  <a:lnTo>
                    <a:pt x="477" y="470"/>
                  </a:lnTo>
                  <a:lnTo>
                    <a:pt x="474" y="470"/>
                  </a:lnTo>
                  <a:lnTo>
                    <a:pt x="474" y="467"/>
                  </a:lnTo>
                  <a:lnTo>
                    <a:pt x="472" y="470"/>
                  </a:lnTo>
                  <a:lnTo>
                    <a:pt x="472" y="467"/>
                  </a:lnTo>
                  <a:lnTo>
                    <a:pt x="472" y="464"/>
                  </a:lnTo>
                  <a:lnTo>
                    <a:pt x="469" y="464"/>
                  </a:lnTo>
                  <a:lnTo>
                    <a:pt x="467" y="464"/>
                  </a:lnTo>
                  <a:lnTo>
                    <a:pt x="469" y="464"/>
                  </a:lnTo>
                  <a:lnTo>
                    <a:pt x="467" y="464"/>
                  </a:lnTo>
                  <a:lnTo>
                    <a:pt x="464" y="464"/>
                  </a:lnTo>
                  <a:lnTo>
                    <a:pt x="461" y="464"/>
                  </a:lnTo>
                  <a:lnTo>
                    <a:pt x="459" y="464"/>
                  </a:lnTo>
                  <a:lnTo>
                    <a:pt x="459" y="462"/>
                  </a:lnTo>
                  <a:lnTo>
                    <a:pt x="459" y="464"/>
                  </a:lnTo>
                  <a:lnTo>
                    <a:pt x="456" y="464"/>
                  </a:lnTo>
                  <a:lnTo>
                    <a:pt x="454" y="467"/>
                  </a:lnTo>
                  <a:lnTo>
                    <a:pt x="451" y="467"/>
                  </a:lnTo>
                  <a:lnTo>
                    <a:pt x="449" y="467"/>
                  </a:lnTo>
                  <a:lnTo>
                    <a:pt x="446" y="467"/>
                  </a:lnTo>
                  <a:lnTo>
                    <a:pt x="444" y="467"/>
                  </a:lnTo>
                  <a:lnTo>
                    <a:pt x="441" y="467"/>
                  </a:lnTo>
                  <a:lnTo>
                    <a:pt x="439" y="467"/>
                  </a:lnTo>
                  <a:lnTo>
                    <a:pt x="439" y="470"/>
                  </a:lnTo>
                  <a:lnTo>
                    <a:pt x="439" y="467"/>
                  </a:lnTo>
                  <a:lnTo>
                    <a:pt x="436" y="467"/>
                  </a:lnTo>
                  <a:lnTo>
                    <a:pt x="436" y="470"/>
                  </a:lnTo>
                  <a:lnTo>
                    <a:pt x="436" y="467"/>
                  </a:lnTo>
                  <a:lnTo>
                    <a:pt x="434" y="467"/>
                  </a:lnTo>
                  <a:lnTo>
                    <a:pt x="431" y="467"/>
                  </a:lnTo>
                  <a:lnTo>
                    <a:pt x="431" y="470"/>
                  </a:lnTo>
                  <a:lnTo>
                    <a:pt x="428" y="470"/>
                  </a:lnTo>
                  <a:lnTo>
                    <a:pt x="426" y="470"/>
                  </a:lnTo>
                  <a:lnTo>
                    <a:pt x="423" y="470"/>
                  </a:lnTo>
                  <a:lnTo>
                    <a:pt x="423" y="472"/>
                  </a:lnTo>
                  <a:lnTo>
                    <a:pt x="421" y="472"/>
                  </a:lnTo>
                  <a:lnTo>
                    <a:pt x="418" y="472"/>
                  </a:lnTo>
                  <a:lnTo>
                    <a:pt x="416" y="472"/>
                  </a:lnTo>
                  <a:lnTo>
                    <a:pt x="416" y="475"/>
                  </a:lnTo>
                  <a:lnTo>
                    <a:pt x="416" y="472"/>
                  </a:lnTo>
                  <a:lnTo>
                    <a:pt x="416" y="475"/>
                  </a:lnTo>
                  <a:lnTo>
                    <a:pt x="413" y="475"/>
                  </a:lnTo>
                  <a:lnTo>
                    <a:pt x="413" y="472"/>
                  </a:lnTo>
                  <a:lnTo>
                    <a:pt x="413" y="475"/>
                  </a:lnTo>
                  <a:lnTo>
                    <a:pt x="411" y="477"/>
                  </a:lnTo>
                  <a:lnTo>
                    <a:pt x="411" y="475"/>
                  </a:lnTo>
                  <a:lnTo>
                    <a:pt x="411" y="477"/>
                  </a:lnTo>
                  <a:lnTo>
                    <a:pt x="408" y="477"/>
                  </a:lnTo>
                  <a:lnTo>
                    <a:pt x="406" y="477"/>
                  </a:lnTo>
                  <a:lnTo>
                    <a:pt x="408" y="477"/>
                  </a:lnTo>
                  <a:lnTo>
                    <a:pt x="406" y="477"/>
                  </a:lnTo>
                  <a:lnTo>
                    <a:pt x="406" y="480"/>
                  </a:lnTo>
                  <a:lnTo>
                    <a:pt x="406" y="477"/>
                  </a:lnTo>
                  <a:lnTo>
                    <a:pt x="403" y="477"/>
                  </a:lnTo>
                  <a:lnTo>
                    <a:pt x="401" y="477"/>
                  </a:lnTo>
                  <a:lnTo>
                    <a:pt x="401" y="480"/>
                  </a:lnTo>
                  <a:lnTo>
                    <a:pt x="401" y="477"/>
                  </a:lnTo>
                  <a:lnTo>
                    <a:pt x="398" y="477"/>
                  </a:lnTo>
                  <a:lnTo>
                    <a:pt x="398" y="480"/>
                  </a:lnTo>
                  <a:lnTo>
                    <a:pt x="398" y="477"/>
                  </a:lnTo>
                  <a:lnTo>
                    <a:pt x="396" y="477"/>
                  </a:lnTo>
                  <a:lnTo>
                    <a:pt x="393" y="477"/>
                  </a:lnTo>
                  <a:lnTo>
                    <a:pt x="393" y="480"/>
                  </a:lnTo>
                  <a:lnTo>
                    <a:pt x="390" y="480"/>
                  </a:lnTo>
                  <a:lnTo>
                    <a:pt x="390" y="482"/>
                  </a:lnTo>
                  <a:lnTo>
                    <a:pt x="388" y="482"/>
                  </a:lnTo>
                  <a:lnTo>
                    <a:pt x="385" y="482"/>
                  </a:lnTo>
                  <a:lnTo>
                    <a:pt x="383" y="482"/>
                  </a:lnTo>
                  <a:lnTo>
                    <a:pt x="383" y="485"/>
                  </a:lnTo>
                  <a:lnTo>
                    <a:pt x="380" y="485"/>
                  </a:lnTo>
                  <a:lnTo>
                    <a:pt x="378" y="485"/>
                  </a:lnTo>
                  <a:lnTo>
                    <a:pt x="375" y="485"/>
                  </a:lnTo>
                  <a:lnTo>
                    <a:pt x="373" y="485"/>
                  </a:lnTo>
                  <a:lnTo>
                    <a:pt x="373" y="487"/>
                  </a:lnTo>
                  <a:lnTo>
                    <a:pt x="370" y="487"/>
                  </a:lnTo>
                  <a:lnTo>
                    <a:pt x="370" y="490"/>
                  </a:lnTo>
                  <a:lnTo>
                    <a:pt x="370" y="487"/>
                  </a:lnTo>
                  <a:lnTo>
                    <a:pt x="368" y="487"/>
                  </a:lnTo>
                  <a:lnTo>
                    <a:pt x="368" y="490"/>
                  </a:lnTo>
                  <a:lnTo>
                    <a:pt x="365" y="490"/>
                  </a:lnTo>
                  <a:lnTo>
                    <a:pt x="363" y="490"/>
                  </a:lnTo>
                  <a:lnTo>
                    <a:pt x="363" y="492"/>
                  </a:lnTo>
                  <a:lnTo>
                    <a:pt x="363" y="490"/>
                  </a:lnTo>
                  <a:lnTo>
                    <a:pt x="360" y="490"/>
                  </a:lnTo>
                  <a:lnTo>
                    <a:pt x="357" y="490"/>
                  </a:lnTo>
                  <a:lnTo>
                    <a:pt x="357" y="492"/>
                  </a:lnTo>
                  <a:lnTo>
                    <a:pt x="355" y="492"/>
                  </a:lnTo>
                  <a:lnTo>
                    <a:pt x="352" y="492"/>
                  </a:lnTo>
                  <a:lnTo>
                    <a:pt x="352" y="495"/>
                  </a:lnTo>
                  <a:lnTo>
                    <a:pt x="350" y="495"/>
                  </a:lnTo>
                  <a:lnTo>
                    <a:pt x="347" y="495"/>
                  </a:lnTo>
                  <a:lnTo>
                    <a:pt x="347" y="497"/>
                  </a:lnTo>
                  <a:lnTo>
                    <a:pt x="345" y="497"/>
                  </a:lnTo>
                  <a:lnTo>
                    <a:pt x="345" y="500"/>
                  </a:lnTo>
                  <a:lnTo>
                    <a:pt x="342" y="500"/>
                  </a:lnTo>
                  <a:lnTo>
                    <a:pt x="340" y="500"/>
                  </a:lnTo>
                  <a:lnTo>
                    <a:pt x="337" y="500"/>
                  </a:lnTo>
                  <a:lnTo>
                    <a:pt x="337" y="502"/>
                  </a:lnTo>
                  <a:lnTo>
                    <a:pt x="337" y="500"/>
                  </a:lnTo>
                  <a:lnTo>
                    <a:pt x="335" y="500"/>
                  </a:lnTo>
                  <a:lnTo>
                    <a:pt x="335" y="497"/>
                  </a:lnTo>
                  <a:lnTo>
                    <a:pt x="332" y="497"/>
                  </a:lnTo>
                  <a:lnTo>
                    <a:pt x="332" y="500"/>
                  </a:lnTo>
                  <a:lnTo>
                    <a:pt x="330" y="500"/>
                  </a:lnTo>
                  <a:lnTo>
                    <a:pt x="330" y="502"/>
                  </a:lnTo>
                  <a:lnTo>
                    <a:pt x="327" y="502"/>
                  </a:lnTo>
                  <a:lnTo>
                    <a:pt x="327" y="500"/>
                  </a:lnTo>
                  <a:lnTo>
                    <a:pt x="325" y="500"/>
                  </a:lnTo>
                  <a:lnTo>
                    <a:pt x="327" y="500"/>
                  </a:lnTo>
                  <a:lnTo>
                    <a:pt x="325" y="500"/>
                  </a:lnTo>
                  <a:lnTo>
                    <a:pt x="322" y="500"/>
                  </a:lnTo>
                  <a:lnTo>
                    <a:pt x="322" y="502"/>
                  </a:lnTo>
                  <a:lnTo>
                    <a:pt x="319" y="502"/>
                  </a:lnTo>
                  <a:lnTo>
                    <a:pt x="319" y="500"/>
                  </a:lnTo>
                  <a:lnTo>
                    <a:pt x="322" y="500"/>
                  </a:lnTo>
                  <a:lnTo>
                    <a:pt x="322" y="497"/>
                  </a:lnTo>
                  <a:lnTo>
                    <a:pt x="319" y="497"/>
                  </a:lnTo>
                  <a:lnTo>
                    <a:pt x="317" y="497"/>
                  </a:lnTo>
                  <a:lnTo>
                    <a:pt x="317" y="500"/>
                  </a:lnTo>
                  <a:lnTo>
                    <a:pt x="319" y="500"/>
                  </a:lnTo>
                  <a:lnTo>
                    <a:pt x="319" y="502"/>
                  </a:lnTo>
                  <a:lnTo>
                    <a:pt x="317" y="502"/>
                  </a:lnTo>
                  <a:lnTo>
                    <a:pt x="314" y="502"/>
                  </a:lnTo>
                  <a:lnTo>
                    <a:pt x="314" y="505"/>
                  </a:lnTo>
                  <a:lnTo>
                    <a:pt x="312" y="505"/>
                  </a:lnTo>
                  <a:lnTo>
                    <a:pt x="312" y="508"/>
                  </a:lnTo>
                  <a:lnTo>
                    <a:pt x="314" y="508"/>
                  </a:lnTo>
                  <a:lnTo>
                    <a:pt x="314" y="505"/>
                  </a:lnTo>
                  <a:lnTo>
                    <a:pt x="317" y="505"/>
                  </a:lnTo>
                  <a:lnTo>
                    <a:pt x="317" y="508"/>
                  </a:lnTo>
                  <a:lnTo>
                    <a:pt x="319" y="508"/>
                  </a:lnTo>
                  <a:lnTo>
                    <a:pt x="319" y="510"/>
                  </a:lnTo>
                  <a:lnTo>
                    <a:pt x="317" y="510"/>
                  </a:lnTo>
                  <a:lnTo>
                    <a:pt x="319" y="510"/>
                  </a:lnTo>
                  <a:lnTo>
                    <a:pt x="319" y="513"/>
                  </a:lnTo>
                  <a:lnTo>
                    <a:pt x="317" y="513"/>
                  </a:lnTo>
                  <a:lnTo>
                    <a:pt x="317" y="510"/>
                  </a:lnTo>
                  <a:lnTo>
                    <a:pt x="314" y="510"/>
                  </a:lnTo>
                  <a:lnTo>
                    <a:pt x="314" y="513"/>
                  </a:lnTo>
                  <a:lnTo>
                    <a:pt x="314" y="515"/>
                  </a:lnTo>
                  <a:lnTo>
                    <a:pt x="314" y="513"/>
                  </a:lnTo>
                  <a:lnTo>
                    <a:pt x="312" y="513"/>
                  </a:lnTo>
                  <a:lnTo>
                    <a:pt x="309" y="513"/>
                  </a:lnTo>
                  <a:lnTo>
                    <a:pt x="309" y="515"/>
                  </a:lnTo>
                  <a:lnTo>
                    <a:pt x="307" y="515"/>
                  </a:lnTo>
                  <a:lnTo>
                    <a:pt x="307" y="513"/>
                  </a:lnTo>
                  <a:lnTo>
                    <a:pt x="304" y="513"/>
                  </a:lnTo>
                  <a:lnTo>
                    <a:pt x="304" y="515"/>
                  </a:lnTo>
                  <a:lnTo>
                    <a:pt x="304" y="513"/>
                  </a:lnTo>
                  <a:lnTo>
                    <a:pt x="304" y="515"/>
                  </a:lnTo>
                  <a:lnTo>
                    <a:pt x="302" y="515"/>
                  </a:lnTo>
                  <a:lnTo>
                    <a:pt x="299" y="515"/>
                  </a:lnTo>
                  <a:lnTo>
                    <a:pt x="297" y="515"/>
                  </a:lnTo>
                  <a:lnTo>
                    <a:pt x="294" y="518"/>
                  </a:lnTo>
                  <a:lnTo>
                    <a:pt x="292" y="518"/>
                  </a:lnTo>
                  <a:lnTo>
                    <a:pt x="292" y="515"/>
                  </a:lnTo>
                  <a:lnTo>
                    <a:pt x="294" y="515"/>
                  </a:lnTo>
                  <a:lnTo>
                    <a:pt x="292" y="515"/>
                  </a:lnTo>
                  <a:lnTo>
                    <a:pt x="289" y="515"/>
                  </a:lnTo>
                  <a:lnTo>
                    <a:pt x="286" y="515"/>
                  </a:lnTo>
                  <a:lnTo>
                    <a:pt x="284" y="515"/>
                  </a:lnTo>
                  <a:lnTo>
                    <a:pt x="281" y="515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5"/>
                  </a:lnTo>
                  <a:lnTo>
                    <a:pt x="279" y="513"/>
                  </a:lnTo>
                  <a:lnTo>
                    <a:pt x="279" y="510"/>
                  </a:lnTo>
                  <a:lnTo>
                    <a:pt x="281" y="510"/>
                  </a:lnTo>
                  <a:lnTo>
                    <a:pt x="281" y="508"/>
                  </a:lnTo>
                  <a:lnTo>
                    <a:pt x="279" y="508"/>
                  </a:lnTo>
                  <a:lnTo>
                    <a:pt x="276" y="508"/>
                  </a:lnTo>
                  <a:lnTo>
                    <a:pt x="274" y="505"/>
                  </a:lnTo>
                  <a:lnTo>
                    <a:pt x="274" y="502"/>
                  </a:lnTo>
                  <a:lnTo>
                    <a:pt x="276" y="502"/>
                  </a:lnTo>
                  <a:lnTo>
                    <a:pt x="279" y="502"/>
                  </a:lnTo>
                  <a:lnTo>
                    <a:pt x="276" y="502"/>
                  </a:lnTo>
                  <a:lnTo>
                    <a:pt x="276" y="500"/>
                  </a:lnTo>
                  <a:lnTo>
                    <a:pt x="276" y="497"/>
                  </a:lnTo>
                  <a:lnTo>
                    <a:pt x="276" y="495"/>
                  </a:lnTo>
                  <a:lnTo>
                    <a:pt x="274" y="495"/>
                  </a:lnTo>
                  <a:lnTo>
                    <a:pt x="271" y="495"/>
                  </a:lnTo>
                  <a:lnTo>
                    <a:pt x="271" y="492"/>
                  </a:lnTo>
                  <a:lnTo>
                    <a:pt x="271" y="495"/>
                  </a:lnTo>
                  <a:lnTo>
                    <a:pt x="271" y="492"/>
                  </a:lnTo>
                  <a:lnTo>
                    <a:pt x="269" y="492"/>
                  </a:lnTo>
                  <a:lnTo>
                    <a:pt x="269" y="490"/>
                  </a:lnTo>
                  <a:lnTo>
                    <a:pt x="266" y="490"/>
                  </a:lnTo>
                  <a:lnTo>
                    <a:pt x="264" y="490"/>
                  </a:lnTo>
                  <a:lnTo>
                    <a:pt x="264" y="487"/>
                  </a:lnTo>
                  <a:lnTo>
                    <a:pt x="261" y="487"/>
                  </a:lnTo>
                  <a:lnTo>
                    <a:pt x="261" y="485"/>
                  </a:lnTo>
                  <a:lnTo>
                    <a:pt x="259" y="485"/>
                  </a:lnTo>
                  <a:lnTo>
                    <a:pt x="261" y="485"/>
                  </a:lnTo>
                  <a:lnTo>
                    <a:pt x="261" y="482"/>
                  </a:lnTo>
                  <a:lnTo>
                    <a:pt x="259" y="482"/>
                  </a:lnTo>
                  <a:lnTo>
                    <a:pt x="259" y="480"/>
                  </a:lnTo>
                  <a:lnTo>
                    <a:pt x="259" y="477"/>
                  </a:lnTo>
                  <a:lnTo>
                    <a:pt x="261" y="477"/>
                  </a:lnTo>
                  <a:lnTo>
                    <a:pt x="261" y="475"/>
                  </a:lnTo>
                  <a:lnTo>
                    <a:pt x="261" y="472"/>
                  </a:lnTo>
                  <a:lnTo>
                    <a:pt x="261" y="475"/>
                  </a:lnTo>
                  <a:lnTo>
                    <a:pt x="264" y="475"/>
                  </a:lnTo>
                  <a:lnTo>
                    <a:pt x="264" y="472"/>
                  </a:lnTo>
                  <a:lnTo>
                    <a:pt x="266" y="472"/>
                  </a:lnTo>
                  <a:lnTo>
                    <a:pt x="266" y="470"/>
                  </a:lnTo>
                  <a:lnTo>
                    <a:pt x="264" y="470"/>
                  </a:lnTo>
                  <a:lnTo>
                    <a:pt x="261" y="470"/>
                  </a:lnTo>
                  <a:lnTo>
                    <a:pt x="261" y="467"/>
                  </a:lnTo>
                  <a:lnTo>
                    <a:pt x="259" y="470"/>
                  </a:lnTo>
                  <a:lnTo>
                    <a:pt x="259" y="467"/>
                  </a:lnTo>
                  <a:lnTo>
                    <a:pt x="261" y="467"/>
                  </a:lnTo>
                  <a:lnTo>
                    <a:pt x="261" y="464"/>
                  </a:lnTo>
                  <a:lnTo>
                    <a:pt x="264" y="464"/>
                  </a:lnTo>
                  <a:lnTo>
                    <a:pt x="264" y="462"/>
                  </a:lnTo>
                  <a:lnTo>
                    <a:pt x="264" y="459"/>
                  </a:lnTo>
                  <a:lnTo>
                    <a:pt x="261" y="459"/>
                  </a:lnTo>
                  <a:lnTo>
                    <a:pt x="261" y="457"/>
                  </a:lnTo>
                  <a:lnTo>
                    <a:pt x="264" y="457"/>
                  </a:lnTo>
                  <a:lnTo>
                    <a:pt x="261" y="457"/>
                  </a:lnTo>
                  <a:lnTo>
                    <a:pt x="261" y="454"/>
                  </a:lnTo>
                  <a:lnTo>
                    <a:pt x="261" y="452"/>
                  </a:lnTo>
                  <a:lnTo>
                    <a:pt x="261" y="449"/>
                  </a:lnTo>
                  <a:lnTo>
                    <a:pt x="264" y="449"/>
                  </a:lnTo>
                  <a:lnTo>
                    <a:pt x="264" y="447"/>
                  </a:lnTo>
                  <a:lnTo>
                    <a:pt x="264" y="444"/>
                  </a:lnTo>
                  <a:lnTo>
                    <a:pt x="266" y="444"/>
                  </a:lnTo>
                  <a:lnTo>
                    <a:pt x="269" y="444"/>
                  </a:lnTo>
                  <a:lnTo>
                    <a:pt x="266" y="444"/>
                  </a:lnTo>
                  <a:lnTo>
                    <a:pt x="269" y="444"/>
                  </a:lnTo>
                  <a:lnTo>
                    <a:pt x="266" y="442"/>
                  </a:lnTo>
                  <a:lnTo>
                    <a:pt x="269" y="442"/>
                  </a:lnTo>
                  <a:lnTo>
                    <a:pt x="269" y="439"/>
                  </a:lnTo>
                  <a:lnTo>
                    <a:pt x="271" y="439"/>
                  </a:lnTo>
                  <a:lnTo>
                    <a:pt x="269" y="439"/>
                  </a:lnTo>
                  <a:lnTo>
                    <a:pt x="271" y="439"/>
                  </a:lnTo>
                  <a:lnTo>
                    <a:pt x="271" y="437"/>
                  </a:lnTo>
                  <a:lnTo>
                    <a:pt x="271" y="434"/>
                  </a:lnTo>
                  <a:lnTo>
                    <a:pt x="269" y="434"/>
                  </a:lnTo>
                  <a:lnTo>
                    <a:pt x="271" y="434"/>
                  </a:lnTo>
                  <a:lnTo>
                    <a:pt x="271" y="431"/>
                  </a:lnTo>
                  <a:lnTo>
                    <a:pt x="271" y="429"/>
                  </a:lnTo>
                  <a:lnTo>
                    <a:pt x="269" y="429"/>
                  </a:lnTo>
                  <a:lnTo>
                    <a:pt x="266" y="429"/>
                  </a:lnTo>
                  <a:lnTo>
                    <a:pt x="264" y="429"/>
                  </a:lnTo>
                  <a:lnTo>
                    <a:pt x="264" y="426"/>
                  </a:lnTo>
                  <a:lnTo>
                    <a:pt x="264" y="424"/>
                  </a:lnTo>
                  <a:lnTo>
                    <a:pt x="261" y="424"/>
                  </a:lnTo>
                  <a:lnTo>
                    <a:pt x="261" y="426"/>
                  </a:lnTo>
                  <a:lnTo>
                    <a:pt x="259" y="426"/>
                  </a:lnTo>
                  <a:lnTo>
                    <a:pt x="256" y="426"/>
                  </a:lnTo>
                  <a:lnTo>
                    <a:pt x="256" y="424"/>
                  </a:lnTo>
                  <a:lnTo>
                    <a:pt x="254" y="426"/>
                  </a:lnTo>
                  <a:lnTo>
                    <a:pt x="254" y="424"/>
                  </a:lnTo>
                  <a:lnTo>
                    <a:pt x="251" y="426"/>
                  </a:lnTo>
                  <a:lnTo>
                    <a:pt x="248" y="426"/>
                  </a:lnTo>
                  <a:lnTo>
                    <a:pt x="248" y="429"/>
                  </a:lnTo>
                  <a:lnTo>
                    <a:pt x="246" y="429"/>
                  </a:lnTo>
                  <a:lnTo>
                    <a:pt x="243" y="429"/>
                  </a:lnTo>
                  <a:lnTo>
                    <a:pt x="241" y="429"/>
                  </a:lnTo>
                  <a:lnTo>
                    <a:pt x="241" y="426"/>
                  </a:lnTo>
                  <a:lnTo>
                    <a:pt x="241" y="424"/>
                  </a:lnTo>
                  <a:lnTo>
                    <a:pt x="241" y="421"/>
                  </a:lnTo>
                  <a:lnTo>
                    <a:pt x="238" y="421"/>
                  </a:lnTo>
                  <a:lnTo>
                    <a:pt x="241" y="421"/>
                  </a:lnTo>
                  <a:lnTo>
                    <a:pt x="238" y="421"/>
                  </a:lnTo>
                  <a:lnTo>
                    <a:pt x="238" y="419"/>
                  </a:lnTo>
                  <a:lnTo>
                    <a:pt x="236" y="419"/>
                  </a:lnTo>
                  <a:lnTo>
                    <a:pt x="238" y="416"/>
                  </a:lnTo>
                  <a:lnTo>
                    <a:pt x="236" y="416"/>
                  </a:lnTo>
                  <a:lnTo>
                    <a:pt x="238" y="416"/>
                  </a:lnTo>
                  <a:lnTo>
                    <a:pt x="236" y="416"/>
                  </a:lnTo>
                  <a:lnTo>
                    <a:pt x="236" y="414"/>
                  </a:lnTo>
                  <a:lnTo>
                    <a:pt x="233" y="414"/>
                  </a:lnTo>
                  <a:lnTo>
                    <a:pt x="236" y="414"/>
                  </a:lnTo>
                  <a:lnTo>
                    <a:pt x="236" y="411"/>
                  </a:lnTo>
                  <a:lnTo>
                    <a:pt x="233" y="411"/>
                  </a:lnTo>
                  <a:lnTo>
                    <a:pt x="236" y="409"/>
                  </a:lnTo>
                  <a:lnTo>
                    <a:pt x="233" y="409"/>
                  </a:lnTo>
                  <a:lnTo>
                    <a:pt x="233" y="406"/>
                  </a:lnTo>
                  <a:lnTo>
                    <a:pt x="233" y="404"/>
                  </a:lnTo>
                  <a:lnTo>
                    <a:pt x="233" y="401"/>
                  </a:lnTo>
                  <a:lnTo>
                    <a:pt x="231" y="401"/>
                  </a:lnTo>
                  <a:lnTo>
                    <a:pt x="231" y="398"/>
                  </a:lnTo>
                  <a:lnTo>
                    <a:pt x="228" y="398"/>
                  </a:lnTo>
                  <a:lnTo>
                    <a:pt x="228" y="396"/>
                  </a:lnTo>
                  <a:lnTo>
                    <a:pt x="228" y="393"/>
                  </a:lnTo>
                  <a:lnTo>
                    <a:pt x="228" y="391"/>
                  </a:lnTo>
                  <a:lnTo>
                    <a:pt x="231" y="391"/>
                  </a:lnTo>
                  <a:lnTo>
                    <a:pt x="231" y="388"/>
                  </a:lnTo>
                  <a:lnTo>
                    <a:pt x="231" y="386"/>
                  </a:lnTo>
                  <a:lnTo>
                    <a:pt x="233" y="386"/>
                  </a:lnTo>
                  <a:lnTo>
                    <a:pt x="236" y="386"/>
                  </a:lnTo>
                  <a:lnTo>
                    <a:pt x="236" y="383"/>
                  </a:lnTo>
                  <a:lnTo>
                    <a:pt x="236" y="381"/>
                  </a:lnTo>
                  <a:lnTo>
                    <a:pt x="233" y="381"/>
                  </a:lnTo>
                  <a:lnTo>
                    <a:pt x="233" y="378"/>
                  </a:lnTo>
                  <a:lnTo>
                    <a:pt x="233" y="376"/>
                  </a:lnTo>
                  <a:lnTo>
                    <a:pt x="231" y="376"/>
                  </a:lnTo>
                  <a:lnTo>
                    <a:pt x="231" y="373"/>
                  </a:lnTo>
                  <a:lnTo>
                    <a:pt x="231" y="376"/>
                  </a:lnTo>
                  <a:lnTo>
                    <a:pt x="231" y="373"/>
                  </a:lnTo>
                  <a:lnTo>
                    <a:pt x="228" y="373"/>
                  </a:lnTo>
                  <a:lnTo>
                    <a:pt x="226" y="373"/>
                  </a:lnTo>
                  <a:lnTo>
                    <a:pt x="226" y="371"/>
                  </a:lnTo>
                  <a:lnTo>
                    <a:pt x="223" y="371"/>
                  </a:lnTo>
                  <a:lnTo>
                    <a:pt x="226" y="371"/>
                  </a:lnTo>
                  <a:lnTo>
                    <a:pt x="223" y="371"/>
                  </a:lnTo>
                  <a:lnTo>
                    <a:pt x="223" y="368"/>
                  </a:lnTo>
                  <a:lnTo>
                    <a:pt x="226" y="368"/>
                  </a:lnTo>
                  <a:lnTo>
                    <a:pt x="223" y="368"/>
                  </a:lnTo>
                  <a:lnTo>
                    <a:pt x="226" y="368"/>
                  </a:lnTo>
                  <a:lnTo>
                    <a:pt x="223" y="368"/>
                  </a:lnTo>
                  <a:lnTo>
                    <a:pt x="226" y="368"/>
                  </a:lnTo>
                  <a:lnTo>
                    <a:pt x="226" y="366"/>
                  </a:lnTo>
                  <a:lnTo>
                    <a:pt x="223" y="368"/>
                  </a:lnTo>
                  <a:lnTo>
                    <a:pt x="223" y="366"/>
                  </a:lnTo>
                  <a:lnTo>
                    <a:pt x="223" y="363"/>
                  </a:lnTo>
                  <a:lnTo>
                    <a:pt x="226" y="363"/>
                  </a:lnTo>
                  <a:lnTo>
                    <a:pt x="223" y="363"/>
                  </a:lnTo>
                  <a:lnTo>
                    <a:pt x="226" y="363"/>
                  </a:lnTo>
                  <a:lnTo>
                    <a:pt x="226" y="360"/>
                  </a:lnTo>
                  <a:lnTo>
                    <a:pt x="228" y="360"/>
                  </a:lnTo>
                  <a:lnTo>
                    <a:pt x="226" y="358"/>
                  </a:lnTo>
                  <a:lnTo>
                    <a:pt x="228" y="358"/>
                  </a:lnTo>
                  <a:lnTo>
                    <a:pt x="228" y="355"/>
                  </a:lnTo>
                  <a:lnTo>
                    <a:pt x="226" y="355"/>
                  </a:lnTo>
                  <a:lnTo>
                    <a:pt x="226" y="353"/>
                  </a:lnTo>
                  <a:lnTo>
                    <a:pt x="223" y="353"/>
                  </a:lnTo>
                  <a:lnTo>
                    <a:pt x="223" y="350"/>
                  </a:lnTo>
                  <a:lnTo>
                    <a:pt x="221" y="350"/>
                  </a:lnTo>
                  <a:lnTo>
                    <a:pt x="221" y="348"/>
                  </a:lnTo>
                  <a:lnTo>
                    <a:pt x="218" y="348"/>
                  </a:lnTo>
                  <a:lnTo>
                    <a:pt x="215" y="348"/>
                  </a:lnTo>
                  <a:lnTo>
                    <a:pt x="215" y="345"/>
                  </a:lnTo>
                  <a:lnTo>
                    <a:pt x="215" y="343"/>
                  </a:lnTo>
                  <a:lnTo>
                    <a:pt x="213" y="343"/>
                  </a:lnTo>
                  <a:lnTo>
                    <a:pt x="213" y="340"/>
                  </a:lnTo>
                  <a:lnTo>
                    <a:pt x="213" y="343"/>
                  </a:lnTo>
                  <a:lnTo>
                    <a:pt x="210" y="343"/>
                  </a:lnTo>
                  <a:lnTo>
                    <a:pt x="208" y="343"/>
                  </a:lnTo>
                  <a:lnTo>
                    <a:pt x="205" y="343"/>
                  </a:lnTo>
                  <a:lnTo>
                    <a:pt x="205" y="345"/>
                  </a:lnTo>
                  <a:lnTo>
                    <a:pt x="205" y="348"/>
                  </a:lnTo>
                  <a:lnTo>
                    <a:pt x="203" y="348"/>
                  </a:lnTo>
                  <a:lnTo>
                    <a:pt x="203" y="345"/>
                  </a:lnTo>
                  <a:lnTo>
                    <a:pt x="200" y="345"/>
                  </a:lnTo>
                  <a:lnTo>
                    <a:pt x="200" y="343"/>
                  </a:lnTo>
                  <a:lnTo>
                    <a:pt x="198" y="343"/>
                  </a:lnTo>
                  <a:lnTo>
                    <a:pt x="195" y="343"/>
                  </a:lnTo>
                  <a:lnTo>
                    <a:pt x="193" y="343"/>
                  </a:lnTo>
                  <a:lnTo>
                    <a:pt x="190" y="343"/>
                  </a:lnTo>
                  <a:lnTo>
                    <a:pt x="190" y="345"/>
                  </a:lnTo>
                  <a:lnTo>
                    <a:pt x="190" y="348"/>
                  </a:lnTo>
                  <a:lnTo>
                    <a:pt x="190" y="350"/>
                  </a:lnTo>
                  <a:lnTo>
                    <a:pt x="188" y="350"/>
                  </a:lnTo>
                  <a:lnTo>
                    <a:pt x="185" y="350"/>
                  </a:lnTo>
                  <a:lnTo>
                    <a:pt x="185" y="348"/>
                  </a:lnTo>
                  <a:lnTo>
                    <a:pt x="183" y="345"/>
                  </a:lnTo>
                  <a:lnTo>
                    <a:pt x="183" y="348"/>
                  </a:lnTo>
                  <a:lnTo>
                    <a:pt x="183" y="350"/>
                  </a:lnTo>
                  <a:lnTo>
                    <a:pt x="180" y="350"/>
                  </a:lnTo>
                  <a:lnTo>
                    <a:pt x="180" y="353"/>
                  </a:lnTo>
                  <a:lnTo>
                    <a:pt x="177" y="353"/>
                  </a:lnTo>
                  <a:lnTo>
                    <a:pt x="175" y="353"/>
                  </a:lnTo>
                  <a:lnTo>
                    <a:pt x="175" y="350"/>
                  </a:lnTo>
                  <a:lnTo>
                    <a:pt x="172" y="350"/>
                  </a:lnTo>
                  <a:lnTo>
                    <a:pt x="172" y="348"/>
                  </a:lnTo>
                  <a:lnTo>
                    <a:pt x="170" y="348"/>
                  </a:lnTo>
                  <a:lnTo>
                    <a:pt x="170" y="345"/>
                  </a:lnTo>
                  <a:lnTo>
                    <a:pt x="167" y="345"/>
                  </a:lnTo>
                  <a:lnTo>
                    <a:pt x="167" y="348"/>
                  </a:lnTo>
                  <a:lnTo>
                    <a:pt x="167" y="350"/>
                  </a:lnTo>
                  <a:lnTo>
                    <a:pt x="170" y="350"/>
                  </a:lnTo>
                  <a:lnTo>
                    <a:pt x="170" y="353"/>
                  </a:lnTo>
                  <a:lnTo>
                    <a:pt x="167" y="353"/>
                  </a:lnTo>
                  <a:lnTo>
                    <a:pt x="165" y="353"/>
                  </a:lnTo>
                  <a:lnTo>
                    <a:pt x="165" y="350"/>
                  </a:lnTo>
                  <a:lnTo>
                    <a:pt x="162" y="350"/>
                  </a:lnTo>
                  <a:lnTo>
                    <a:pt x="160" y="350"/>
                  </a:lnTo>
                  <a:lnTo>
                    <a:pt x="157" y="350"/>
                  </a:lnTo>
                  <a:lnTo>
                    <a:pt x="155" y="350"/>
                  </a:lnTo>
                  <a:lnTo>
                    <a:pt x="155" y="353"/>
                  </a:lnTo>
                  <a:lnTo>
                    <a:pt x="152" y="353"/>
                  </a:lnTo>
                  <a:lnTo>
                    <a:pt x="150" y="353"/>
                  </a:lnTo>
                  <a:lnTo>
                    <a:pt x="150" y="350"/>
                  </a:lnTo>
                  <a:lnTo>
                    <a:pt x="147" y="350"/>
                  </a:lnTo>
                  <a:lnTo>
                    <a:pt x="147" y="353"/>
                  </a:lnTo>
                  <a:lnTo>
                    <a:pt x="144" y="353"/>
                  </a:lnTo>
                  <a:lnTo>
                    <a:pt x="142" y="353"/>
                  </a:lnTo>
                  <a:lnTo>
                    <a:pt x="139" y="353"/>
                  </a:lnTo>
                  <a:lnTo>
                    <a:pt x="137" y="353"/>
                  </a:lnTo>
                  <a:lnTo>
                    <a:pt x="134" y="353"/>
                  </a:lnTo>
                  <a:lnTo>
                    <a:pt x="132" y="353"/>
                  </a:lnTo>
                  <a:lnTo>
                    <a:pt x="132" y="355"/>
                  </a:lnTo>
                  <a:lnTo>
                    <a:pt x="132" y="358"/>
                  </a:lnTo>
                  <a:lnTo>
                    <a:pt x="129" y="358"/>
                  </a:lnTo>
                  <a:lnTo>
                    <a:pt x="129" y="360"/>
                  </a:lnTo>
                  <a:lnTo>
                    <a:pt x="129" y="363"/>
                  </a:lnTo>
                  <a:lnTo>
                    <a:pt x="129" y="366"/>
                  </a:lnTo>
                  <a:lnTo>
                    <a:pt x="129" y="368"/>
                  </a:lnTo>
                  <a:lnTo>
                    <a:pt x="129" y="371"/>
                  </a:lnTo>
                  <a:lnTo>
                    <a:pt x="127" y="371"/>
                  </a:lnTo>
                  <a:lnTo>
                    <a:pt x="127" y="368"/>
                  </a:lnTo>
                  <a:lnTo>
                    <a:pt x="124" y="368"/>
                  </a:lnTo>
                  <a:lnTo>
                    <a:pt x="124" y="366"/>
                  </a:lnTo>
                  <a:lnTo>
                    <a:pt x="124" y="363"/>
                  </a:lnTo>
                  <a:lnTo>
                    <a:pt x="124" y="360"/>
                  </a:lnTo>
                  <a:lnTo>
                    <a:pt x="124" y="355"/>
                  </a:lnTo>
                  <a:lnTo>
                    <a:pt x="124" y="353"/>
                  </a:lnTo>
                  <a:lnTo>
                    <a:pt x="122" y="353"/>
                  </a:lnTo>
                  <a:lnTo>
                    <a:pt x="119" y="353"/>
                  </a:lnTo>
                  <a:lnTo>
                    <a:pt x="119" y="355"/>
                  </a:lnTo>
                  <a:lnTo>
                    <a:pt x="117" y="355"/>
                  </a:lnTo>
                  <a:lnTo>
                    <a:pt x="117" y="358"/>
                  </a:lnTo>
                  <a:lnTo>
                    <a:pt x="117" y="360"/>
                  </a:lnTo>
                  <a:lnTo>
                    <a:pt x="114" y="360"/>
                  </a:lnTo>
                  <a:lnTo>
                    <a:pt x="112" y="363"/>
                  </a:lnTo>
                  <a:lnTo>
                    <a:pt x="109" y="363"/>
                  </a:lnTo>
                  <a:lnTo>
                    <a:pt x="109" y="360"/>
                  </a:lnTo>
                  <a:lnTo>
                    <a:pt x="106" y="360"/>
                  </a:lnTo>
                  <a:lnTo>
                    <a:pt x="106" y="358"/>
                  </a:lnTo>
                  <a:lnTo>
                    <a:pt x="106" y="355"/>
                  </a:lnTo>
                  <a:lnTo>
                    <a:pt x="104" y="353"/>
                  </a:lnTo>
                  <a:lnTo>
                    <a:pt x="104" y="350"/>
                  </a:lnTo>
                  <a:lnTo>
                    <a:pt x="104" y="348"/>
                  </a:lnTo>
                  <a:lnTo>
                    <a:pt x="104" y="345"/>
                  </a:lnTo>
                  <a:lnTo>
                    <a:pt x="106" y="345"/>
                  </a:lnTo>
                  <a:lnTo>
                    <a:pt x="106" y="343"/>
                  </a:lnTo>
                  <a:lnTo>
                    <a:pt x="106" y="345"/>
                  </a:lnTo>
                  <a:lnTo>
                    <a:pt x="106" y="343"/>
                  </a:lnTo>
                  <a:lnTo>
                    <a:pt x="109" y="343"/>
                  </a:lnTo>
                  <a:lnTo>
                    <a:pt x="106" y="343"/>
                  </a:lnTo>
                  <a:lnTo>
                    <a:pt x="104" y="340"/>
                  </a:lnTo>
                  <a:lnTo>
                    <a:pt x="104" y="343"/>
                  </a:lnTo>
                  <a:lnTo>
                    <a:pt x="101" y="343"/>
                  </a:lnTo>
                  <a:lnTo>
                    <a:pt x="99" y="343"/>
                  </a:lnTo>
                  <a:lnTo>
                    <a:pt x="96" y="343"/>
                  </a:lnTo>
                  <a:lnTo>
                    <a:pt x="94" y="343"/>
                  </a:lnTo>
                  <a:lnTo>
                    <a:pt x="94" y="340"/>
                  </a:lnTo>
                  <a:lnTo>
                    <a:pt x="91" y="338"/>
                  </a:lnTo>
                  <a:lnTo>
                    <a:pt x="89" y="338"/>
                  </a:lnTo>
                  <a:lnTo>
                    <a:pt x="86" y="338"/>
                  </a:lnTo>
                  <a:lnTo>
                    <a:pt x="86" y="340"/>
                  </a:lnTo>
                  <a:lnTo>
                    <a:pt x="84" y="340"/>
                  </a:lnTo>
                  <a:lnTo>
                    <a:pt x="81" y="340"/>
                  </a:lnTo>
                  <a:lnTo>
                    <a:pt x="79" y="340"/>
                  </a:lnTo>
                  <a:lnTo>
                    <a:pt x="76" y="340"/>
                  </a:lnTo>
                  <a:lnTo>
                    <a:pt x="73" y="340"/>
                  </a:lnTo>
                  <a:lnTo>
                    <a:pt x="71" y="340"/>
                  </a:lnTo>
                  <a:lnTo>
                    <a:pt x="68" y="340"/>
                  </a:lnTo>
                  <a:lnTo>
                    <a:pt x="66" y="340"/>
                  </a:lnTo>
                  <a:lnTo>
                    <a:pt x="63" y="340"/>
                  </a:lnTo>
                  <a:lnTo>
                    <a:pt x="61" y="340"/>
                  </a:lnTo>
                  <a:lnTo>
                    <a:pt x="61" y="338"/>
                  </a:lnTo>
                  <a:lnTo>
                    <a:pt x="58" y="338"/>
                  </a:lnTo>
                  <a:lnTo>
                    <a:pt x="58" y="335"/>
                  </a:lnTo>
                  <a:lnTo>
                    <a:pt x="56" y="335"/>
                  </a:lnTo>
                  <a:lnTo>
                    <a:pt x="53" y="338"/>
                  </a:lnTo>
                  <a:lnTo>
                    <a:pt x="53" y="335"/>
                  </a:lnTo>
                  <a:lnTo>
                    <a:pt x="51" y="335"/>
                  </a:lnTo>
                  <a:lnTo>
                    <a:pt x="48" y="335"/>
                  </a:lnTo>
                  <a:lnTo>
                    <a:pt x="48" y="338"/>
                  </a:lnTo>
                  <a:lnTo>
                    <a:pt x="46" y="335"/>
                  </a:lnTo>
                  <a:lnTo>
                    <a:pt x="43" y="335"/>
                  </a:lnTo>
                  <a:lnTo>
                    <a:pt x="41" y="335"/>
                  </a:lnTo>
                  <a:lnTo>
                    <a:pt x="41" y="333"/>
                  </a:lnTo>
                  <a:lnTo>
                    <a:pt x="38" y="333"/>
                  </a:lnTo>
                  <a:lnTo>
                    <a:pt x="35" y="330"/>
                  </a:lnTo>
                  <a:lnTo>
                    <a:pt x="33" y="330"/>
                  </a:lnTo>
                  <a:lnTo>
                    <a:pt x="33" y="333"/>
                  </a:lnTo>
                  <a:lnTo>
                    <a:pt x="30" y="333"/>
                  </a:lnTo>
                  <a:lnTo>
                    <a:pt x="28" y="333"/>
                  </a:lnTo>
                  <a:lnTo>
                    <a:pt x="28" y="335"/>
                  </a:lnTo>
                  <a:lnTo>
                    <a:pt x="25" y="335"/>
                  </a:lnTo>
                  <a:lnTo>
                    <a:pt x="25" y="338"/>
                  </a:lnTo>
                  <a:lnTo>
                    <a:pt x="23" y="338"/>
                  </a:lnTo>
                  <a:lnTo>
                    <a:pt x="20" y="340"/>
                  </a:lnTo>
                  <a:lnTo>
                    <a:pt x="18" y="340"/>
                  </a:lnTo>
                  <a:lnTo>
                    <a:pt x="15" y="340"/>
                  </a:lnTo>
                  <a:lnTo>
                    <a:pt x="13" y="343"/>
                  </a:lnTo>
                  <a:lnTo>
                    <a:pt x="10" y="343"/>
                  </a:lnTo>
                  <a:lnTo>
                    <a:pt x="8" y="343"/>
                  </a:lnTo>
                  <a:lnTo>
                    <a:pt x="8" y="345"/>
                  </a:lnTo>
                  <a:lnTo>
                    <a:pt x="5" y="345"/>
                  </a:lnTo>
                  <a:lnTo>
                    <a:pt x="5" y="348"/>
                  </a:lnTo>
                  <a:lnTo>
                    <a:pt x="2" y="348"/>
                  </a:lnTo>
                  <a:lnTo>
                    <a:pt x="2" y="345"/>
                  </a:lnTo>
                  <a:lnTo>
                    <a:pt x="2" y="343"/>
                  </a:lnTo>
                  <a:lnTo>
                    <a:pt x="2" y="340"/>
                  </a:lnTo>
                  <a:lnTo>
                    <a:pt x="2" y="338"/>
                  </a:lnTo>
                  <a:lnTo>
                    <a:pt x="2" y="335"/>
                  </a:lnTo>
                  <a:lnTo>
                    <a:pt x="2" y="333"/>
                  </a:lnTo>
                  <a:lnTo>
                    <a:pt x="0" y="330"/>
                  </a:lnTo>
                  <a:lnTo>
                    <a:pt x="2" y="330"/>
                  </a:lnTo>
                  <a:lnTo>
                    <a:pt x="0" y="327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27" name="Freeform 191"/>
            <p:cNvSpPr>
              <a:spLocks noEditPoints="1"/>
            </p:cNvSpPr>
            <p:nvPr/>
          </p:nvSpPr>
          <p:spPr bwMode="auto">
            <a:xfrm>
              <a:off x="6877625" y="2966916"/>
              <a:ext cx="728709" cy="773593"/>
            </a:xfrm>
            <a:custGeom>
              <a:avLst/>
              <a:gdLst>
                <a:gd name="T0" fmla="*/ 20 w 552"/>
                <a:gd name="T1" fmla="*/ 259 h 586"/>
                <a:gd name="T2" fmla="*/ 15 w 552"/>
                <a:gd name="T3" fmla="*/ 226 h 586"/>
                <a:gd name="T4" fmla="*/ 17 w 552"/>
                <a:gd name="T5" fmla="*/ 193 h 586"/>
                <a:gd name="T6" fmla="*/ 5 w 552"/>
                <a:gd name="T7" fmla="*/ 170 h 586"/>
                <a:gd name="T8" fmla="*/ 22 w 552"/>
                <a:gd name="T9" fmla="*/ 137 h 586"/>
                <a:gd name="T10" fmla="*/ 53 w 552"/>
                <a:gd name="T11" fmla="*/ 109 h 586"/>
                <a:gd name="T12" fmla="*/ 71 w 552"/>
                <a:gd name="T13" fmla="*/ 117 h 586"/>
                <a:gd name="T14" fmla="*/ 106 w 552"/>
                <a:gd name="T15" fmla="*/ 140 h 586"/>
                <a:gd name="T16" fmla="*/ 142 w 552"/>
                <a:gd name="T17" fmla="*/ 125 h 586"/>
                <a:gd name="T18" fmla="*/ 175 w 552"/>
                <a:gd name="T19" fmla="*/ 92 h 586"/>
                <a:gd name="T20" fmla="*/ 172 w 552"/>
                <a:gd name="T21" fmla="*/ 54 h 586"/>
                <a:gd name="T22" fmla="*/ 218 w 552"/>
                <a:gd name="T23" fmla="*/ 54 h 586"/>
                <a:gd name="T24" fmla="*/ 256 w 552"/>
                <a:gd name="T25" fmla="*/ 49 h 586"/>
                <a:gd name="T26" fmla="*/ 299 w 552"/>
                <a:gd name="T27" fmla="*/ 28 h 586"/>
                <a:gd name="T28" fmla="*/ 332 w 552"/>
                <a:gd name="T29" fmla="*/ 16 h 586"/>
                <a:gd name="T30" fmla="*/ 352 w 552"/>
                <a:gd name="T31" fmla="*/ 46 h 586"/>
                <a:gd name="T32" fmla="*/ 377 w 552"/>
                <a:gd name="T33" fmla="*/ 36 h 586"/>
                <a:gd name="T34" fmla="*/ 408 w 552"/>
                <a:gd name="T35" fmla="*/ 16 h 586"/>
                <a:gd name="T36" fmla="*/ 448 w 552"/>
                <a:gd name="T37" fmla="*/ 10 h 586"/>
                <a:gd name="T38" fmla="*/ 484 w 552"/>
                <a:gd name="T39" fmla="*/ 23 h 586"/>
                <a:gd name="T40" fmla="*/ 509 w 552"/>
                <a:gd name="T41" fmla="*/ 56 h 586"/>
                <a:gd name="T42" fmla="*/ 527 w 552"/>
                <a:gd name="T43" fmla="*/ 97 h 586"/>
                <a:gd name="T44" fmla="*/ 499 w 552"/>
                <a:gd name="T45" fmla="*/ 135 h 586"/>
                <a:gd name="T46" fmla="*/ 517 w 552"/>
                <a:gd name="T47" fmla="*/ 170 h 586"/>
                <a:gd name="T48" fmla="*/ 540 w 552"/>
                <a:gd name="T49" fmla="*/ 180 h 586"/>
                <a:gd name="T50" fmla="*/ 527 w 552"/>
                <a:gd name="T51" fmla="*/ 221 h 586"/>
                <a:gd name="T52" fmla="*/ 492 w 552"/>
                <a:gd name="T53" fmla="*/ 264 h 586"/>
                <a:gd name="T54" fmla="*/ 487 w 552"/>
                <a:gd name="T55" fmla="*/ 251 h 586"/>
                <a:gd name="T56" fmla="*/ 469 w 552"/>
                <a:gd name="T57" fmla="*/ 246 h 586"/>
                <a:gd name="T58" fmla="*/ 461 w 552"/>
                <a:gd name="T59" fmla="*/ 272 h 586"/>
                <a:gd name="T60" fmla="*/ 454 w 552"/>
                <a:gd name="T61" fmla="*/ 300 h 586"/>
                <a:gd name="T62" fmla="*/ 456 w 552"/>
                <a:gd name="T63" fmla="*/ 343 h 586"/>
                <a:gd name="T64" fmla="*/ 454 w 552"/>
                <a:gd name="T65" fmla="*/ 394 h 586"/>
                <a:gd name="T66" fmla="*/ 459 w 552"/>
                <a:gd name="T67" fmla="*/ 429 h 586"/>
                <a:gd name="T68" fmla="*/ 448 w 552"/>
                <a:gd name="T69" fmla="*/ 482 h 586"/>
                <a:gd name="T70" fmla="*/ 443 w 552"/>
                <a:gd name="T71" fmla="*/ 541 h 586"/>
                <a:gd name="T72" fmla="*/ 416 w 552"/>
                <a:gd name="T73" fmla="*/ 581 h 586"/>
                <a:gd name="T74" fmla="*/ 372 w 552"/>
                <a:gd name="T75" fmla="*/ 541 h 586"/>
                <a:gd name="T76" fmla="*/ 362 w 552"/>
                <a:gd name="T77" fmla="*/ 523 h 586"/>
                <a:gd name="T78" fmla="*/ 377 w 552"/>
                <a:gd name="T79" fmla="*/ 498 h 586"/>
                <a:gd name="T80" fmla="*/ 390 w 552"/>
                <a:gd name="T81" fmla="*/ 472 h 586"/>
                <a:gd name="T82" fmla="*/ 393 w 552"/>
                <a:gd name="T83" fmla="*/ 444 h 586"/>
                <a:gd name="T84" fmla="*/ 352 w 552"/>
                <a:gd name="T85" fmla="*/ 426 h 586"/>
                <a:gd name="T86" fmla="*/ 312 w 552"/>
                <a:gd name="T87" fmla="*/ 414 h 586"/>
                <a:gd name="T88" fmla="*/ 248 w 552"/>
                <a:gd name="T89" fmla="*/ 386 h 586"/>
                <a:gd name="T90" fmla="*/ 213 w 552"/>
                <a:gd name="T91" fmla="*/ 366 h 586"/>
                <a:gd name="T92" fmla="*/ 175 w 552"/>
                <a:gd name="T93" fmla="*/ 371 h 586"/>
                <a:gd name="T94" fmla="*/ 167 w 552"/>
                <a:gd name="T95" fmla="*/ 350 h 586"/>
                <a:gd name="T96" fmla="*/ 147 w 552"/>
                <a:gd name="T97" fmla="*/ 343 h 586"/>
                <a:gd name="T98" fmla="*/ 111 w 552"/>
                <a:gd name="T99" fmla="*/ 353 h 586"/>
                <a:gd name="T100" fmla="*/ 81 w 552"/>
                <a:gd name="T101" fmla="*/ 376 h 586"/>
                <a:gd name="T102" fmla="*/ 48 w 552"/>
                <a:gd name="T103" fmla="*/ 394 h 586"/>
                <a:gd name="T104" fmla="*/ 35 w 552"/>
                <a:gd name="T105" fmla="*/ 376 h 586"/>
                <a:gd name="T106" fmla="*/ 40 w 552"/>
                <a:gd name="T107" fmla="*/ 348 h 586"/>
                <a:gd name="T108" fmla="*/ 22 w 552"/>
                <a:gd name="T109" fmla="*/ 320 h 586"/>
                <a:gd name="T110" fmla="*/ 25 w 552"/>
                <a:gd name="T111" fmla="*/ 292 h 586"/>
                <a:gd name="T112" fmla="*/ 454 w 552"/>
                <a:gd name="T113" fmla="*/ 295 h 586"/>
                <a:gd name="T114" fmla="*/ 466 w 552"/>
                <a:gd name="T115" fmla="*/ 269 h 586"/>
                <a:gd name="T116" fmla="*/ 469 w 552"/>
                <a:gd name="T117" fmla="*/ 274 h 586"/>
                <a:gd name="T118" fmla="*/ 464 w 552"/>
                <a:gd name="T119" fmla="*/ 274 h 586"/>
                <a:gd name="T120" fmla="*/ 469 w 552"/>
                <a:gd name="T121" fmla="*/ 269 h 586"/>
                <a:gd name="T122" fmla="*/ 476 w 552"/>
                <a:gd name="T123" fmla="*/ 251 h 586"/>
                <a:gd name="T124" fmla="*/ 454 w 552"/>
                <a:gd name="T125" fmla="*/ 46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2" h="586">
                  <a:moveTo>
                    <a:pt x="17" y="282"/>
                  </a:moveTo>
                  <a:lnTo>
                    <a:pt x="17" y="279"/>
                  </a:lnTo>
                  <a:lnTo>
                    <a:pt x="20" y="279"/>
                  </a:lnTo>
                  <a:lnTo>
                    <a:pt x="20" y="277"/>
                  </a:lnTo>
                  <a:lnTo>
                    <a:pt x="17" y="277"/>
                  </a:lnTo>
                  <a:lnTo>
                    <a:pt x="20" y="277"/>
                  </a:lnTo>
                  <a:lnTo>
                    <a:pt x="20" y="274"/>
                  </a:lnTo>
                  <a:lnTo>
                    <a:pt x="17" y="274"/>
                  </a:lnTo>
                  <a:lnTo>
                    <a:pt x="17" y="272"/>
                  </a:lnTo>
                  <a:lnTo>
                    <a:pt x="20" y="272"/>
                  </a:lnTo>
                  <a:lnTo>
                    <a:pt x="20" y="269"/>
                  </a:lnTo>
                  <a:lnTo>
                    <a:pt x="20" y="267"/>
                  </a:lnTo>
                  <a:lnTo>
                    <a:pt x="22" y="267"/>
                  </a:lnTo>
                  <a:lnTo>
                    <a:pt x="25" y="267"/>
                  </a:lnTo>
                  <a:lnTo>
                    <a:pt x="28" y="267"/>
                  </a:lnTo>
                  <a:lnTo>
                    <a:pt x="28" y="264"/>
                  </a:lnTo>
                  <a:lnTo>
                    <a:pt x="30" y="264"/>
                  </a:lnTo>
                  <a:lnTo>
                    <a:pt x="30" y="262"/>
                  </a:lnTo>
                  <a:lnTo>
                    <a:pt x="28" y="262"/>
                  </a:lnTo>
                  <a:lnTo>
                    <a:pt x="25" y="262"/>
                  </a:lnTo>
                  <a:lnTo>
                    <a:pt x="25" y="264"/>
                  </a:lnTo>
                  <a:lnTo>
                    <a:pt x="22" y="264"/>
                  </a:lnTo>
                  <a:lnTo>
                    <a:pt x="22" y="262"/>
                  </a:lnTo>
                  <a:lnTo>
                    <a:pt x="20" y="262"/>
                  </a:lnTo>
                  <a:lnTo>
                    <a:pt x="20" y="264"/>
                  </a:lnTo>
                  <a:lnTo>
                    <a:pt x="20" y="262"/>
                  </a:lnTo>
                  <a:lnTo>
                    <a:pt x="20" y="259"/>
                  </a:lnTo>
                  <a:lnTo>
                    <a:pt x="20" y="257"/>
                  </a:lnTo>
                  <a:lnTo>
                    <a:pt x="22" y="257"/>
                  </a:lnTo>
                  <a:lnTo>
                    <a:pt x="20" y="257"/>
                  </a:lnTo>
                  <a:lnTo>
                    <a:pt x="20" y="254"/>
                  </a:lnTo>
                  <a:lnTo>
                    <a:pt x="20" y="251"/>
                  </a:lnTo>
                  <a:lnTo>
                    <a:pt x="22" y="251"/>
                  </a:lnTo>
                  <a:lnTo>
                    <a:pt x="22" y="249"/>
                  </a:lnTo>
                  <a:lnTo>
                    <a:pt x="20" y="249"/>
                  </a:lnTo>
                  <a:lnTo>
                    <a:pt x="20" y="246"/>
                  </a:lnTo>
                  <a:lnTo>
                    <a:pt x="22" y="246"/>
                  </a:lnTo>
                  <a:lnTo>
                    <a:pt x="20" y="246"/>
                  </a:lnTo>
                  <a:lnTo>
                    <a:pt x="20" y="244"/>
                  </a:lnTo>
                  <a:lnTo>
                    <a:pt x="20" y="241"/>
                  </a:lnTo>
                  <a:lnTo>
                    <a:pt x="22" y="241"/>
                  </a:lnTo>
                  <a:lnTo>
                    <a:pt x="22" y="239"/>
                  </a:lnTo>
                  <a:lnTo>
                    <a:pt x="25" y="239"/>
                  </a:lnTo>
                  <a:lnTo>
                    <a:pt x="28" y="239"/>
                  </a:lnTo>
                  <a:lnTo>
                    <a:pt x="28" y="236"/>
                  </a:lnTo>
                  <a:lnTo>
                    <a:pt x="25" y="236"/>
                  </a:lnTo>
                  <a:lnTo>
                    <a:pt x="22" y="236"/>
                  </a:lnTo>
                  <a:lnTo>
                    <a:pt x="22" y="234"/>
                  </a:lnTo>
                  <a:lnTo>
                    <a:pt x="22" y="231"/>
                  </a:lnTo>
                  <a:lnTo>
                    <a:pt x="20" y="231"/>
                  </a:lnTo>
                  <a:lnTo>
                    <a:pt x="20" y="229"/>
                  </a:lnTo>
                  <a:lnTo>
                    <a:pt x="17" y="229"/>
                  </a:lnTo>
                  <a:lnTo>
                    <a:pt x="17" y="226"/>
                  </a:lnTo>
                  <a:lnTo>
                    <a:pt x="15" y="226"/>
                  </a:lnTo>
                  <a:lnTo>
                    <a:pt x="17" y="226"/>
                  </a:lnTo>
                  <a:lnTo>
                    <a:pt x="17" y="224"/>
                  </a:lnTo>
                  <a:lnTo>
                    <a:pt x="15" y="224"/>
                  </a:lnTo>
                  <a:lnTo>
                    <a:pt x="15" y="221"/>
                  </a:lnTo>
                  <a:lnTo>
                    <a:pt x="15" y="218"/>
                  </a:lnTo>
                  <a:lnTo>
                    <a:pt x="15" y="216"/>
                  </a:lnTo>
                  <a:lnTo>
                    <a:pt x="15" y="213"/>
                  </a:lnTo>
                  <a:lnTo>
                    <a:pt x="15" y="211"/>
                  </a:lnTo>
                  <a:lnTo>
                    <a:pt x="12" y="208"/>
                  </a:lnTo>
                  <a:lnTo>
                    <a:pt x="15" y="208"/>
                  </a:lnTo>
                  <a:lnTo>
                    <a:pt x="15" y="206"/>
                  </a:lnTo>
                  <a:lnTo>
                    <a:pt x="17" y="206"/>
                  </a:lnTo>
                  <a:lnTo>
                    <a:pt x="17" y="203"/>
                  </a:lnTo>
                  <a:lnTo>
                    <a:pt x="20" y="203"/>
                  </a:lnTo>
                  <a:lnTo>
                    <a:pt x="22" y="203"/>
                  </a:lnTo>
                  <a:lnTo>
                    <a:pt x="25" y="203"/>
                  </a:lnTo>
                  <a:lnTo>
                    <a:pt x="28" y="203"/>
                  </a:lnTo>
                  <a:lnTo>
                    <a:pt x="28" y="201"/>
                  </a:lnTo>
                  <a:lnTo>
                    <a:pt x="25" y="201"/>
                  </a:lnTo>
                  <a:lnTo>
                    <a:pt x="22" y="201"/>
                  </a:lnTo>
                  <a:lnTo>
                    <a:pt x="20" y="201"/>
                  </a:lnTo>
                  <a:lnTo>
                    <a:pt x="17" y="201"/>
                  </a:lnTo>
                  <a:lnTo>
                    <a:pt x="15" y="201"/>
                  </a:lnTo>
                  <a:lnTo>
                    <a:pt x="15" y="198"/>
                  </a:lnTo>
                  <a:lnTo>
                    <a:pt x="17" y="198"/>
                  </a:lnTo>
                  <a:lnTo>
                    <a:pt x="17" y="196"/>
                  </a:lnTo>
                  <a:lnTo>
                    <a:pt x="17" y="193"/>
                  </a:lnTo>
                  <a:lnTo>
                    <a:pt x="15" y="193"/>
                  </a:lnTo>
                  <a:lnTo>
                    <a:pt x="15" y="191"/>
                  </a:lnTo>
                  <a:lnTo>
                    <a:pt x="17" y="191"/>
                  </a:lnTo>
                  <a:lnTo>
                    <a:pt x="20" y="191"/>
                  </a:lnTo>
                  <a:lnTo>
                    <a:pt x="20" y="188"/>
                  </a:lnTo>
                  <a:lnTo>
                    <a:pt x="17" y="186"/>
                  </a:lnTo>
                  <a:lnTo>
                    <a:pt x="20" y="186"/>
                  </a:lnTo>
                  <a:lnTo>
                    <a:pt x="22" y="186"/>
                  </a:lnTo>
                  <a:lnTo>
                    <a:pt x="25" y="186"/>
                  </a:lnTo>
                  <a:lnTo>
                    <a:pt x="28" y="186"/>
                  </a:lnTo>
                  <a:lnTo>
                    <a:pt x="30" y="186"/>
                  </a:lnTo>
                  <a:lnTo>
                    <a:pt x="33" y="186"/>
                  </a:lnTo>
                  <a:lnTo>
                    <a:pt x="30" y="183"/>
                  </a:lnTo>
                  <a:lnTo>
                    <a:pt x="28" y="183"/>
                  </a:lnTo>
                  <a:lnTo>
                    <a:pt x="25" y="183"/>
                  </a:lnTo>
                  <a:lnTo>
                    <a:pt x="22" y="180"/>
                  </a:lnTo>
                  <a:lnTo>
                    <a:pt x="20" y="180"/>
                  </a:lnTo>
                  <a:lnTo>
                    <a:pt x="17" y="180"/>
                  </a:lnTo>
                  <a:lnTo>
                    <a:pt x="15" y="180"/>
                  </a:lnTo>
                  <a:lnTo>
                    <a:pt x="12" y="180"/>
                  </a:lnTo>
                  <a:lnTo>
                    <a:pt x="12" y="178"/>
                  </a:lnTo>
                  <a:lnTo>
                    <a:pt x="10" y="178"/>
                  </a:lnTo>
                  <a:lnTo>
                    <a:pt x="7" y="178"/>
                  </a:lnTo>
                  <a:lnTo>
                    <a:pt x="7" y="175"/>
                  </a:lnTo>
                  <a:lnTo>
                    <a:pt x="5" y="175"/>
                  </a:lnTo>
                  <a:lnTo>
                    <a:pt x="5" y="173"/>
                  </a:lnTo>
                  <a:lnTo>
                    <a:pt x="5" y="170"/>
                  </a:lnTo>
                  <a:lnTo>
                    <a:pt x="2" y="170"/>
                  </a:lnTo>
                  <a:lnTo>
                    <a:pt x="2" y="168"/>
                  </a:lnTo>
                  <a:lnTo>
                    <a:pt x="0" y="168"/>
                  </a:lnTo>
                  <a:lnTo>
                    <a:pt x="0" y="165"/>
                  </a:lnTo>
                  <a:lnTo>
                    <a:pt x="0" y="163"/>
                  </a:lnTo>
                  <a:lnTo>
                    <a:pt x="2" y="163"/>
                  </a:lnTo>
                  <a:lnTo>
                    <a:pt x="2" y="160"/>
                  </a:lnTo>
                  <a:lnTo>
                    <a:pt x="5" y="160"/>
                  </a:lnTo>
                  <a:lnTo>
                    <a:pt x="5" y="158"/>
                  </a:lnTo>
                  <a:lnTo>
                    <a:pt x="5" y="160"/>
                  </a:lnTo>
                  <a:lnTo>
                    <a:pt x="5" y="158"/>
                  </a:lnTo>
                  <a:lnTo>
                    <a:pt x="7" y="158"/>
                  </a:lnTo>
                  <a:lnTo>
                    <a:pt x="7" y="155"/>
                  </a:lnTo>
                  <a:lnTo>
                    <a:pt x="10" y="155"/>
                  </a:lnTo>
                  <a:lnTo>
                    <a:pt x="7" y="155"/>
                  </a:lnTo>
                  <a:lnTo>
                    <a:pt x="7" y="153"/>
                  </a:lnTo>
                  <a:lnTo>
                    <a:pt x="7" y="150"/>
                  </a:lnTo>
                  <a:lnTo>
                    <a:pt x="7" y="147"/>
                  </a:lnTo>
                  <a:lnTo>
                    <a:pt x="10" y="147"/>
                  </a:lnTo>
                  <a:lnTo>
                    <a:pt x="12" y="145"/>
                  </a:lnTo>
                  <a:lnTo>
                    <a:pt x="15" y="145"/>
                  </a:lnTo>
                  <a:lnTo>
                    <a:pt x="15" y="142"/>
                  </a:lnTo>
                  <a:lnTo>
                    <a:pt x="17" y="142"/>
                  </a:lnTo>
                  <a:lnTo>
                    <a:pt x="20" y="142"/>
                  </a:lnTo>
                  <a:lnTo>
                    <a:pt x="20" y="140"/>
                  </a:lnTo>
                  <a:lnTo>
                    <a:pt x="20" y="137"/>
                  </a:lnTo>
                  <a:lnTo>
                    <a:pt x="22" y="137"/>
                  </a:lnTo>
                  <a:lnTo>
                    <a:pt x="22" y="135"/>
                  </a:lnTo>
                  <a:lnTo>
                    <a:pt x="25" y="135"/>
                  </a:lnTo>
                  <a:lnTo>
                    <a:pt x="22" y="135"/>
                  </a:lnTo>
                  <a:lnTo>
                    <a:pt x="20" y="135"/>
                  </a:lnTo>
                  <a:lnTo>
                    <a:pt x="20" y="132"/>
                  </a:lnTo>
                  <a:lnTo>
                    <a:pt x="22" y="132"/>
                  </a:lnTo>
                  <a:lnTo>
                    <a:pt x="25" y="132"/>
                  </a:lnTo>
                  <a:lnTo>
                    <a:pt x="25" y="130"/>
                  </a:lnTo>
                  <a:lnTo>
                    <a:pt x="25" y="127"/>
                  </a:lnTo>
                  <a:lnTo>
                    <a:pt x="25" y="125"/>
                  </a:lnTo>
                  <a:lnTo>
                    <a:pt x="28" y="125"/>
                  </a:lnTo>
                  <a:lnTo>
                    <a:pt x="30" y="125"/>
                  </a:lnTo>
                  <a:lnTo>
                    <a:pt x="33" y="125"/>
                  </a:lnTo>
                  <a:lnTo>
                    <a:pt x="33" y="122"/>
                  </a:lnTo>
                  <a:lnTo>
                    <a:pt x="35" y="122"/>
                  </a:lnTo>
                  <a:lnTo>
                    <a:pt x="35" y="120"/>
                  </a:lnTo>
                  <a:lnTo>
                    <a:pt x="38" y="120"/>
                  </a:lnTo>
                  <a:lnTo>
                    <a:pt x="40" y="120"/>
                  </a:lnTo>
                  <a:lnTo>
                    <a:pt x="40" y="117"/>
                  </a:lnTo>
                  <a:lnTo>
                    <a:pt x="43" y="117"/>
                  </a:lnTo>
                  <a:lnTo>
                    <a:pt x="43" y="114"/>
                  </a:lnTo>
                  <a:lnTo>
                    <a:pt x="45" y="114"/>
                  </a:lnTo>
                  <a:lnTo>
                    <a:pt x="48" y="114"/>
                  </a:lnTo>
                  <a:lnTo>
                    <a:pt x="48" y="112"/>
                  </a:lnTo>
                  <a:lnTo>
                    <a:pt x="48" y="109"/>
                  </a:lnTo>
                  <a:lnTo>
                    <a:pt x="50" y="109"/>
                  </a:lnTo>
                  <a:lnTo>
                    <a:pt x="53" y="109"/>
                  </a:lnTo>
                  <a:lnTo>
                    <a:pt x="53" y="107"/>
                  </a:lnTo>
                  <a:lnTo>
                    <a:pt x="53" y="104"/>
                  </a:lnTo>
                  <a:lnTo>
                    <a:pt x="55" y="104"/>
                  </a:lnTo>
                  <a:lnTo>
                    <a:pt x="55" y="102"/>
                  </a:lnTo>
                  <a:lnTo>
                    <a:pt x="55" y="99"/>
                  </a:lnTo>
                  <a:lnTo>
                    <a:pt x="55" y="97"/>
                  </a:lnTo>
                  <a:lnTo>
                    <a:pt x="53" y="97"/>
                  </a:lnTo>
                  <a:lnTo>
                    <a:pt x="55" y="97"/>
                  </a:lnTo>
                  <a:lnTo>
                    <a:pt x="58" y="97"/>
                  </a:lnTo>
                  <a:lnTo>
                    <a:pt x="58" y="94"/>
                  </a:lnTo>
                  <a:lnTo>
                    <a:pt x="58" y="97"/>
                  </a:lnTo>
                  <a:lnTo>
                    <a:pt x="58" y="94"/>
                  </a:lnTo>
                  <a:lnTo>
                    <a:pt x="61" y="94"/>
                  </a:lnTo>
                  <a:lnTo>
                    <a:pt x="63" y="94"/>
                  </a:lnTo>
                  <a:lnTo>
                    <a:pt x="63" y="97"/>
                  </a:lnTo>
                  <a:lnTo>
                    <a:pt x="63" y="99"/>
                  </a:lnTo>
                  <a:lnTo>
                    <a:pt x="63" y="102"/>
                  </a:lnTo>
                  <a:lnTo>
                    <a:pt x="66" y="102"/>
                  </a:lnTo>
                  <a:lnTo>
                    <a:pt x="66" y="104"/>
                  </a:lnTo>
                  <a:lnTo>
                    <a:pt x="68" y="107"/>
                  </a:lnTo>
                  <a:lnTo>
                    <a:pt x="71" y="107"/>
                  </a:lnTo>
                  <a:lnTo>
                    <a:pt x="71" y="109"/>
                  </a:lnTo>
                  <a:lnTo>
                    <a:pt x="71" y="112"/>
                  </a:lnTo>
                  <a:lnTo>
                    <a:pt x="71" y="114"/>
                  </a:lnTo>
                  <a:lnTo>
                    <a:pt x="73" y="114"/>
                  </a:lnTo>
                  <a:lnTo>
                    <a:pt x="73" y="117"/>
                  </a:lnTo>
                  <a:lnTo>
                    <a:pt x="71" y="117"/>
                  </a:lnTo>
                  <a:lnTo>
                    <a:pt x="71" y="120"/>
                  </a:lnTo>
                  <a:lnTo>
                    <a:pt x="71" y="122"/>
                  </a:lnTo>
                  <a:lnTo>
                    <a:pt x="71" y="125"/>
                  </a:lnTo>
                  <a:lnTo>
                    <a:pt x="71" y="127"/>
                  </a:lnTo>
                  <a:lnTo>
                    <a:pt x="73" y="127"/>
                  </a:lnTo>
                  <a:lnTo>
                    <a:pt x="76" y="127"/>
                  </a:lnTo>
                  <a:lnTo>
                    <a:pt x="76" y="130"/>
                  </a:lnTo>
                  <a:lnTo>
                    <a:pt x="76" y="132"/>
                  </a:lnTo>
                  <a:lnTo>
                    <a:pt x="78" y="132"/>
                  </a:lnTo>
                  <a:lnTo>
                    <a:pt x="78" y="135"/>
                  </a:lnTo>
                  <a:lnTo>
                    <a:pt x="81" y="135"/>
                  </a:lnTo>
                  <a:lnTo>
                    <a:pt x="81" y="137"/>
                  </a:lnTo>
                  <a:lnTo>
                    <a:pt x="83" y="137"/>
                  </a:lnTo>
                  <a:lnTo>
                    <a:pt x="86" y="137"/>
                  </a:lnTo>
                  <a:lnTo>
                    <a:pt x="88" y="137"/>
                  </a:lnTo>
                  <a:lnTo>
                    <a:pt x="91" y="137"/>
                  </a:lnTo>
                  <a:lnTo>
                    <a:pt x="93" y="137"/>
                  </a:lnTo>
                  <a:lnTo>
                    <a:pt x="93" y="140"/>
                  </a:lnTo>
                  <a:lnTo>
                    <a:pt x="96" y="140"/>
                  </a:lnTo>
                  <a:lnTo>
                    <a:pt x="99" y="140"/>
                  </a:lnTo>
                  <a:lnTo>
                    <a:pt x="99" y="142"/>
                  </a:lnTo>
                  <a:lnTo>
                    <a:pt x="101" y="142"/>
                  </a:lnTo>
                  <a:lnTo>
                    <a:pt x="104" y="142"/>
                  </a:lnTo>
                  <a:lnTo>
                    <a:pt x="104" y="140"/>
                  </a:lnTo>
                  <a:lnTo>
                    <a:pt x="106" y="140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9" y="140"/>
                  </a:lnTo>
                  <a:lnTo>
                    <a:pt x="109" y="137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4" y="135"/>
                  </a:lnTo>
                  <a:lnTo>
                    <a:pt x="114" y="132"/>
                  </a:lnTo>
                  <a:lnTo>
                    <a:pt x="114" y="135"/>
                  </a:lnTo>
                  <a:lnTo>
                    <a:pt x="116" y="135"/>
                  </a:lnTo>
                  <a:lnTo>
                    <a:pt x="116" y="132"/>
                  </a:lnTo>
                  <a:lnTo>
                    <a:pt x="116" y="130"/>
                  </a:lnTo>
                  <a:lnTo>
                    <a:pt x="116" y="127"/>
                  </a:lnTo>
                  <a:lnTo>
                    <a:pt x="119" y="127"/>
                  </a:lnTo>
                  <a:lnTo>
                    <a:pt x="121" y="127"/>
                  </a:lnTo>
                  <a:lnTo>
                    <a:pt x="121" y="125"/>
                  </a:lnTo>
                  <a:lnTo>
                    <a:pt x="124" y="125"/>
                  </a:lnTo>
                  <a:lnTo>
                    <a:pt x="124" y="127"/>
                  </a:lnTo>
                  <a:lnTo>
                    <a:pt x="126" y="127"/>
                  </a:lnTo>
                  <a:lnTo>
                    <a:pt x="129" y="127"/>
                  </a:lnTo>
                  <a:lnTo>
                    <a:pt x="129" y="125"/>
                  </a:lnTo>
                  <a:lnTo>
                    <a:pt x="132" y="125"/>
                  </a:lnTo>
                  <a:lnTo>
                    <a:pt x="134" y="125"/>
                  </a:lnTo>
                  <a:lnTo>
                    <a:pt x="134" y="122"/>
                  </a:lnTo>
                  <a:lnTo>
                    <a:pt x="137" y="120"/>
                  </a:lnTo>
                  <a:lnTo>
                    <a:pt x="137" y="122"/>
                  </a:lnTo>
                  <a:lnTo>
                    <a:pt x="139" y="122"/>
                  </a:lnTo>
                  <a:lnTo>
                    <a:pt x="139" y="125"/>
                  </a:lnTo>
                  <a:lnTo>
                    <a:pt x="142" y="125"/>
                  </a:lnTo>
                  <a:lnTo>
                    <a:pt x="144" y="125"/>
                  </a:lnTo>
                  <a:lnTo>
                    <a:pt x="147" y="125"/>
                  </a:lnTo>
                  <a:lnTo>
                    <a:pt x="147" y="127"/>
                  </a:lnTo>
                  <a:lnTo>
                    <a:pt x="149" y="125"/>
                  </a:lnTo>
                  <a:lnTo>
                    <a:pt x="149" y="122"/>
                  </a:lnTo>
                  <a:lnTo>
                    <a:pt x="152" y="122"/>
                  </a:lnTo>
                  <a:lnTo>
                    <a:pt x="152" y="120"/>
                  </a:lnTo>
                  <a:lnTo>
                    <a:pt x="154" y="117"/>
                  </a:lnTo>
                  <a:lnTo>
                    <a:pt x="154" y="114"/>
                  </a:lnTo>
                  <a:lnTo>
                    <a:pt x="154" y="112"/>
                  </a:lnTo>
                  <a:lnTo>
                    <a:pt x="157" y="112"/>
                  </a:lnTo>
                  <a:lnTo>
                    <a:pt x="157" y="114"/>
                  </a:lnTo>
                  <a:lnTo>
                    <a:pt x="159" y="114"/>
                  </a:lnTo>
                  <a:lnTo>
                    <a:pt x="162" y="114"/>
                  </a:lnTo>
                  <a:lnTo>
                    <a:pt x="162" y="112"/>
                  </a:lnTo>
                  <a:lnTo>
                    <a:pt x="162" y="109"/>
                  </a:lnTo>
                  <a:lnTo>
                    <a:pt x="164" y="107"/>
                  </a:lnTo>
                  <a:lnTo>
                    <a:pt x="167" y="107"/>
                  </a:lnTo>
                  <a:lnTo>
                    <a:pt x="167" y="104"/>
                  </a:lnTo>
                  <a:lnTo>
                    <a:pt x="167" y="102"/>
                  </a:lnTo>
                  <a:lnTo>
                    <a:pt x="167" y="99"/>
                  </a:lnTo>
                  <a:lnTo>
                    <a:pt x="170" y="99"/>
                  </a:lnTo>
                  <a:lnTo>
                    <a:pt x="170" y="97"/>
                  </a:lnTo>
                  <a:lnTo>
                    <a:pt x="170" y="94"/>
                  </a:lnTo>
                  <a:lnTo>
                    <a:pt x="170" y="92"/>
                  </a:lnTo>
                  <a:lnTo>
                    <a:pt x="172" y="92"/>
                  </a:lnTo>
                  <a:lnTo>
                    <a:pt x="175" y="92"/>
                  </a:lnTo>
                  <a:lnTo>
                    <a:pt x="175" y="89"/>
                  </a:lnTo>
                  <a:lnTo>
                    <a:pt x="177" y="89"/>
                  </a:lnTo>
                  <a:lnTo>
                    <a:pt x="177" y="87"/>
                  </a:lnTo>
                  <a:lnTo>
                    <a:pt x="175" y="87"/>
                  </a:lnTo>
                  <a:lnTo>
                    <a:pt x="175" y="84"/>
                  </a:lnTo>
                  <a:lnTo>
                    <a:pt x="175" y="82"/>
                  </a:lnTo>
                  <a:lnTo>
                    <a:pt x="177" y="82"/>
                  </a:lnTo>
                  <a:lnTo>
                    <a:pt x="177" y="79"/>
                  </a:lnTo>
                  <a:lnTo>
                    <a:pt x="177" y="76"/>
                  </a:lnTo>
                  <a:lnTo>
                    <a:pt x="175" y="76"/>
                  </a:lnTo>
                  <a:lnTo>
                    <a:pt x="172" y="76"/>
                  </a:lnTo>
                  <a:lnTo>
                    <a:pt x="170" y="74"/>
                  </a:lnTo>
                  <a:lnTo>
                    <a:pt x="170" y="71"/>
                  </a:lnTo>
                  <a:lnTo>
                    <a:pt x="170" y="69"/>
                  </a:lnTo>
                  <a:lnTo>
                    <a:pt x="167" y="69"/>
                  </a:lnTo>
                  <a:lnTo>
                    <a:pt x="167" y="66"/>
                  </a:lnTo>
                  <a:lnTo>
                    <a:pt x="164" y="66"/>
                  </a:lnTo>
                  <a:lnTo>
                    <a:pt x="167" y="66"/>
                  </a:lnTo>
                  <a:lnTo>
                    <a:pt x="164" y="64"/>
                  </a:lnTo>
                  <a:lnTo>
                    <a:pt x="167" y="64"/>
                  </a:lnTo>
                  <a:lnTo>
                    <a:pt x="164" y="64"/>
                  </a:lnTo>
                  <a:lnTo>
                    <a:pt x="164" y="61"/>
                  </a:lnTo>
                  <a:lnTo>
                    <a:pt x="167" y="59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54"/>
                  </a:lnTo>
                  <a:lnTo>
                    <a:pt x="172" y="54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80" y="51"/>
                  </a:lnTo>
                  <a:lnTo>
                    <a:pt x="180" y="49"/>
                  </a:lnTo>
                  <a:lnTo>
                    <a:pt x="180" y="46"/>
                  </a:lnTo>
                  <a:lnTo>
                    <a:pt x="182" y="46"/>
                  </a:lnTo>
                  <a:lnTo>
                    <a:pt x="185" y="46"/>
                  </a:lnTo>
                  <a:lnTo>
                    <a:pt x="187" y="43"/>
                  </a:lnTo>
                  <a:lnTo>
                    <a:pt x="190" y="43"/>
                  </a:lnTo>
                  <a:lnTo>
                    <a:pt x="190" y="46"/>
                  </a:lnTo>
                  <a:lnTo>
                    <a:pt x="192" y="46"/>
                  </a:lnTo>
                  <a:lnTo>
                    <a:pt x="192" y="49"/>
                  </a:lnTo>
                  <a:lnTo>
                    <a:pt x="195" y="51"/>
                  </a:lnTo>
                  <a:lnTo>
                    <a:pt x="197" y="51"/>
                  </a:lnTo>
                  <a:lnTo>
                    <a:pt x="197" y="54"/>
                  </a:lnTo>
                  <a:lnTo>
                    <a:pt x="200" y="54"/>
                  </a:lnTo>
                  <a:lnTo>
                    <a:pt x="203" y="54"/>
                  </a:lnTo>
                  <a:lnTo>
                    <a:pt x="203" y="51"/>
                  </a:lnTo>
                  <a:lnTo>
                    <a:pt x="205" y="54"/>
                  </a:lnTo>
                  <a:lnTo>
                    <a:pt x="205" y="51"/>
                  </a:lnTo>
                  <a:lnTo>
                    <a:pt x="208" y="51"/>
                  </a:lnTo>
                  <a:lnTo>
                    <a:pt x="210" y="51"/>
                  </a:lnTo>
                  <a:lnTo>
                    <a:pt x="213" y="51"/>
                  </a:lnTo>
                  <a:lnTo>
                    <a:pt x="213" y="54"/>
                  </a:lnTo>
                  <a:lnTo>
                    <a:pt x="215" y="54"/>
                  </a:lnTo>
                  <a:lnTo>
                    <a:pt x="215" y="51"/>
                  </a:lnTo>
                  <a:lnTo>
                    <a:pt x="218" y="54"/>
                  </a:lnTo>
                  <a:lnTo>
                    <a:pt x="218" y="56"/>
                  </a:lnTo>
                  <a:lnTo>
                    <a:pt x="218" y="59"/>
                  </a:lnTo>
                  <a:lnTo>
                    <a:pt x="220" y="59"/>
                  </a:lnTo>
                  <a:lnTo>
                    <a:pt x="223" y="61"/>
                  </a:lnTo>
                  <a:lnTo>
                    <a:pt x="225" y="61"/>
                  </a:lnTo>
                  <a:lnTo>
                    <a:pt x="225" y="64"/>
                  </a:lnTo>
                  <a:lnTo>
                    <a:pt x="225" y="66"/>
                  </a:lnTo>
                  <a:lnTo>
                    <a:pt x="228" y="66"/>
                  </a:lnTo>
                  <a:lnTo>
                    <a:pt x="230" y="66"/>
                  </a:lnTo>
                  <a:lnTo>
                    <a:pt x="230" y="64"/>
                  </a:lnTo>
                  <a:lnTo>
                    <a:pt x="233" y="61"/>
                  </a:lnTo>
                  <a:lnTo>
                    <a:pt x="233" y="59"/>
                  </a:lnTo>
                  <a:lnTo>
                    <a:pt x="233" y="61"/>
                  </a:lnTo>
                  <a:lnTo>
                    <a:pt x="235" y="61"/>
                  </a:lnTo>
                  <a:lnTo>
                    <a:pt x="238" y="61"/>
                  </a:lnTo>
                  <a:lnTo>
                    <a:pt x="238" y="59"/>
                  </a:lnTo>
                  <a:lnTo>
                    <a:pt x="241" y="59"/>
                  </a:lnTo>
                  <a:lnTo>
                    <a:pt x="243" y="59"/>
                  </a:lnTo>
                  <a:lnTo>
                    <a:pt x="246" y="59"/>
                  </a:lnTo>
                  <a:lnTo>
                    <a:pt x="246" y="56"/>
                  </a:lnTo>
                  <a:lnTo>
                    <a:pt x="248" y="56"/>
                  </a:lnTo>
                  <a:lnTo>
                    <a:pt x="251" y="56"/>
                  </a:lnTo>
                  <a:lnTo>
                    <a:pt x="251" y="54"/>
                  </a:lnTo>
                  <a:lnTo>
                    <a:pt x="251" y="51"/>
                  </a:lnTo>
                  <a:lnTo>
                    <a:pt x="253" y="51"/>
                  </a:lnTo>
                  <a:lnTo>
                    <a:pt x="253" y="49"/>
                  </a:lnTo>
                  <a:lnTo>
                    <a:pt x="256" y="49"/>
                  </a:lnTo>
                  <a:lnTo>
                    <a:pt x="256" y="46"/>
                  </a:lnTo>
                  <a:lnTo>
                    <a:pt x="258" y="46"/>
                  </a:lnTo>
                  <a:lnTo>
                    <a:pt x="261" y="46"/>
                  </a:lnTo>
                  <a:lnTo>
                    <a:pt x="263" y="46"/>
                  </a:lnTo>
                  <a:lnTo>
                    <a:pt x="266" y="46"/>
                  </a:lnTo>
                  <a:lnTo>
                    <a:pt x="268" y="46"/>
                  </a:lnTo>
                  <a:lnTo>
                    <a:pt x="271" y="46"/>
                  </a:lnTo>
                  <a:lnTo>
                    <a:pt x="271" y="43"/>
                  </a:lnTo>
                  <a:lnTo>
                    <a:pt x="274" y="43"/>
                  </a:lnTo>
                  <a:lnTo>
                    <a:pt x="276" y="43"/>
                  </a:lnTo>
                  <a:lnTo>
                    <a:pt x="279" y="43"/>
                  </a:lnTo>
                  <a:lnTo>
                    <a:pt x="281" y="46"/>
                  </a:lnTo>
                  <a:lnTo>
                    <a:pt x="281" y="43"/>
                  </a:lnTo>
                  <a:lnTo>
                    <a:pt x="284" y="43"/>
                  </a:lnTo>
                  <a:lnTo>
                    <a:pt x="286" y="43"/>
                  </a:lnTo>
                  <a:lnTo>
                    <a:pt x="286" y="41"/>
                  </a:lnTo>
                  <a:lnTo>
                    <a:pt x="286" y="38"/>
                  </a:lnTo>
                  <a:lnTo>
                    <a:pt x="286" y="36"/>
                  </a:lnTo>
                  <a:lnTo>
                    <a:pt x="289" y="36"/>
                  </a:lnTo>
                  <a:lnTo>
                    <a:pt x="291" y="33"/>
                  </a:lnTo>
                  <a:lnTo>
                    <a:pt x="291" y="31"/>
                  </a:lnTo>
                  <a:lnTo>
                    <a:pt x="291" y="28"/>
                  </a:lnTo>
                  <a:lnTo>
                    <a:pt x="294" y="28"/>
                  </a:lnTo>
                  <a:lnTo>
                    <a:pt x="296" y="28"/>
                  </a:lnTo>
                  <a:lnTo>
                    <a:pt x="294" y="28"/>
                  </a:lnTo>
                  <a:lnTo>
                    <a:pt x="296" y="28"/>
                  </a:lnTo>
                  <a:lnTo>
                    <a:pt x="299" y="28"/>
                  </a:lnTo>
                  <a:lnTo>
                    <a:pt x="299" y="26"/>
                  </a:lnTo>
                  <a:lnTo>
                    <a:pt x="301" y="26"/>
                  </a:lnTo>
                  <a:lnTo>
                    <a:pt x="304" y="23"/>
                  </a:lnTo>
                  <a:lnTo>
                    <a:pt x="304" y="21"/>
                  </a:lnTo>
                  <a:lnTo>
                    <a:pt x="306" y="21"/>
                  </a:lnTo>
                  <a:lnTo>
                    <a:pt x="306" y="18"/>
                  </a:lnTo>
                  <a:lnTo>
                    <a:pt x="309" y="18"/>
                  </a:lnTo>
                  <a:lnTo>
                    <a:pt x="309" y="16"/>
                  </a:lnTo>
                  <a:lnTo>
                    <a:pt x="312" y="16"/>
                  </a:lnTo>
                  <a:lnTo>
                    <a:pt x="312" y="13"/>
                  </a:lnTo>
                  <a:lnTo>
                    <a:pt x="312" y="10"/>
                  </a:lnTo>
                  <a:lnTo>
                    <a:pt x="314" y="10"/>
                  </a:lnTo>
                  <a:lnTo>
                    <a:pt x="314" y="13"/>
                  </a:lnTo>
                  <a:lnTo>
                    <a:pt x="317" y="13"/>
                  </a:lnTo>
                  <a:lnTo>
                    <a:pt x="319" y="13"/>
                  </a:lnTo>
                  <a:lnTo>
                    <a:pt x="319" y="10"/>
                  </a:lnTo>
                  <a:lnTo>
                    <a:pt x="319" y="13"/>
                  </a:lnTo>
                  <a:lnTo>
                    <a:pt x="319" y="10"/>
                  </a:lnTo>
                  <a:lnTo>
                    <a:pt x="322" y="10"/>
                  </a:lnTo>
                  <a:lnTo>
                    <a:pt x="324" y="10"/>
                  </a:lnTo>
                  <a:lnTo>
                    <a:pt x="327" y="10"/>
                  </a:lnTo>
                  <a:lnTo>
                    <a:pt x="329" y="10"/>
                  </a:lnTo>
                  <a:lnTo>
                    <a:pt x="327" y="10"/>
                  </a:lnTo>
                  <a:lnTo>
                    <a:pt x="327" y="13"/>
                  </a:lnTo>
                  <a:lnTo>
                    <a:pt x="329" y="13"/>
                  </a:lnTo>
                  <a:lnTo>
                    <a:pt x="329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8"/>
                  </a:lnTo>
                  <a:lnTo>
                    <a:pt x="332" y="18"/>
                  </a:lnTo>
                  <a:lnTo>
                    <a:pt x="334" y="18"/>
                  </a:lnTo>
                  <a:lnTo>
                    <a:pt x="337" y="18"/>
                  </a:lnTo>
                  <a:lnTo>
                    <a:pt x="339" y="18"/>
                  </a:lnTo>
                  <a:lnTo>
                    <a:pt x="339" y="21"/>
                  </a:lnTo>
                  <a:lnTo>
                    <a:pt x="342" y="21"/>
                  </a:lnTo>
                  <a:lnTo>
                    <a:pt x="342" y="23"/>
                  </a:lnTo>
                  <a:lnTo>
                    <a:pt x="342" y="26"/>
                  </a:lnTo>
                  <a:lnTo>
                    <a:pt x="345" y="26"/>
                  </a:lnTo>
                  <a:lnTo>
                    <a:pt x="345" y="28"/>
                  </a:lnTo>
                  <a:lnTo>
                    <a:pt x="345" y="31"/>
                  </a:lnTo>
                  <a:lnTo>
                    <a:pt x="345" y="33"/>
                  </a:lnTo>
                  <a:lnTo>
                    <a:pt x="347" y="33"/>
                  </a:lnTo>
                  <a:lnTo>
                    <a:pt x="347" y="36"/>
                  </a:lnTo>
                  <a:lnTo>
                    <a:pt x="347" y="33"/>
                  </a:lnTo>
                  <a:lnTo>
                    <a:pt x="350" y="33"/>
                  </a:lnTo>
                  <a:lnTo>
                    <a:pt x="350" y="36"/>
                  </a:lnTo>
                  <a:lnTo>
                    <a:pt x="352" y="36"/>
                  </a:lnTo>
                  <a:lnTo>
                    <a:pt x="355" y="36"/>
                  </a:lnTo>
                  <a:lnTo>
                    <a:pt x="355" y="38"/>
                  </a:lnTo>
                  <a:lnTo>
                    <a:pt x="355" y="41"/>
                  </a:lnTo>
                  <a:lnTo>
                    <a:pt x="352" y="43"/>
                  </a:lnTo>
                  <a:lnTo>
                    <a:pt x="355" y="43"/>
                  </a:lnTo>
                  <a:lnTo>
                    <a:pt x="355" y="46"/>
                  </a:lnTo>
                  <a:lnTo>
                    <a:pt x="352" y="46"/>
                  </a:lnTo>
                  <a:lnTo>
                    <a:pt x="350" y="46"/>
                  </a:lnTo>
                  <a:lnTo>
                    <a:pt x="350" y="49"/>
                  </a:lnTo>
                  <a:lnTo>
                    <a:pt x="350" y="51"/>
                  </a:lnTo>
                  <a:lnTo>
                    <a:pt x="350" y="54"/>
                  </a:lnTo>
                  <a:lnTo>
                    <a:pt x="350" y="56"/>
                  </a:lnTo>
                  <a:lnTo>
                    <a:pt x="347" y="56"/>
                  </a:lnTo>
                  <a:lnTo>
                    <a:pt x="350" y="56"/>
                  </a:lnTo>
                  <a:lnTo>
                    <a:pt x="350" y="54"/>
                  </a:lnTo>
                  <a:lnTo>
                    <a:pt x="352" y="56"/>
                  </a:lnTo>
                  <a:lnTo>
                    <a:pt x="355" y="56"/>
                  </a:lnTo>
                  <a:lnTo>
                    <a:pt x="357" y="56"/>
                  </a:lnTo>
                  <a:lnTo>
                    <a:pt x="360" y="56"/>
                  </a:lnTo>
                  <a:lnTo>
                    <a:pt x="362" y="56"/>
                  </a:lnTo>
                  <a:lnTo>
                    <a:pt x="362" y="54"/>
                  </a:lnTo>
                  <a:lnTo>
                    <a:pt x="365" y="54"/>
                  </a:lnTo>
                  <a:lnTo>
                    <a:pt x="367" y="54"/>
                  </a:lnTo>
                  <a:lnTo>
                    <a:pt x="367" y="51"/>
                  </a:lnTo>
                  <a:lnTo>
                    <a:pt x="370" y="49"/>
                  </a:lnTo>
                  <a:lnTo>
                    <a:pt x="370" y="51"/>
                  </a:lnTo>
                  <a:lnTo>
                    <a:pt x="372" y="51"/>
                  </a:lnTo>
                  <a:lnTo>
                    <a:pt x="375" y="51"/>
                  </a:lnTo>
                  <a:lnTo>
                    <a:pt x="375" y="49"/>
                  </a:lnTo>
                  <a:lnTo>
                    <a:pt x="375" y="46"/>
                  </a:lnTo>
                  <a:lnTo>
                    <a:pt x="377" y="43"/>
                  </a:lnTo>
                  <a:lnTo>
                    <a:pt x="377" y="41"/>
                  </a:lnTo>
                  <a:lnTo>
                    <a:pt x="377" y="38"/>
                  </a:lnTo>
                  <a:lnTo>
                    <a:pt x="377" y="36"/>
                  </a:lnTo>
                  <a:lnTo>
                    <a:pt x="377" y="33"/>
                  </a:lnTo>
                  <a:lnTo>
                    <a:pt x="380" y="33"/>
                  </a:lnTo>
                  <a:lnTo>
                    <a:pt x="380" y="31"/>
                  </a:lnTo>
                  <a:lnTo>
                    <a:pt x="383" y="31"/>
                  </a:lnTo>
                  <a:lnTo>
                    <a:pt x="383" y="33"/>
                  </a:lnTo>
                  <a:lnTo>
                    <a:pt x="385" y="33"/>
                  </a:lnTo>
                  <a:lnTo>
                    <a:pt x="385" y="36"/>
                  </a:lnTo>
                  <a:lnTo>
                    <a:pt x="388" y="36"/>
                  </a:lnTo>
                  <a:lnTo>
                    <a:pt x="388" y="33"/>
                  </a:lnTo>
                  <a:lnTo>
                    <a:pt x="390" y="33"/>
                  </a:lnTo>
                  <a:lnTo>
                    <a:pt x="393" y="31"/>
                  </a:lnTo>
                  <a:lnTo>
                    <a:pt x="393" y="33"/>
                  </a:lnTo>
                  <a:lnTo>
                    <a:pt x="393" y="31"/>
                  </a:lnTo>
                  <a:lnTo>
                    <a:pt x="395" y="31"/>
                  </a:lnTo>
                  <a:lnTo>
                    <a:pt x="398" y="31"/>
                  </a:lnTo>
                  <a:lnTo>
                    <a:pt x="398" y="28"/>
                  </a:lnTo>
                  <a:lnTo>
                    <a:pt x="400" y="28"/>
                  </a:lnTo>
                  <a:lnTo>
                    <a:pt x="400" y="26"/>
                  </a:lnTo>
                  <a:lnTo>
                    <a:pt x="403" y="26"/>
                  </a:lnTo>
                  <a:lnTo>
                    <a:pt x="403" y="23"/>
                  </a:lnTo>
                  <a:lnTo>
                    <a:pt x="400" y="23"/>
                  </a:lnTo>
                  <a:lnTo>
                    <a:pt x="400" y="21"/>
                  </a:lnTo>
                  <a:lnTo>
                    <a:pt x="400" y="18"/>
                  </a:lnTo>
                  <a:lnTo>
                    <a:pt x="403" y="18"/>
                  </a:lnTo>
                  <a:lnTo>
                    <a:pt x="405" y="18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10" y="16"/>
                  </a:lnTo>
                  <a:lnTo>
                    <a:pt x="413" y="16"/>
                  </a:lnTo>
                  <a:lnTo>
                    <a:pt x="413" y="13"/>
                  </a:lnTo>
                  <a:lnTo>
                    <a:pt x="413" y="10"/>
                  </a:lnTo>
                  <a:lnTo>
                    <a:pt x="413" y="8"/>
                  </a:lnTo>
                  <a:lnTo>
                    <a:pt x="416" y="8"/>
                  </a:lnTo>
                  <a:lnTo>
                    <a:pt x="418" y="8"/>
                  </a:lnTo>
                  <a:lnTo>
                    <a:pt x="421" y="8"/>
                  </a:lnTo>
                  <a:lnTo>
                    <a:pt x="421" y="5"/>
                  </a:lnTo>
                  <a:lnTo>
                    <a:pt x="423" y="5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8" y="3"/>
                  </a:lnTo>
                  <a:lnTo>
                    <a:pt x="428" y="0"/>
                  </a:lnTo>
                  <a:lnTo>
                    <a:pt x="431" y="0"/>
                  </a:lnTo>
                  <a:lnTo>
                    <a:pt x="433" y="0"/>
                  </a:lnTo>
                  <a:lnTo>
                    <a:pt x="433" y="3"/>
                  </a:lnTo>
                  <a:lnTo>
                    <a:pt x="436" y="3"/>
                  </a:lnTo>
                  <a:lnTo>
                    <a:pt x="438" y="3"/>
                  </a:lnTo>
                  <a:lnTo>
                    <a:pt x="438" y="5"/>
                  </a:lnTo>
                  <a:lnTo>
                    <a:pt x="441" y="8"/>
                  </a:lnTo>
                  <a:lnTo>
                    <a:pt x="438" y="8"/>
                  </a:lnTo>
                  <a:lnTo>
                    <a:pt x="438" y="10"/>
                  </a:lnTo>
                  <a:lnTo>
                    <a:pt x="441" y="10"/>
                  </a:lnTo>
                  <a:lnTo>
                    <a:pt x="443" y="10"/>
                  </a:lnTo>
                  <a:lnTo>
                    <a:pt x="446" y="10"/>
                  </a:lnTo>
                  <a:lnTo>
                    <a:pt x="448" y="10"/>
                  </a:lnTo>
                  <a:lnTo>
                    <a:pt x="451" y="13"/>
                  </a:lnTo>
                  <a:lnTo>
                    <a:pt x="454" y="13"/>
                  </a:lnTo>
                  <a:lnTo>
                    <a:pt x="454" y="16"/>
                  </a:lnTo>
                  <a:lnTo>
                    <a:pt x="456" y="16"/>
                  </a:lnTo>
                  <a:lnTo>
                    <a:pt x="459" y="16"/>
                  </a:lnTo>
                  <a:lnTo>
                    <a:pt x="461" y="16"/>
                  </a:lnTo>
                  <a:lnTo>
                    <a:pt x="464" y="16"/>
                  </a:lnTo>
                  <a:lnTo>
                    <a:pt x="466" y="16"/>
                  </a:lnTo>
                  <a:lnTo>
                    <a:pt x="466" y="18"/>
                  </a:lnTo>
                  <a:lnTo>
                    <a:pt x="469" y="18"/>
                  </a:lnTo>
                  <a:lnTo>
                    <a:pt x="471" y="18"/>
                  </a:lnTo>
                  <a:lnTo>
                    <a:pt x="471" y="21"/>
                  </a:lnTo>
                  <a:lnTo>
                    <a:pt x="471" y="23"/>
                  </a:lnTo>
                  <a:lnTo>
                    <a:pt x="471" y="26"/>
                  </a:lnTo>
                  <a:lnTo>
                    <a:pt x="474" y="26"/>
                  </a:lnTo>
                  <a:lnTo>
                    <a:pt x="474" y="28"/>
                  </a:lnTo>
                  <a:lnTo>
                    <a:pt x="476" y="28"/>
                  </a:lnTo>
                  <a:lnTo>
                    <a:pt x="476" y="26"/>
                  </a:lnTo>
                  <a:lnTo>
                    <a:pt x="476" y="23"/>
                  </a:lnTo>
                  <a:lnTo>
                    <a:pt x="476" y="21"/>
                  </a:lnTo>
                  <a:lnTo>
                    <a:pt x="479" y="21"/>
                  </a:lnTo>
                  <a:lnTo>
                    <a:pt x="479" y="18"/>
                  </a:lnTo>
                  <a:lnTo>
                    <a:pt x="481" y="18"/>
                  </a:lnTo>
                  <a:lnTo>
                    <a:pt x="484" y="18"/>
                  </a:lnTo>
                  <a:lnTo>
                    <a:pt x="484" y="21"/>
                  </a:lnTo>
                  <a:lnTo>
                    <a:pt x="487" y="21"/>
                  </a:lnTo>
                  <a:lnTo>
                    <a:pt x="484" y="23"/>
                  </a:lnTo>
                  <a:lnTo>
                    <a:pt x="484" y="26"/>
                  </a:lnTo>
                  <a:lnTo>
                    <a:pt x="481" y="26"/>
                  </a:lnTo>
                  <a:lnTo>
                    <a:pt x="484" y="26"/>
                  </a:lnTo>
                  <a:lnTo>
                    <a:pt x="484" y="28"/>
                  </a:lnTo>
                  <a:lnTo>
                    <a:pt x="487" y="28"/>
                  </a:lnTo>
                  <a:lnTo>
                    <a:pt x="487" y="31"/>
                  </a:lnTo>
                  <a:lnTo>
                    <a:pt x="489" y="31"/>
                  </a:lnTo>
                  <a:lnTo>
                    <a:pt x="492" y="31"/>
                  </a:lnTo>
                  <a:lnTo>
                    <a:pt x="492" y="28"/>
                  </a:lnTo>
                  <a:lnTo>
                    <a:pt x="494" y="28"/>
                  </a:lnTo>
                  <a:lnTo>
                    <a:pt x="497" y="28"/>
                  </a:lnTo>
                  <a:lnTo>
                    <a:pt x="497" y="31"/>
                  </a:lnTo>
                  <a:lnTo>
                    <a:pt x="494" y="33"/>
                  </a:lnTo>
                  <a:lnTo>
                    <a:pt x="497" y="33"/>
                  </a:lnTo>
                  <a:lnTo>
                    <a:pt x="494" y="36"/>
                  </a:lnTo>
                  <a:lnTo>
                    <a:pt x="494" y="38"/>
                  </a:lnTo>
                  <a:lnTo>
                    <a:pt x="497" y="38"/>
                  </a:lnTo>
                  <a:lnTo>
                    <a:pt x="497" y="41"/>
                  </a:lnTo>
                  <a:lnTo>
                    <a:pt x="499" y="46"/>
                  </a:lnTo>
                  <a:lnTo>
                    <a:pt x="499" y="49"/>
                  </a:lnTo>
                  <a:lnTo>
                    <a:pt x="502" y="49"/>
                  </a:lnTo>
                  <a:lnTo>
                    <a:pt x="502" y="51"/>
                  </a:lnTo>
                  <a:lnTo>
                    <a:pt x="502" y="54"/>
                  </a:lnTo>
                  <a:lnTo>
                    <a:pt x="504" y="54"/>
                  </a:lnTo>
                  <a:lnTo>
                    <a:pt x="507" y="54"/>
                  </a:lnTo>
                  <a:lnTo>
                    <a:pt x="509" y="54"/>
                  </a:lnTo>
                  <a:lnTo>
                    <a:pt x="509" y="56"/>
                  </a:lnTo>
                  <a:lnTo>
                    <a:pt x="512" y="56"/>
                  </a:lnTo>
                  <a:lnTo>
                    <a:pt x="514" y="59"/>
                  </a:lnTo>
                  <a:lnTo>
                    <a:pt x="512" y="59"/>
                  </a:lnTo>
                  <a:lnTo>
                    <a:pt x="512" y="61"/>
                  </a:lnTo>
                  <a:lnTo>
                    <a:pt x="512" y="64"/>
                  </a:lnTo>
                  <a:lnTo>
                    <a:pt x="512" y="61"/>
                  </a:lnTo>
                  <a:lnTo>
                    <a:pt x="512" y="64"/>
                  </a:lnTo>
                  <a:lnTo>
                    <a:pt x="512" y="66"/>
                  </a:lnTo>
                  <a:lnTo>
                    <a:pt x="514" y="66"/>
                  </a:lnTo>
                  <a:lnTo>
                    <a:pt x="512" y="66"/>
                  </a:lnTo>
                  <a:lnTo>
                    <a:pt x="512" y="69"/>
                  </a:lnTo>
                  <a:lnTo>
                    <a:pt x="512" y="71"/>
                  </a:lnTo>
                  <a:lnTo>
                    <a:pt x="512" y="74"/>
                  </a:lnTo>
                  <a:lnTo>
                    <a:pt x="512" y="76"/>
                  </a:lnTo>
                  <a:lnTo>
                    <a:pt x="514" y="76"/>
                  </a:lnTo>
                  <a:lnTo>
                    <a:pt x="514" y="79"/>
                  </a:lnTo>
                  <a:lnTo>
                    <a:pt x="514" y="82"/>
                  </a:lnTo>
                  <a:lnTo>
                    <a:pt x="514" y="84"/>
                  </a:lnTo>
                  <a:lnTo>
                    <a:pt x="514" y="87"/>
                  </a:lnTo>
                  <a:lnTo>
                    <a:pt x="517" y="87"/>
                  </a:lnTo>
                  <a:lnTo>
                    <a:pt x="519" y="87"/>
                  </a:lnTo>
                  <a:lnTo>
                    <a:pt x="522" y="87"/>
                  </a:lnTo>
                  <a:lnTo>
                    <a:pt x="525" y="89"/>
                  </a:lnTo>
                  <a:lnTo>
                    <a:pt x="525" y="92"/>
                  </a:lnTo>
                  <a:lnTo>
                    <a:pt x="525" y="94"/>
                  </a:lnTo>
                  <a:lnTo>
                    <a:pt x="527" y="94"/>
                  </a:lnTo>
                  <a:lnTo>
                    <a:pt x="527" y="97"/>
                  </a:lnTo>
                  <a:lnTo>
                    <a:pt x="527" y="99"/>
                  </a:lnTo>
                  <a:lnTo>
                    <a:pt x="530" y="107"/>
                  </a:lnTo>
                  <a:lnTo>
                    <a:pt x="530" y="109"/>
                  </a:lnTo>
                  <a:lnTo>
                    <a:pt x="527" y="109"/>
                  </a:lnTo>
                  <a:lnTo>
                    <a:pt x="525" y="109"/>
                  </a:lnTo>
                  <a:lnTo>
                    <a:pt x="522" y="109"/>
                  </a:lnTo>
                  <a:lnTo>
                    <a:pt x="525" y="112"/>
                  </a:lnTo>
                  <a:lnTo>
                    <a:pt x="522" y="112"/>
                  </a:lnTo>
                  <a:lnTo>
                    <a:pt x="522" y="114"/>
                  </a:lnTo>
                  <a:lnTo>
                    <a:pt x="525" y="117"/>
                  </a:lnTo>
                  <a:lnTo>
                    <a:pt x="525" y="120"/>
                  </a:lnTo>
                  <a:lnTo>
                    <a:pt x="522" y="120"/>
                  </a:lnTo>
                  <a:lnTo>
                    <a:pt x="522" y="122"/>
                  </a:lnTo>
                  <a:lnTo>
                    <a:pt x="525" y="122"/>
                  </a:lnTo>
                  <a:lnTo>
                    <a:pt x="525" y="130"/>
                  </a:lnTo>
                  <a:lnTo>
                    <a:pt x="514" y="132"/>
                  </a:lnTo>
                  <a:lnTo>
                    <a:pt x="512" y="132"/>
                  </a:lnTo>
                  <a:lnTo>
                    <a:pt x="509" y="132"/>
                  </a:lnTo>
                  <a:lnTo>
                    <a:pt x="509" y="130"/>
                  </a:lnTo>
                  <a:lnTo>
                    <a:pt x="507" y="130"/>
                  </a:lnTo>
                  <a:lnTo>
                    <a:pt x="504" y="130"/>
                  </a:lnTo>
                  <a:lnTo>
                    <a:pt x="502" y="130"/>
                  </a:lnTo>
                  <a:lnTo>
                    <a:pt x="499" y="130"/>
                  </a:lnTo>
                  <a:lnTo>
                    <a:pt x="499" y="132"/>
                  </a:lnTo>
                  <a:lnTo>
                    <a:pt x="502" y="132"/>
                  </a:lnTo>
                  <a:lnTo>
                    <a:pt x="499" y="132"/>
                  </a:lnTo>
                  <a:lnTo>
                    <a:pt x="499" y="135"/>
                  </a:lnTo>
                  <a:lnTo>
                    <a:pt x="499" y="137"/>
                  </a:lnTo>
                  <a:lnTo>
                    <a:pt x="499" y="140"/>
                  </a:lnTo>
                  <a:lnTo>
                    <a:pt x="499" y="142"/>
                  </a:lnTo>
                  <a:lnTo>
                    <a:pt x="502" y="142"/>
                  </a:lnTo>
                  <a:lnTo>
                    <a:pt x="502" y="145"/>
                  </a:lnTo>
                  <a:lnTo>
                    <a:pt x="504" y="145"/>
                  </a:lnTo>
                  <a:lnTo>
                    <a:pt x="504" y="147"/>
                  </a:lnTo>
                  <a:lnTo>
                    <a:pt x="507" y="147"/>
                  </a:lnTo>
                  <a:lnTo>
                    <a:pt x="507" y="150"/>
                  </a:lnTo>
                  <a:lnTo>
                    <a:pt x="509" y="150"/>
                  </a:lnTo>
                  <a:lnTo>
                    <a:pt x="509" y="153"/>
                  </a:lnTo>
                  <a:lnTo>
                    <a:pt x="507" y="153"/>
                  </a:lnTo>
                  <a:lnTo>
                    <a:pt x="509" y="153"/>
                  </a:lnTo>
                  <a:lnTo>
                    <a:pt x="509" y="155"/>
                  </a:lnTo>
                  <a:lnTo>
                    <a:pt x="509" y="158"/>
                  </a:lnTo>
                  <a:lnTo>
                    <a:pt x="512" y="158"/>
                  </a:lnTo>
                  <a:lnTo>
                    <a:pt x="512" y="160"/>
                  </a:lnTo>
                  <a:lnTo>
                    <a:pt x="514" y="160"/>
                  </a:lnTo>
                  <a:lnTo>
                    <a:pt x="514" y="163"/>
                  </a:lnTo>
                  <a:lnTo>
                    <a:pt x="514" y="165"/>
                  </a:lnTo>
                  <a:lnTo>
                    <a:pt x="514" y="163"/>
                  </a:lnTo>
                  <a:lnTo>
                    <a:pt x="512" y="163"/>
                  </a:lnTo>
                  <a:lnTo>
                    <a:pt x="512" y="165"/>
                  </a:lnTo>
                  <a:lnTo>
                    <a:pt x="512" y="168"/>
                  </a:lnTo>
                  <a:lnTo>
                    <a:pt x="512" y="170"/>
                  </a:lnTo>
                  <a:lnTo>
                    <a:pt x="514" y="170"/>
                  </a:lnTo>
                  <a:lnTo>
                    <a:pt x="517" y="170"/>
                  </a:lnTo>
                  <a:lnTo>
                    <a:pt x="514" y="170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9" y="173"/>
                  </a:lnTo>
                  <a:lnTo>
                    <a:pt x="522" y="173"/>
                  </a:lnTo>
                  <a:lnTo>
                    <a:pt x="519" y="173"/>
                  </a:lnTo>
                  <a:lnTo>
                    <a:pt x="522" y="173"/>
                  </a:lnTo>
                  <a:lnTo>
                    <a:pt x="522" y="175"/>
                  </a:lnTo>
                  <a:lnTo>
                    <a:pt x="525" y="175"/>
                  </a:lnTo>
                  <a:lnTo>
                    <a:pt x="525" y="178"/>
                  </a:lnTo>
                  <a:lnTo>
                    <a:pt x="527" y="178"/>
                  </a:lnTo>
                  <a:lnTo>
                    <a:pt x="527" y="180"/>
                  </a:lnTo>
                  <a:lnTo>
                    <a:pt x="527" y="178"/>
                  </a:lnTo>
                  <a:lnTo>
                    <a:pt x="530" y="180"/>
                  </a:lnTo>
                  <a:lnTo>
                    <a:pt x="532" y="180"/>
                  </a:lnTo>
                  <a:lnTo>
                    <a:pt x="535" y="180"/>
                  </a:lnTo>
                  <a:lnTo>
                    <a:pt x="535" y="178"/>
                  </a:lnTo>
                  <a:lnTo>
                    <a:pt x="535" y="180"/>
                  </a:lnTo>
                  <a:lnTo>
                    <a:pt x="535" y="178"/>
                  </a:lnTo>
                  <a:lnTo>
                    <a:pt x="537" y="180"/>
                  </a:lnTo>
                  <a:lnTo>
                    <a:pt x="537" y="178"/>
                  </a:lnTo>
                  <a:lnTo>
                    <a:pt x="540" y="178"/>
                  </a:lnTo>
                  <a:lnTo>
                    <a:pt x="540" y="180"/>
                  </a:lnTo>
                  <a:lnTo>
                    <a:pt x="537" y="180"/>
                  </a:lnTo>
                  <a:lnTo>
                    <a:pt x="540" y="180"/>
                  </a:lnTo>
                  <a:lnTo>
                    <a:pt x="542" y="180"/>
                  </a:lnTo>
                  <a:lnTo>
                    <a:pt x="542" y="178"/>
                  </a:lnTo>
                  <a:lnTo>
                    <a:pt x="545" y="178"/>
                  </a:lnTo>
                  <a:lnTo>
                    <a:pt x="547" y="178"/>
                  </a:lnTo>
                  <a:lnTo>
                    <a:pt x="550" y="175"/>
                  </a:lnTo>
                  <a:lnTo>
                    <a:pt x="552" y="173"/>
                  </a:lnTo>
                  <a:lnTo>
                    <a:pt x="552" y="175"/>
                  </a:lnTo>
                  <a:lnTo>
                    <a:pt x="550" y="178"/>
                  </a:lnTo>
                  <a:lnTo>
                    <a:pt x="547" y="180"/>
                  </a:lnTo>
                  <a:lnTo>
                    <a:pt x="547" y="183"/>
                  </a:lnTo>
                  <a:lnTo>
                    <a:pt x="545" y="186"/>
                  </a:lnTo>
                  <a:lnTo>
                    <a:pt x="545" y="188"/>
                  </a:lnTo>
                  <a:lnTo>
                    <a:pt x="542" y="191"/>
                  </a:lnTo>
                  <a:lnTo>
                    <a:pt x="542" y="193"/>
                  </a:lnTo>
                  <a:lnTo>
                    <a:pt x="542" y="196"/>
                  </a:lnTo>
                  <a:lnTo>
                    <a:pt x="540" y="198"/>
                  </a:lnTo>
                  <a:lnTo>
                    <a:pt x="540" y="201"/>
                  </a:lnTo>
                  <a:lnTo>
                    <a:pt x="537" y="203"/>
                  </a:lnTo>
                  <a:lnTo>
                    <a:pt x="537" y="206"/>
                  </a:lnTo>
                  <a:lnTo>
                    <a:pt x="535" y="208"/>
                  </a:lnTo>
                  <a:lnTo>
                    <a:pt x="535" y="211"/>
                  </a:lnTo>
                  <a:lnTo>
                    <a:pt x="532" y="211"/>
                  </a:lnTo>
                  <a:lnTo>
                    <a:pt x="532" y="213"/>
                  </a:lnTo>
                  <a:lnTo>
                    <a:pt x="532" y="216"/>
                  </a:lnTo>
                  <a:lnTo>
                    <a:pt x="530" y="216"/>
                  </a:lnTo>
                  <a:lnTo>
                    <a:pt x="530" y="218"/>
                  </a:lnTo>
                  <a:lnTo>
                    <a:pt x="527" y="221"/>
                  </a:lnTo>
                  <a:lnTo>
                    <a:pt x="527" y="224"/>
                  </a:lnTo>
                  <a:lnTo>
                    <a:pt x="525" y="224"/>
                  </a:lnTo>
                  <a:lnTo>
                    <a:pt x="525" y="226"/>
                  </a:lnTo>
                  <a:lnTo>
                    <a:pt x="522" y="226"/>
                  </a:lnTo>
                  <a:lnTo>
                    <a:pt x="522" y="229"/>
                  </a:lnTo>
                  <a:lnTo>
                    <a:pt x="519" y="229"/>
                  </a:lnTo>
                  <a:lnTo>
                    <a:pt x="519" y="231"/>
                  </a:lnTo>
                  <a:lnTo>
                    <a:pt x="519" y="234"/>
                  </a:lnTo>
                  <a:lnTo>
                    <a:pt x="517" y="234"/>
                  </a:lnTo>
                  <a:lnTo>
                    <a:pt x="517" y="236"/>
                  </a:lnTo>
                  <a:lnTo>
                    <a:pt x="514" y="239"/>
                  </a:lnTo>
                  <a:lnTo>
                    <a:pt x="514" y="241"/>
                  </a:lnTo>
                  <a:lnTo>
                    <a:pt x="512" y="241"/>
                  </a:lnTo>
                  <a:lnTo>
                    <a:pt x="512" y="244"/>
                  </a:lnTo>
                  <a:lnTo>
                    <a:pt x="509" y="246"/>
                  </a:lnTo>
                  <a:lnTo>
                    <a:pt x="507" y="249"/>
                  </a:lnTo>
                  <a:lnTo>
                    <a:pt x="504" y="251"/>
                  </a:lnTo>
                  <a:lnTo>
                    <a:pt x="504" y="254"/>
                  </a:lnTo>
                  <a:lnTo>
                    <a:pt x="502" y="254"/>
                  </a:lnTo>
                  <a:lnTo>
                    <a:pt x="502" y="257"/>
                  </a:lnTo>
                  <a:lnTo>
                    <a:pt x="499" y="257"/>
                  </a:lnTo>
                  <a:lnTo>
                    <a:pt x="499" y="259"/>
                  </a:lnTo>
                  <a:lnTo>
                    <a:pt x="497" y="259"/>
                  </a:lnTo>
                  <a:lnTo>
                    <a:pt x="497" y="262"/>
                  </a:lnTo>
                  <a:lnTo>
                    <a:pt x="494" y="262"/>
                  </a:lnTo>
                  <a:lnTo>
                    <a:pt x="494" y="264"/>
                  </a:lnTo>
                  <a:lnTo>
                    <a:pt x="492" y="264"/>
                  </a:lnTo>
                  <a:lnTo>
                    <a:pt x="489" y="264"/>
                  </a:lnTo>
                  <a:lnTo>
                    <a:pt x="489" y="267"/>
                  </a:lnTo>
                  <a:lnTo>
                    <a:pt x="487" y="267"/>
                  </a:lnTo>
                  <a:lnTo>
                    <a:pt x="484" y="267"/>
                  </a:lnTo>
                  <a:lnTo>
                    <a:pt x="481" y="267"/>
                  </a:lnTo>
                  <a:lnTo>
                    <a:pt x="481" y="264"/>
                  </a:lnTo>
                  <a:lnTo>
                    <a:pt x="484" y="264"/>
                  </a:lnTo>
                  <a:lnTo>
                    <a:pt x="484" y="262"/>
                  </a:lnTo>
                  <a:lnTo>
                    <a:pt x="481" y="262"/>
                  </a:lnTo>
                  <a:lnTo>
                    <a:pt x="484" y="262"/>
                  </a:lnTo>
                  <a:lnTo>
                    <a:pt x="484" y="264"/>
                  </a:lnTo>
                  <a:lnTo>
                    <a:pt x="484" y="262"/>
                  </a:lnTo>
                  <a:lnTo>
                    <a:pt x="484" y="259"/>
                  </a:lnTo>
                  <a:lnTo>
                    <a:pt x="484" y="257"/>
                  </a:lnTo>
                  <a:lnTo>
                    <a:pt x="487" y="257"/>
                  </a:lnTo>
                  <a:lnTo>
                    <a:pt x="484" y="257"/>
                  </a:lnTo>
                  <a:lnTo>
                    <a:pt x="484" y="254"/>
                  </a:lnTo>
                  <a:lnTo>
                    <a:pt x="487" y="254"/>
                  </a:lnTo>
                  <a:lnTo>
                    <a:pt x="484" y="254"/>
                  </a:lnTo>
                  <a:lnTo>
                    <a:pt x="484" y="257"/>
                  </a:lnTo>
                  <a:lnTo>
                    <a:pt x="484" y="254"/>
                  </a:lnTo>
                  <a:lnTo>
                    <a:pt x="487" y="254"/>
                  </a:lnTo>
                  <a:lnTo>
                    <a:pt x="487" y="257"/>
                  </a:lnTo>
                  <a:lnTo>
                    <a:pt x="487" y="254"/>
                  </a:lnTo>
                  <a:lnTo>
                    <a:pt x="489" y="254"/>
                  </a:lnTo>
                  <a:lnTo>
                    <a:pt x="487" y="254"/>
                  </a:lnTo>
                  <a:lnTo>
                    <a:pt x="487" y="251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4"/>
                  </a:lnTo>
                  <a:lnTo>
                    <a:pt x="484" y="254"/>
                  </a:lnTo>
                  <a:lnTo>
                    <a:pt x="484" y="251"/>
                  </a:lnTo>
                  <a:lnTo>
                    <a:pt x="481" y="251"/>
                  </a:lnTo>
                  <a:lnTo>
                    <a:pt x="481" y="249"/>
                  </a:lnTo>
                  <a:lnTo>
                    <a:pt x="481" y="251"/>
                  </a:lnTo>
                  <a:lnTo>
                    <a:pt x="481" y="249"/>
                  </a:lnTo>
                  <a:lnTo>
                    <a:pt x="481" y="251"/>
                  </a:lnTo>
                  <a:lnTo>
                    <a:pt x="481" y="249"/>
                  </a:lnTo>
                  <a:lnTo>
                    <a:pt x="479" y="249"/>
                  </a:lnTo>
                  <a:lnTo>
                    <a:pt x="479" y="251"/>
                  </a:lnTo>
                  <a:lnTo>
                    <a:pt x="476" y="251"/>
                  </a:lnTo>
                  <a:lnTo>
                    <a:pt x="476" y="249"/>
                  </a:lnTo>
                  <a:lnTo>
                    <a:pt x="476" y="246"/>
                  </a:lnTo>
                  <a:lnTo>
                    <a:pt x="476" y="244"/>
                  </a:lnTo>
                  <a:lnTo>
                    <a:pt x="474" y="244"/>
                  </a:lnTo>
                  <a:lnTo>
                    <a:pt x="471" y="244"/>
                  </a:lnTo>
                  <a:lnTo>
                    <a:pt x="471" y="241"/>
                  </a:lnTo>
                  <a:lnTo>
                    <a:pt x="471" y="244"/>
                  </a:lnTo>
                  <a:lnTo>
                    <a:pt x="471" y="246"/>
                  </a:lnTo>
                  <a:lnTo>
                    <a:pt x="469" y="246"/>
                  </a:lnTo>
                  <a:lnTo>
                    <a:pt x="471" y="246"/>
                  </a:lnTo>
                  <a:lnTo>
                    <a:pt x="469" y="246"/>
                  </a:lnTo>
                  <a:lnTo>
                    <a:pt x="471" y="246"/>
                  </a:lnTo>
                  <a:lnTo>
                    <a:pt x="469" y="246"/>
                  </a:lnTo>
                  <a:lnTo>
                    <a:pt x="469" y="249"/>
                  </a:lnTo>
                  <a:lnTo>
                    <a:pt x="469" y="246"/>
                  </a:lnTo>
                  <a:lnTo>
                    <a:pt x="469" y="249"/>
                  </a:lnTo>
                  <a:lnTo>
                    <a:pt x="469" y="251"/>
                  </a:lnTo>
                  <a:lnTo>
                    <a:pt x="469" y="254"/>
                  </a:lnTo>
                  <a:lnTo>
                    <a:pt x="466" y="254"/>
                  </a:lnTo>
                  <a:lnTo>
                    <a:pt x="469" y="254"/>
                  </a:lnTo>
                  <a:lnTo>
                    <a:pt x="466" y="254"/>
                  </a:lnTo>
                  <a:lnTo>
                    <a:pt x="466" y="257"/>
                  </a:lnTo>
                  <a:lnTo>
                    <a:pt x="466" y="259"/>
                  </a:lnTo>
                  <a:lnTo>
                    <a:pt x="469" y="259"/>
                  </a:lnTo>
                  <a:lnTo>
                    <a:pt x="469" y="262"/>
                  </a:lnTo>
                  <a:lnTo>
                    <a:pt x="469" y="264"/>
                  </a:lnTo>
                  <a:lnTo>
                    <a:pt x="466" y="264"/>
                  </a:lnTo>
                  <a:lnTo>
                    <a:pt x="469" y="264"/>
                  </a:lnTo>
                  <a:lnTo>
                    <a:pt x="466" y="264"/>
                  </a:lnTo>
                  <a:lnTo>
                    <a:pt x="469" y="264"/>
                  </a:lnTo>
                  <a:lnTo>
                    <a:pt x="466" y="264"/>
                  </a:lnTo>
                  <a:lnTo>
                    <a:pt x="466" y="267"/>
                  </a:lnTo>
                  <a:lnTo>
                    <a:pt x="466" y="269"/>
                  </a:lnTo>
                  <a:lnTo>
                    <a:pt x="464" y="269"/>
                  </a:lnTo>
                  <a:lnTo>
                    <a:pt x="466" y="269"/>
                  </a:lnTo>
                  <a:lnTo>
                    <a:pt x="464" y="269"/>
                  </a:lnTo>
                  <a:lnTo>
                    <a:pt x="464" y="272"/>
                  </a:lnTo>
                  <a:lnTo>
                    <a:pt x="461" y="272"/>
                  </a:lnTo>
                  <a:lnTo>
                    <a:pt x="464" y="272"/>
                  </a:lnTo>
                  <a:lnTo>
                    <a:pt x="461" y="272"/>
                  </a:lnTo>
                  <a:lnTo>
                    <a:pt x="461" y="274"/>
                  </a:lnTo>
                  <a:lnTo>
                    <a:pt x="464" y="274"/>
                  </a:lnTo>
                  <a:lnTo>
                    <a:pt x="461" y="274"/>
                  </a:lnTo>
                  <a:lnTo>
                    <a:pt x="464" y="274"/>
                  </a:lnTo>
                  <a:lnTo>
                    <a:pt x="466" y="274"/>
                  </a:lnTo>
                  <a:lnTo>
                    <a:pt x="464" y="277"/>
                  </a:lnTo>
                  <a:lnTo>
                    <a:pt x="461" y="277"/>
                  </a:lnTo>
                  <a:lnTo>
                    <a:pt x="461" y="279"/>
                  </a:lnTo>
                  <a:lnTo>
                    <a:pt x="459" y="279"/>
                  </a:lnTo>
                  <a:lnTo>
                    <a:pt x="456" y="282"/>
                  </a:lnTo>
                  <a:lnTo>
                    <a:pt x="456" y="284"/>
                  </a:lnTo>
                  <a:lnTo>
                    <a:pt x="456" y="287"/>
                  </a:lnTo>
                  <a:lnTo>
                    <a:pt x="456" y="290"/>
                  </a:lnTo>
                  <a:lnTo>
                    <a:pt x="454" y="290"/>
                  </a:lnTo>
                  <a:lnTo>
                    <a:pt x="454" y="287"/>
                  </a:lnTo>
                  <a:lnTo>
                    <a:pt x="454" y="290"/>
                  </a:lnTo>
                  <a:lnTo>
                    <a:pt x="451" y="290"/>
                  </a:lnTo>
                  <a:lnTo>
                    <a:pt x="451" y="287"/>
                  </a:lnTo>
                  <a:lnTo>
                    <a:pt x="451" y="290"/>
                  </a:lnTo>
                  <a:lnTo>
                    <a:pt x="451" y="292"/>
                  </a:lnTo>
                  <a:lnTo>
                    <a:pt x="448" y="295"/>
                  </a:lnTo>
                  <a:lnTo>
                    <a:pt x="451" y="295"/>
                  </a:lnTo>
                  <a:lnTo>
                    <a:pt x="451" y="297"/>
                  </a:lnTo>
                  <a:lnTo>
                    <a:pt x="454" y="297"/>
                  </a:lnTo>
                  <a:lnTo>
                    <a:pt x="454" y="300"/>
                  </a:lnTo>
                  <a:lnTo>
                    <a:pt x="454" y="302"/>
                  </a:lnTo>
                  <a:lnTo>
                    <a:pt x="454" y="300"/>
                  </a:lnTo>
                  <a:lnTo>
                    <a:pt x="454" y="302"/>
                  </a:lnTo>
                  <a:lnTo>
                    <a:pt x="456" y="302"/>
                  </a:lnTo>
                  <a:lnTo>
                    <a:pt x="456" y="305"/>
                  </a:lnTo>
                  <a:lnTo>
                    <a:pt x="456" y="307"/>
                  </a:lnTo>
                  <a:lnTo>
                    <a:pt x="456" y="310"/>
                  </a:lnTo>
                  <a:lnTo>
                    <a:pt x="454" y="310"/>
                  </a:lnTo>
                  <a:lnTo>
                    <a:pt x="454" y="312"/>
                  </a:lnTo>
                  <a:lnTo>
                    <a:pt x="454" y="315"/>
                  </a:lnTo>
                  <a:lnTo>
                    <a:pt x="456" y="315"/>
                  </a:lnTo>
                  <a:lnTo>
                    <a:pt x="456" y="317"/>
                  </a:lnTo>
                  <a:lnTo>
                    <a:pt x="456" y="320"/>
                  </a:lnTo>
                  <a:lnTo>
                    <a:pt x="459" y="320"/>
                  </a:lnTo>
                  <a:lnTo>
                    <a:pt x="459" y="322"/>
                  </a:lnTo>
                  <a:lnTo>
                    <a:pt x="459" y="325"/>
                  </a:lnTo>
                  <a:lnTo>
                    <a:pt x="456" y="328"/>
                  </a:lnTo>
                  <a:lnTo>
                    <a:pt x="459" y="328"/>
                  </a:lnTo>
                  <a:lnTo>
                    <a:pt x="456" y="328"/>
                  </a:lnTo>
                  <a:lnTo>
                    <a:pt x="456" y="330"/>
                  </a:lnTo>
                  <a:lnTo>
                    <a:pt x="456" y="333"/>
                  </a:lnTo>
                  <a:lnTo>
                    <a:pt x="456" y="335"/>
                  </a:lnTo>
                  <a:lnTo>
                    <a:pt x="456" y="338"/>
                  </a:lnTo>
                  <a:lnTo>
                    <a:pt x="454" y="338"/>
                  </a:lnTo>
                  <a:lnTo>
                    <a:pt x="454" y="340"/>
                  </a:lnTo>
                  <a:lnTo>
                    <a:pt x="454" y="343"/>
                  </a:lnTo>
                  <a:lnTo>
                    <a:pt x="456" y="343"/>
                  </a:lnTo>
                  <a:lnTo>
                    <a:pt x="454" y="343"/>
                  </a:lnTo>
                  <a:lnTo>
                    <a:pt x="456" y="343"/>
                  </a:lnTo>
                  <a:lnTo>
                    <a:pt x="456" y="345"/>
                  </a:lnTo>
                  <a:lnTo>
                    <a:pt x="454" y="345"/>
                  </a:lnTo>
                  <a:lnTo>
                    <a:pt x="454" y="348"/>
                  </a:lnTo>
                  <a:lnTo>
                    <a:pt x="454" y="350"/>
                  </a:lnTo>
                  <a:lnTo>
                    <a:pt x="454" y="353"/>
                  </a:lnTo>
                  <a:lnTo>
                    <a:pt x="454" y="355"/>
                  </a:lnTo>
                  <a:lnTo>
                    <a:pt x="451" y="355"/>
                  </a:lnTo>
                  <a:lnTo>
                    <a:pt x="451" y="358"/>
                  </a:lnTo>
                  <a:lnTo>
                    <a:pt x="451" y="361"/>
                  </a:lnTo>
                  <a:lnTo>
                    <a:pt x="451" y="363"/>
                  </a:lnTo>
                  <a:lnTo>
                    <a:pt x="451" y="366"/>
                  </a:lnTo>
                  <a:lnTo>
                    <a:pt x="451" y="368"/>
                  </a:lnTo>
                  <a:lnTo>
                    <a:pt x="451" y="371"/>
                  </a:lnTo>
                  <a:lnTo>
                    <a:pt x="451" y="373"/>
                  </a:lnTo>
                  <a:lnTo>
                    <a:pt x="454" y="373"/>
                  </a:lnTo>
                  <a:lnTo>
                    <a:pt x="451" y="373"/>
                  </a:lnTo>
                  <a:lnTo>
                    <a:pt x="451" y="376"/>
                  </a:lnTo>
                  <a:lnTo>
                    <a:pt x="454" y="376"/>
                  </a:lnTo>
                  <a:lnTo>
                    <a:pt x="454" y="373"/>
                  </a:lnTo>
                  <a:lnTo>
                    <a:pt x="454" y="376"/>
                  </a:lnTo>
                  <a:lnTo>
                    <a:pt x="454" y="378"/>
                  </a:lnTo>
                  <a:lnTo>
                    <a:pt x="454" y="381"/>
                  </a:lnTo>
                  <a:lnTo>
                    <a:pt x="454" y="383"/>
                  </a:lnTo>
                  <a:lnTo>
                    <a:pt x="454" y="386"/>
                  </a:lnTo>
                  <a:lnTo>
                    <a:pt x="454" y="388"/>
                  </a:lnTo>
                  <a:lnTo>
                    <a:pt x="454" y="391"/>
                  </a:lnTo>
                  <a:lnTo>
                    <a:pt x="454" y="394"/>
                  </a:lnTo>
                  <a:lnTo>
                    <a:pt x="454" y="396"/>
                  </a:lnTo>
                  <a:lnTo>
                    <a:pt x="454" y="399"/>
                  </a:lnTo>
                  <a:lnTo>
                    <a:pt x="454" y="401"/>
                  </a:lnTo>
                  <a:lnTo>
                    <a:pt x="454" y="404"/>
                  </a:lnTo>
                  <a:lnTo>
                    <a:pt x="456" y="404"/>
                  </a:lnTo>
                  <a:lnTo>
                    <a:pt x="456" y="409"/>
                  </a:lnTo>
                  <a:lnTo>
                    <a:pt x="456" y="411"/>
                  </a:lnTo>
                  <a:lnTo>
                    <a:pt x="456" y="414"/>
                  </a:lnTo>
                  <a:lnTo>
                    <a:pt x="456" y="416"/>
                  </a:lnTo>
                  <a:lnTo>
                    <a:pt x="459" y="416"/>
                  </a:lnTo>
                  <a:lnTo>
                    <a:pt x="459" y="419"/>
                  </a:lnTo>
                  <a:lnTo>
                    <a:pt x="456" y="419"/>
                  </a:lnTo>
                  <a:lnTo>
                    <a:pt x="456" y="416"/>
                  </a:lnTo>
                  <a:lnTo>
                    <a:pt x="456" y="414"/>
                  </a:lnTo>
                  <a:lnTo>
                    <a:pt x="456" y="416"/>
                  </a:lnTo>
                  <a:lnTo>
                    <a:pt x="456" y="419"/>
                  </a:lnTo>
                  <a:lnTo>
                    <a:pt x="456" y="421"/>
                  </a:lnTo>
                  <a:lnTo>
                    <a:pt x="459" y="421"/>
                  </a:lnTo>
                  <a:lnTo>
                    <a:pt x="459" y="424"/>
                  </a:lnTo>
                  <a:lnTo>
                    <a:pt x="459" y="426"/>
                  </a:lnTo>
                  <a:lnTo>
                    <a:pt x="456" y="426"/>
                  </a:lnTo>
                  <a:lnTo>
                    <a:pt x="454" y="426"/>
                  </a:lnTo>
                  <a:lnTo>
                    <a:pt x="456" y="426"/>
                  </a:lnTo>
                  <a:lnTo>
                    <a:pt x="456" y="429"/>
                  </a:lnTo>
                  <a:lnTo>
                    <a:pt x="459" y="429"/>
                  </a:lnTo>
                  <a:lnTo>
                    <a:pt x="459" y="426"/>
                  </a:lnTo>
                  <a:lnTo>
                    <a:pt x="459" y="429"/>
                  </a:lnTo>
                  <a:lnTo>
                    <a:pt x="459" y="426"/>
                  </a:lnTo>
                  <a:lnTo>
                    <a:pt x="459" y="429"/>
                  </a:lnTo>
                  <a:lnTo>
                    <a:pt x="461" y="432"/>
                  </a:lnTo>
                  <a:lnTo>
                    <a:pt x="461" y="434"/>
                  </a:lnTo>
                  <a:lnTo>
                    <a:pt x="461" y="437"/>
                  </a:lnTo>
                  <a:lnTo>
                    <a:pt x="464" y="437"/>
                  </a:lnTo>
                  <a:lnTo>
                    <a:pt x="461" y="437"/>
                  </a:lnTo>
                  <a:lnTo>
                    <a:pt x="461" y="439"/>
                  </a:lnTo>
                  <a:lnTo>
                    <a:pt x="461" y="442"/>
                  </a:lnTo>
                  <a:lnTo>
                    <a:pt x="459" y="444"/>
                  </a:lnTo>
                  <a:lnTo>
                    <a:pt x="459" y="447"/>
                  </a:lnTo>
                  <a:lnTo>
                    <a:pt x="459" y="449"/>
                  </a:lnTo>
                  <a:lnTo>
                    <a:pt x="456" y="449"/>
                  </a:lnTo>
                  <a:lnTo>
                    <a:pt x="456" y="452"/>
                  </a:lnTo>
                  <a:lnTo>
                    <a:pt x="456" y="454"/>
                  </a:lnTo>
                  <a:lnTo>
                    <a:pt x="456" y="457"/>
                  </a:lnTo>
                  <a:lnTo>
                    <a:pt x="454" y="459"/>
                  </a:lnTo>
                  <a:lnTo>
                    <a:pt x="454" y="462"/>
                  </a:lnTo>
                  <a:lnTo>
                    <a:pt x="454" y="465"/>
                  </a:lnTo>
                  <a:lnTo>
                    <a:pt x="454" y="467"/>
                  </a:lnTo>
                  <a:lnTo>
                    <a:pt x="451" y="467"/>
                  </a:lnTo>
                  <a:lnTo>
                    <a:pt x="451" y="470"/>
                  </a:lnTo>
                  <a:lnTo>
                    <a:pt x="451" y="472"/>
                  </a:lnTo>
                  <a:lnTo>
                    <a:pt x="451" y="475"/>
                  </a:lnTo>
                  <a:lnTo>
                    <a:pt x="448" y="477"/>
                  </a:lnTo>
                  <a:lnTo>
                    <a:pt x="448" y="480"/>
                  </a:lnTo>
                  <a:lnTo>
                    <a:pt x="448" y="482"/>
                  </a:lnTo>
                  <a:lnTo>
                    <a:pt x="448" y="485"/>
                  </a:lnTo>
                  <a:lnTo>
                    <a:pt x="448" y="487"/>
                  </a:lnTo>
                  <a:lnTo>
                    <a:pt x="446" y="487"/>
                  </a:lnTo>
                  <a:lnTo>
                    <a:pt x="446" y="490"/>
                  </a:lnTo>
                  <a:lnTo>
                    <a:pt x="446" y="492"/>
                  </a:lnTo>
                  <a:lnTo>
                    <a:pt x="446" y="495"/>
                  </a:lnTo>
                  <a:lnTo>
                    <a:pt x="446" y="498"/>
                  </a:lnTo>
                  <a:lnTo>
                    <a:pt x="448" y="498"/>
                  </a:lnTo>
                  <a:lnTo>
                    <a:pt x="448" y="500"/>
                  </a:lnTo>
                  <a:lnTo>
                    <a:pt x="446" y="500"/>
                  </a:lnTo>
                  <a:lnTo>
                    <a:pt x="446" y="503"/>
                  </a:lnTo>
                  <a:lnTo>
                    <a:pt x="443" y="505"/>
                  </a:lnTo>
                  <a:lnTo>
                    <a:pt x="443" y="508"/>
                  </a:lnTo>
                  <a:lnTo>
                    <a:pt x="443" y="510"/>
                  </a:lnTo>
                  <a:lnTo>
                    <a:pt x="443" y="513"/>
                  </a:lnTo>
                  <a:lnTo>
                    <a:pt x="441" y="513"/>
                  </a:lnTo>
                  <a:lnTo>
                    <a:pt x="441" y="515"/>
                  </a:lnTo>
                  <a:lnTo>
                    <a:pt x="441" y="518"/>
                  </a:lnTo>
                  <a:lnTo>
                    <a:pt x="441" y="520"/>
                  </a:lnTo>
                  <a:lnTo>
                    <a:pt x="441" y="523"/>
                  </a:lnTo>
                  <a:lnTo>
                    <a:pt x="441" y="525"/>
                  </a:lnTo>
                  <a:lnTo>
                    <a:pt x="441" y="528"/>
                  </a:lnTo>
                  <a:lnTo>
                    <a:pt x="443" y="530"/>
                  </a:lnTo>
                  <a:lnTo>
                    <a:pt x="443" y="533"/>
                  </a:lnTo>
                  <a:lnTo>
                    <a:pt x="443" y="536"/>
                  </a:lnTo>
                  <a:lnTo>
                    <a:pt x="443" y="538"/>
                  </a:lnTo>
                  <a:lnTo>
                    <a:pt x="443" y="541"/>
                  </a:lnTo>
                  <a:lnTo>
                    <a:pt x="443" y="543"/>
                  </a:lnTo>
                  <a:lnTo>
                    <a:pt x="446" y="546"/>
                  </a:lnTo>
                  <a:lnTo>
                    <a:pt x="446" y="548"/>
                  </a:lnTo>
                  <a:lnTo>
                    <a:pt x="443" y="548"/>
                  </a:lnTo>
                  <a:lnTo>
                    <a:pt x="443" y="551"/>
                  </a:lnTo>
                  <a:lnTo>
                    <a:pt x="441" y="551"/>
                  </a:lnTo>
                  <a:lnTo>
                    <a:pt x="441" y="553"/>
                  </a:lnTo>
                  <a:lnTo>
                    <a:pt x="438" y="553"/>
                  </a:lnTo>
                  <a:lnTo>
                    <a:pt x="438" y="556"/>
                  </a:lnTo>
                  <a:lnTo>
                    <a:pt x="436" y="558"/>
                  </a:lnTo>
                  <a:lnTo>
                    <a:pt x="433" y="558"/>
                  </a:lnTo>
                  <a:lnTo>
                    <a:pt x="431" y="558"/>
                  </a:lnTo>
                  <a:lnTo>
                    <a:pt x="428" y="561"/>
                  </a:lnTo>
                  <a:lnTo>
                    <a:pt x="426" y="563"/>
                  </a:lnTo>
                  <a:lnTo>
                    <a:pt x="423" y="566"/>
                  </a:lnTo>
                  <a:lnTo>
                    <a:pt x="423" y="569"/>
                  </a:lnTo>
                  <a:lnTo>
                    <a:pt x="421" y="569"/>
                  </a:lnTo>
                  <a:lnTo>
                    <a:pt x="421" y="571"/>
                  </a:lnTo>
                  <a:lnTo>
                    <a:pt x="421" y="569"/>
                  </a:lnTo>
                  <a:lnTo>
                    <a:pt x="421" y="571"/>
                  </a:lnTo>
                  <a:lnTo>
                    <a:pt x="421" y="569"/>
                  </a:lnTo>
                  <a:lnTo>
                    <a:pt x="421" y="571"/>
                  </a:lnTo>
                  <a:lnTo>
                    <a:pt x="421" y="574"/>
                  </a:lnTo>
                  <a:lnTo>
                    <a:pt x="418" y="574"/>
                  </a:lnTo>
                  <a:lnTo>
                    <a:pt x="418" y="576"/>
                  </a:lnTo>
                  <a:lnTo>
                    <a:pt x="416" y="579"/>
                  </a:lnTo>
                  <a:lnTo>
                    <a:pt x="416" y="581"/>
                  </a:lnTo>
                  <a:lnTo>
                    <a:pt x="416" y="584"/>
                  </a:lnTo>
                  <a:lnTo>
                    <a:pt x="413" y="586"/>
                  </a:lnTo>
                  <a:lnTo>
                    <a:pt x="413" y="584"/>
                  </a:lnTo>
                  <a:lnTo>
                    <a:pt x="416" y="584"/>
                  </a:lnTo>
                  <a:lnTo>
                    <a:pt x="413" y="584"/>
                  </a:lnTo>
                  <a:lnTo>
                    <a:pt x="405" y="579"/>
                  </a:lnTo>
                  <a:lnTo>
                    <a:pt x="380" y="563"/>
                  </a:lnTo>
                  <a:lnTo>
                    <a:pt x="383" y="563"/>
                  </a:lnTo>
                  <a:lnTo>
                    <a:pt x="380" y="563"/>
                  </a:lnTo>
                  <a:lnTo>
                    <a:pt x="380" y="561"/>
                  </a:lnTo>
                  <a:lnTo>
                    <a:pt x="377" y="561"/>
                  </a:lnTo>
                  <a:lnTo>
                    <a:pt x="380" y="561"/>
                  </a:lnTo>
                  <a:lnTo>
                    <a:pt x="383" y="558"/>
                  </a:lnTo>
                  <a:lnTo>
                    <a:pt x="385" y="556"/>
                  </a:lnTo>
                  <a:lnTo>
                    <a:pt x="383" y="556"/>
                  </a:lnTo>
                  <a:lnTo>
                    <a:pt x="383" y="553"/>
                  </a:lnTo>
                  <a:lnTo>
                    <a:pt x="383" y="556"/>
                  </a:lnTo>
                  <a:lnTo>
                    <a:pt x="383" y="553"/>
                  </a:lnTo>
                  <a:lnTo>
                    <a:pt x="383" y="551"/>
                  </a:lnTo>
                  <a:lnTo>
                    <a:pt x="383" y="548"/>
                  </a:lnTo>
                  <a:lnTo>
                    <a:pt x="380" y="548"/>
                  </a:lnTo>
                  <a:lnTo>
                    <a:pt x="377" y="548"/>
                  </a:lnTo>
                  <a:lnTo>
                    <a:pt x="377" y="546"/>
                  </a:lnTo>
                  <a:lnTo>
                    <a:pt x="375" y="546"/>
                  </a:lnTo>
                  <a:lnTo>
                    <a:pt x="375" y="543"/>
                  </a:lnTo>
                  <a:lnTo>
                    <a:pt x="375" y="541"/>
                  </a:lnTo>
                  <a:lnTo>
                    <a:pt x="372" y="541"/>
                  </a:lnTo>
                  <a:lnTo>
                    <a:pt x="375" y="543"/>
                  </a:lnTo>
                  <a:lnTo>
                    <a:pt x="372" y="543"/>
                  </a:lnTo>
                  <a:lnTo>
                    <a:pt x="372" y="541"/>
                  </a:lnTo>
                  <a:lnTo>
                    <a:pt x="372" y="543"/>
                  </a:lnTo>
                  <a:lnTo>
                    <a:pt x="370" y="543"/>
                  </a:lnTo>
                  <a:lnTo>
                    <a:pt x="370" y="541"/>
                  </a:lnTo>
                  <a:lnTo>
                    <a:pt x="370" y="538"/>
                  </a:lnTo>
                  <a:lnTo>
                    <a:pt x="367" y="538"/>
                  </a:lnTo>
                  <a:lnTo>
                    <a:pt x="367" y="541"/>
                  </a:lnTo>
                  <a:lnTo>
                    <a:pt x="367" y="538"/>
                  </a:lnTo>
                  <a:lnTo>
                    <a:pt x="365" y="536"/>
                  </a:lnTo>
                  <a:lnTo>
                    <a:pt x="365" y="533"/>
                  </a:lnTo>
                  <a:lnTo>
                    <a:pt x="362" y="533"/>
                  </a:lnTo>
                  <a:lnTo>
                    <a:pt x="365" y="533"/>
                  </a:lnTo>
                  <a:lnTo>
                    <a:pt x="365" y="530"/>
                  </a:lnTo>
                  <a:lnTo>
                    <a:pt x="362" y="530"/>
                  </a:lnTo>
                  <a:lnTo>
                    <a:pt x="360" y="530"/>
                  </a:lnTo>
                  <a:lnTo>
                    <a:pt x="357" y="530"/>
                  </a:lnTo>
                  <a:lnTo>
                    <a:pt x="357" y="528"/>
                  </a:lnTo>
                  <a:lnTo>
                    <a:pt x="360" y="528"/>
                  </a:lnTo>
                  <a:lnTo>
                    <a:pt x="360" y="525"/>
                  </a:lnTo>
                  <a:lnTo>
                    <a:pt x="357" y="525"/>
                  </a:lnTo>
                  <a:lnTo>
                    <a:pt x="360" y="525"/>
                  </a:lnTo>
                  <a:lnTo>
                    <a:pt x="357" y="525"/>
                  </a:lnTo>
                  <a:lnTo>
                    <a:pt x="360" y="525"/>
                  </a:lnTo>
                  <a:lnTo>
                    <a:pt x="360" y="523"/>
                  </a:lnTo>
                  <a:lnTo>
                    <a:pt x="362" y="523"/>
                  </a:lnTo>
                  <a:lnTo>
                    <a:pt x="362" y="520"/>
                  </a:lnTo>
                  <a:lnTo>
                    <a:pt x="360" y="520"/>
                  </a:lnTo>
                  <a:lnTo>
                    <a:pt x="362" y="518"/>
                  </a:lnTo>
                  <a:lnTo>
                    <a:pt x="362" y="515"/>
                  </a:lnTo>
                  <a:lnTo>
                    <a:pt x="360" y="515"/>
                  </a:lnTo>
                  <a:lnTo>
                    <a:pt x="360" y="513"/>
                  </a:lnTo>
                  <a:lnTo>
                    <a:pt x="362" y="513"/>
                  </a:lnTo>
                  <a:lnTo>
                    <a:pt x="360" y="513"/>
                  </a:lnTo>
                  <a:lnTo>
                    <a:pt x="362" y="513"/>
                  </a:lnTo>
                  <a:lnTo>
                    <a:pt x="362" y="510"/>
                  </a:lnTo>
                  <a:lnTo>
                    <a:pt x="360" y="510"/>
                  </a:lnTo>
                  <a:lnTo>
                    <a:pt x="360" y="508"/>
                  </a:lnTo>
                  <a:lnTo>
                    <a:pt x="362" y="508"/>
                  </a:lnTo>
                  <a:lnTo>
                    <a:pt x="362" y="505"/>
                  </a:lnTo>
                  <a:lnTo>
                    <a:pt x="362" y="503"/>
                  </a:lnTo>
                  <a:lnTo>
                    <a:pt x="365" y="503"/>
                  </a:lnTo>
                  <a:lnTo>
                    <a:pt x="365" y="500"/>
                  </a:lnTo>
                  <a:lnTo>
                    <a:pt x="365" y="498"/>
                  </a:lnTo>
                  <a:lnTo>
                    <a:pt x="367" y="498"/>
                  </a:lnTo>
                  <a:lnTo>
                    <a:pt x="370" y="498"/>
                  </a:lnTo>
                  <a:lnTo>
                    <a:pt x="370" y="500"/>
                  </a:lnTo>
                  <a:lnTo>
                    <a:pt x="370" y="498"/>
                  </a:lnTo>
                  <a:lnTo>
                    <a:pt x="372" y="498"/>
                  </a:lnTo>
                  <a:lnTo>
                    <a:pt x="375" y="498"/>
                  </a:lnTo>
                  <a:lnTo>
                    <a:pt x="375" y="500"/>
                  </a:lnTo>
                  <a:lnTo>
                    <a:pt x="377" y="500"/>
                  </a:lnTo>
                  <a:lnTo>
                    <a:pt x="377" y="498"/>
                  </a:lnTo>
                  <a:lnTo>
                    <a:pt x="377" y="500"/>
                  </a:lnTo>
                  <a:lnTo>
                    <a:pt x="377" y="498"/>
                  </a:lnTo>
                  <a:lnTo>
                    <a:pt x="380" y="498"/>
                  </a:lnTo>
                  <a:lnTo>
                    <a:pt x="380" y="495"/>
                  </a:lnTo>
                  <a:lnTo>
                    <a:pt x="380" y="492"/>
                  </a:lnTo>
                  <a:lnTo>
                    <a:pt x="377" y="492"/>
                  </a:lnTo>
                  <a:lnTo>
                    <a:pt x="375" y="492"/>
                  </a:lnTo>
                  <a:lnTo>
                    <a:pt x="375" y="490"/>
                  </a:lnTo>
                  <a:lnTo>
                    <a:pt x="375" y="487"/>
                  </a:lnTo>
                  <a:lnTo>
                    <a:pt x="377" y="487"/>
                  </a:lnTo>
                  <a:lnTo>
                    <a:pt x="375" y="487"/>
                  </a:lnTo>
                  <a:lnTo>
                    <a:pt x="375" y="485"/>
                  </a:lnTo>
                  <a:lnTo>
                    <a:pt x="377" y="485"/>
                  </a:lnTo>
                  <a:lnTo>
                    <a:pt x="377" y="482"/>
                  </a:lnTo>
                  <a:lnTo>
                    <a:pt x="377" y="480"/>
                  </a:lnTo>
                  <a:lnTo>
                    <a:pt x="380" y="480"/>
                  </a:lnTo>
                  <a:lnTo>
                    <a:pt x="383" y="480"/>
                  </a:lnTo>
                  <a:lnTo>
                    <a:pt x="385" y="480"/>
                  </a:lnTo>
                  <a:lnTo>
                    <a:pt x="385" y="477"/>
                  </a:lnTo>
                  <a:lnTo>
                    <a:pt x="385" y="475"/>
                  </a:lnTo>
                  <a:lnTo>
                    <a:pt x="388" y="475"/>
                  </a:lnTo>
                  <a:lnTo>
                    <a:pt x="388" y="472"/>
                  </a:lnTo>
                  <a:lnTo>
                    <a:pt x="388" y="470"/>
                  </a:lnTo>
                  <a:lnTo>
                    <a:pt x="388" y="472"/>
                  </a:lnTo>
                  <a:lnTo>
                    <a:pt x="390" y="472"/>
                  </a:lnTo>
                  <a:lnTo>
                    <a:pt x="388" y="472"/>
                  </a:lnTo>
                  <a:lnTo>
                    <a:pt x="390" y="472"/>
                  </a:lnTo>
                  <a:lnTo>
                    <a:pt x="393" y="470"/>
                  </a:lnTo>
                  <a:lnTo>
                    <a:pt x="393" y="467"/>
                  </a:lnTo>
                  <a:lnTo>
                    <a:pt x="393" y="465"/>
                  </a:lnTo>
                  <a:lnTo>
                    <a:pt x="395" y="465"/>
                  </a:lnTo>
                  <a:lnTo>
                    <a:pt x="398" y="465"/>
                  </a:lnTo>
                  <a:lnTo>
                    <a:pt x="398" y="462"/>
                  </a:lnTo>
                  <a:lnTo>
                    <a:pt x="400" y="462"/>
                  </a:lnTo>
                  <a:lnTo>
                    <a:pt x="398" y="462"/>
                  </a:lnTo>
                  <a:lnTo>
                    <a:pt x="398" y="459"/>
                  </a:lnTo>
                  <a:lnTo>
                    <a:pt x="400" y="459"/>
                  </a:lnTo>
                  <a:lnTo>
                    <a:pt x="400" y="457"/>
                  </a:lnTo>
                  <a:lnTo>
                    <a:pt x="400" y="454"/>
                  </a:lnTo>
                  <a:lnTo>
                    <a:pt x="403" y="454"/>
                  </a:lnTo>
                  <a:lnTo>
                    <a:pt x="403" y="452"/>
                  </a:lnTo>
                  <a:lnTo>
                    <a:pt x="403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398" y="447"/>
                  </a:lnTo>
                  <a:lnTo>
                    <a:pt x="400" y="447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7"/>
                  </a:lnTo>
                  <a:lnTo>
                    <a:pt x="395" y="447"/>
                  </a:lnTo>
                  <a:lnTo>
                    <a:pt x="395" y="444"/>
                  </a:lnTo>
                  <a:lnTo>
                    <a:pt x="395" y="447"/>
                  </a:lnTo>
                  <a:lnTo>
                    <a:pt x="395" y="444"/>
                  </a:lnTo>
                  <a:lnTo>
                    <a:pt x="393" y="444"/>
                  </a:lnTo>
                  <a:lnTo>
                    <a:pt x="390" y="444"/>
                  </a:lnTo>
                  <a:lnTo>
                    <a:pt x="390" y="442"/>
                  </a:lnTo>
                  <a:lnTo>
                    <a:pt x="390" y="439"/>
                  </a:lnTo>
                  <a:lnTo>
                    <a:pt x="390" y="442"/>
                  </a:lnTo>
                  <a:lnTo>
                    <a:pt x="390" y="439"/>
                  </a:lnTo>
                  <a:lnTo>
                    <a:pt x="388" y="439"/>
                  </a:lnTo>
                  <a:lnTo>
                    <a:pt x="385" y="439"/>
                  </a:lnTo>
                  <a:lnTo>
                    <a:pt x="385" y="437"/>
                  </a:lnTo>
                  <a:lnTo>
                    <a:pt x="383" y="437"/>
                  </a:lnTo>
                  <a:lnTo>
                    <a:pt x="383" y="434"/>
                  </a:lnTo>
                  <a:lnTo>
                    <a:pt x="380" y="434"/>
                  </a:lnTo>
                  <a:lnTo>
                    <a:pt x="377" y="434"/>
                  </a:lnTo>
                  <a:lnTo>
                    <a:pt x="375" y="434"/>
                  </a:lnTo>
                  <a:lnTo>
                    <a:pt x="372" y="434"/>
                  </a:lnTo>
                  <a:lnTo>
                    <a:pt x="370" y="434"/>
                  </a:lnTo>
                  <a:lnTo>
                    <a:pt x="370" y="432"/>
                  </a:lnTo>
                  <a:lnTo>
                    <a:pt x="367" y="432"/>
                  </a:lnTo>
                  <a:lnTo>
                    <a:pt x="365" y="432"/>
                  </a:lnTo>
                  <a:lnTo>
                    <a:pt x="365" y="434"/>
                  </a:lnTo>
                  <a:lnTo>
                    <a:pt x="362" y="434"/>
                  </a:lnTo>
                  <a:lnTo>
                    <a:pt x="360" y="434"/>
                  </a:lnTo>
                  <a:lnTo>
                    <a:pt x="360" y="432"/>
                  </a:lnTo>
                  <a:lnTo>
                    <a:pt x="360" y="429"/>
                  </a:lnTo>
                  <a:lnTo>
                    <a:pt x="357" y="429"/>
                  </a:lnTo>
                  <a:lnTo>
                    <a:pt x="355" y="429"/>
                  </a:lnTo>
                  <a:lnTo>
                    <a:pt x="355" y="426"/>
                  </a:lnTo>
                  <a:lnTo>
                    <a:pt x="352" y="426"/>
                  </a:lnTo>
                  <a:lnTo>
                    <a:pt x="350" y="426"/>
                  </a:lnTo>
                  <a:lnTo>
                    <a:pt x="350" y="429"/>
                  </a:lnTo>
                  <a:lnTo>
                    <a:pt x="347" y="429"/>
                  </a:lnTo>
                  <a:lnTo>
                    <a:pt x="347" y="426"/>
                  </a:lnTo>
                  <a:lnTo>
                    <a:pt x="347" y="424"/>
                  </a:lnTo>
                  <a:lnTo>
                    <a:pt x="345" y="424"/>
                  </a:lnTo>
                  <a:lnTo>
                    <a:pt x="345" y="426"/>
                  </a:lnTo>
                  <a:lnTo>
                    <a:pt x="342" y="426"/>
                  </a:lnTo>
                  <a:lnTo>
                    <a:pt x="339" y="426"/>
                  </a:lnTo>
                  <a:lnTo>
                    <a:pt x="339" y="424"/>
                  </a:lnTo>
                  <a:lnTo>
                    <a:pt x="337" y="424"/>
                  </a:lnTo>
                  <a:lnTo>
                    <a:pt x="337" y="426"/>
                  </a:lnTo>
                  <a:lnTo>
                    <a:pt x="334" y="429"/>
                  </a:lnTo>
                  <a:lnTo>
                    <a:pt x="332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7" y="432"/>
                  </a:lnTo>
                  <a:lnTo>
                    <a:pt x="324" y="432"/>
                  </a:lnTo>
                  <a:lnTo>
                    <a:pt x="322" y="429"/>
                  </a:lnTo>
                  <a:lnTo>
                    <a:pt x="319" y="429"/>
                  </a:lnTo>
                  <a:lnTo>
                    <a:pt x="319" y="432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4" y="429"/>
                  </a:lnTo>
                  <a:lnTo>
                    <a:pt x="314" y="424"/>
                  </a:lnTo>
                  <a:lnTo>
                    <a:pt x="314" y="416"/>
                  </a:lnTo>
                  <a:lnTo>
                    <a:pt x="312" y="414"/>
                  </a:lnTo>
                  <a:lnTo>
                    <a:pt x="309" y="411"/>
                  </a:lnTo>
                  <a:lnTo>
                    <a:pt x="306" y="409"/>
                  </a:lnTo>
                  <a:lnTo>
                    <a:pt x="304" y="409"/>
                  </a:lnTo>
                  <a:lnTo>
                    <a:pt x="286" y="391"/>
                  </a:lnTo>
                  <a:lnTo>
                    <a:pt x="286" y="394"/>
                  </a:lnTo>
                  <a:lnTo>
                    <a:pt x="284" y="394"/>
                  </a:lnTo>
                  <a:lnTo>
                    <a:pt x="281" y="394"/>
                  </a:lnTo>
                  <a:lnTo>
                    <a:pt x="281" y="396"/>
                  </a:lnTo>
                  <a:lnTo>
                    <a:pt x="279" y="396"/>
                  </a:lnTo>
                  <a:lnTo>
                    <a:pt x="276" y="396"/>
                  </a:lnTo>
                  <a:lnTo>
                    <a:pt x="274" y="396"/>
                  </a:lnTo>
                  <a:lnTo>
                    <a:pt x="271" y="396"/>
                  </a:lnTo>
                  <a:lnTo>
                    <a:pt x="268" y="396"/>
                  </a:lnTo>
                  <a:lnTo>
                    <a:pt x="268" y="394"/>
                  </a:lnTo>
                  <a:lnTo>
                    <a:pt x="266" y="394"/>
                  </a:lnTo>
                  <a:lnTo>
                    <a:pt x="266" y="391"/>
                  </a:lnTo>
                  <a:lnTo>
                    <a:pt x="263" y="391"/>
                  </a:lnTo>
                  <a:lnTo>
                    <a:pt x="261" y="391"/>
                  </a:lnTo>
                  <a:lnTo>
                    <a:pt x="261" y="394"/>
                  </a:lnTo>
                  <a:lnTo>
                    <a:pt x="258" y="394"/>
                  </a:lnTo>
                  <a:lnTo>
                    <a:pt x="256" y="391"/>
                  </a:lnTo>
                  <a:lnTo>
                    <a:pt x="253" y="391"/>
                  </a:lnTo>
                  <a:lnTo>
                    <a:pt x="251" y="391"/>
                  </a:lnTo>
                  <a:lnTo>
                    <a:pt x="248" y="388"/>
                  </a:lnTo>
                  <a:lnTo>
                    <a:pt x="251" y="388"/>
                  </a:lnTo>
                  <a:lnTo>
                    <a:pt x="248" y="388"/>
                  </a:lnTo>
                  <a:lnTo>
                    <a:pt x="248" y="386"/>
                  </a:lnTo>
                  <a:lnTo>
                    <a:pt x="246" y="386"/>
                  </a:lnTo>
                  <a:lnTo>
                    <a:pt x="243" y="386"/>
                  </a:lnTo>
                  <a:lnTo>
                    <a:pt x="243" y="383"/>
                  </a:lnTo>
                  <a:lnTo>
                    <a:pt x="241" y="383"/>
                  </a:lnTo>
                  <a:lnTo>
                    <a:pt x="241" y="381"/>
                  </a:lnTo>
                  <a:lnTo>
                    <a:pt x="241" y="383"/>
                  </a:lnTo>
                  <a:lnTo>
                    <a:pt x="241" y="381"/>
                  </a:lnTo>
                  <a:lnTo>
                    <a:pt x="238" y="383"/>
                  </a:lnTo>
                  <a:lnTo>
                    <a:pt x="238" y="381"/>
                  </a:lnTo>
                  <a:lnTo>
                    <a:pt x="235" y="381"/>
                  </a:lnTo>
                  <a:lnTo>
                    <a:pt x="233" y="381"/>
                  </a:lnTo>
                  <a:lnTo>
                    <a:pt x="233" y="378"/>
                  </a:lnTo>
                  <a:lnTo>
                    <a:pt x="230" y="378"/>
                  </a:lnTo>
                  <a:lnTo>
                    <a:pt x="230" y="376"/>
                  </a:lnTo>
                  <a:lnTo>
                    <a:pt x="228" y="376"/>
                  </a:lnTo>
                  <a:lnTo>
                    <a:pt x="225" y="376"/>
                  </a:lnTo>
                  <a:lnTo>
                    <a:pt x="225" y="373"/>
                  </a:lnTo>
                  <a:lnTo>
                    <a:pt x="223" y="373"/>
                  </a:lnTo>
                  <a:lnTo>
                    <a:pt x="223" y="371"/>
                  </a:lnTo>
                  <a:lnTo>
                    <a:pt x="223" y="373"/>
                  </a:lnTo>
                  <a:lnTo>
                    <a:pt x="223" y="371"/>
                  </a:lnTo>
                  <a:lnTo>
                    <a:pt x="220" y="371"/>
                  </a:lnTo>
                  <a:lnTo>
                    <a:pt x="220" y="368"/>
                  </a:lnTo>
                  <a:lnTo>
                    <a:pt x="218" y="368"/>
                  </a:lnTo>
                  <a:lnTo>
                    <a:pt x="215" y="368"/>
                  </a:lnTo>
                  <a:lnTo>
                    <a:pt x="213" y="368"/>
                  </a:lnTo>
                  <a:lnTo>
                    <a:pt x="213" y="366"/>
                  </a:lnTo>
                  <a:lnTo>
                    <a:pt x="213" y="368"/>
                  </a:lnTo>
                  <a:lnTo>
                    <a:pt x="210" y="368"/>
                  </a:lnTo>
                  <a:lnTo>
                    <a:pt x="210" y="366"/>
                  </a:lnTo>
                  <a:lnTo>
                    <a:pt x="208" y="366"/>
                  </a:lnTo>
                  <a:lnTo>
                    <a:pt x="205" y="366"/>
                  </a:lnTo>
                  <a:lnTo>
                    <a:pt x="203" y="366"/>
                  </a:lnTo>
                  <a:lnTo>
                    <a:pt x="200" y="366"/>
                  </a:lnTo>
                  <a:lnTo>
                    <a:pt x="197" y="366"/>
                  </a:lnTo>
                  <a:lnTo>
                    <a:pt x="195" y="366"/>
                  </a:lnTo>
                  <a:lnTo>
                    <a:pt x="195" y="368"/>
                  </a:lnTo>
                  <a:lnTo>
                    <a:pt x="192" y="368"/>
                  </a:lnTo>
                  <a:lnTo>
                    <a:pt x="190" y="368"/>
                  </a:lnTo>
                  <a:lnTo>
                    <a:pt x="190" y="371"/>
                  </a:lnTo>
                  <a:lnTo>
                    <a:pt x="190" y="368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87" y="373"/>
                  </a:lnTo>
                  <a:lnTo>
                    <a:pt x="185" y="373"/>
                  </a:lnTo>
                  <a:lnTo>
                    <a:pt x="185" y="376"/>
                  </a:lnTo>
                  <a:lnTo>
                    <a:pt x="185" y="373"/>
                  </a:lnTo>
                  <a:lnTo>
                    <a:pt x="182" y="373"/>
                  </a:lnTo>
                  <a:lnTo>
                    <a:pt x="182" y="371"/>
                  </a:lnTo>
                  <a:lnTo>
                    <a:pt x="180" y="371"/>
                  </a:lnTo>
                  <a:lnTo>
                    <a:pt x="177" y="371"/>
                  </a:lnTo>
                  <a:lnTo>
                    <a:pt x="175" y="371"/>
                  </a:lnTo>
                  <a:lnTo>
                    <a:pt x="175" y="368"/>
                  </a:lnTo>
                  <a:lnTo>
                    <a:pt x="175" y="371"/>
                  </a:lnTo>
                  <a:lnTo>
                    <a:pt x="175" y="368"/>
                  </a:lnTo>
                  <a:lnTo>
                    <a:pt x="175" y="371"/>
                  </a:lnTo>
                  <a:lnTo>
                    <a:pt x="172" y="371"/>
                  </a:lnTo>
                  <a:lnTo>
                    <a:pt x="172" y="368"/>
                  </a:lnTo>
                  <a:lnTo>
                    <a:pt x="175" y="368"/>
                  </a:lnTo>
                  <a:lnTo>
                    <a:pt x="172" y="368"/>
                  </a:lnTo>
                  <a:lnTo>
                    <a:pt x="170" y="368"/>
                  </a:lnTo>
                  <a:lnTo>
                    <a:pt x="167" y="368"/>
                  </a:lnTo>
                  <a:lnTo>
                    <a:pt x="167" y="366"/>
                  </a:lnTo>
                  <a:lnTo>
                    <a:pt x="164" y="366"/>
                  </a:lnTo>
                  <a:lnTo>
                    <a:pt x="162" y="366"/>
                  </a:lnTo>
                  <a:lnTo>
                    <a:pt x="164" y="366"/>
                  </a:lnTo>
                  <a:lnTo>
                    <a:pt x="162" y="363"/>
                  </a:lnTo>
                  <a:lnTo>
                    <a:pt x="164" y="363"/>
                  </a:lnTo>
                  <a:lnTo>
                    <a:pt x="164" y="361"/>
                  </a:lnTo>
                  <a:lnTo>
                    <a:pt x="164" y="363"/>
                  </a:lnTo>
                  <a:lnTo>
                    <a:pt x="162" y="363"/>
                  </a:lnTo>
                  <a:lnTo>
                    <a:pt x="162" y="361"/>
                  </a:lnTo>
                  <a:lnTo>
                    <a:pt x="164" y="361"/>
                  </a:lnTo>
                  <a:lnTo>
                    <a:pt x="162" y="361"/>
                  </a:lnTo>
                  <a:lnTo>
                    <a:pt x="164" y="361"/>
                  </a:lnTo>
                  <a:lnTo>
                    <a:pt x="164" y="358"/>
                  </a:lnTo>
                  <a:lnTo>
                    <a:pt x="164" y="355"/>
                  </a:lnTo>
                  <a:lnTo>
                    <a:pt x="167" y="353"/>
                  </a:lnTo>
                  <a:lnTo>
                    <a:pt x="167" y="350"/>
                  </a:lnTo>
                  <a:lnTo>
                    <a:pt x="167" y="348"/>
                  </a:lnTo>
                  <a:lnTo>
                    <a:pt x="170" y="348"/>
                  </a:lnTo>
                  <a:lnTo>
                    <a:pt x="170" y="345"/>
                  </a:lnTo>
                  <a:lnTo>
                    <a:pt x="167" y="345"/>
                  </a:lnTo>
                  <a:lnTo>
                    <a:pt x="164" y="345"/>
                  </a:lnTo>
                  <a:lnTo>
                    <a:pt x="162" y="345"/>
                  </a:lnTo>
                  <a:lnTo>
                    <a:pt x="162" y="343"/>
                  </a:lnTo>
                  <a:lnTo>
                    <a:pt x="162" y="345"/>
                  </a:lnTo>
                  <a:lnTo>
                    <a:pt x="162" y="343"/>
                  </a:lnTo>
                  <a:lnTo>
                    <a:pt x="162" y="345"/>
                  </a:lnTo>
                  <a:lnTo>
                    <a:pt x="162" y="343"/>
                  </a:lnTo>
                  <a:lnTo>
                    <a:pt x="162" y="345"/>
                  </a:lnTo>
                  <a:lnTo>
                    <a:pt x="162" y="343"/>
                  </a:lnTo>
                  <a:lnTo>
                    <a:pt x="162" y="345"/>
                  </a:lnTo>
                  <a:lnTo>
                    <a:pt x="159" y="345"/>
                  </a:lnTo>
                  <a:lnTo>
                    <a:pt x="159" y="343"/>
                  </a:lnTo>
                  <a:lnTo>
                    <a:pt x="159" y="345"/>
                  </a:lnTo>
                  <a:lnTo>
                    <a:pt x="159" y="343"/>
                  </a:lnTo>
                  <a:lnTo>
                    <a:pt x="159" y="345"/>
                  </a:lnTo>
                  <a:lnTo>
                    <a:pt x="159" y="343"/>
                  </a:lnTo>
                  <a:lnTo>
                    <a:pt x="157" y="343"/>
                  </a:lnTo>
                  <a:lnTo>
                    <a:pt x="154" y="343"/>
                  </a:lnTo>
                  <a:lnTo>
                    <a:pt x="152" y="343"/>
                  </a:lnTo>
                  <a:lnTo>
                    <a:pt x="149" y="343"/>
                  </a:lnTo>
                  <a:lnTo>
                    <a:pt x="147" y="343"/>
                  </a:lnTo>
                  <a:lnTo>
                    <a:pt x="149" y="343"/>
                  </a:lnTo>
                  <a:lnTo>
                    <a:pt x="147" y="343"/>
                  </a:lnTo>
                  <a:lnTo>
                    <a:pt x="144" y="343"/>
                  </a:lnTo>
                  <a:lnTo>
                    <a:pt x="144" y="340"/>
                  </a:lnTo>
                  <a:lnTo>
                    <a:pt x="142" y="340"/>
                  </a:lnTo>
                  <a:lnTo>
                    <a:pt x="142" y="343"/>
                  </a:lnTo>
                  <a:lnTo>
                    <a:pt x="142" y="340"/>
                  </a:lnTo>
                  <a:lnTo>
                    <a:pt x="142" y="343"/>
                  </a:lnTo>
                  <a:lnTo>
                    <a:pt x="142" y="340"/>
                  </a:lnTo>
                  <a:lnTo>
                    <a:pt x="139" y="340"/>
                  </a:lnTo>
                  <a:lnTo>
                    <a:pt x="137" y="340"/>
                  </a:lnTo>
                  <a:lnTo>
                    <a:pt x="137" y="343"/>
                  </a:lnTo>
                  <a:lnTo>
                    <a:pt x="134" y="343"/>
                  </a:lnTo>
                  <a:lnTo>
                    <a:pt x="132" y="343"/>
                  </a:lnTo>
                  <a:lnTo>
                    <a:pt x="129" y="345"/>
                  </a:lnTo>
                  <a:lnTo>
                    <a:pt x="126" y="345"/>
                  </a:lnTo>
                  <a:lnTo>
                    <a:pt x="124" y="345"/>
                  </a:lnTo>
                  <a:lnTo>
                    <a:pt x="124" y="348"/>
                  </a:lnTo>
                  <a:lnTo>
                    <a:pt x="124" y="345"/>
                  </a:lnTo>
                  <a:lnTo>
                    <a:pt x="121" y="345"/>
                  </a:lnTo>
                  <a:lnTo>
                    <a:pt x="121" y="348"/>
                  </a:lnTo>
                  <a:lnTo>
                    <a:pt x="124" y="348"/>
                  </a:lnTo>
                  <a:lnTo>
                    <a:pt x="121" y="348"/>
                  </a:lnTo>
                  <a:lnTo>
                    <a:pt x="119" y="348"/>
                  </a:lnTo>
                  <a:lnTo>
                    <a:pt x="119" y="350"/>
                  </a:lnTo>
                  <a:lnTo>
                    <a:pt x="116" y="350"/>
                  </a:lnTo>
                  <a:lnTo>
                    <a:pt x="114" y="350"/>
                  </a:lnTo>
                  <a:lnTo>
                    <a:pt x="114" y="353"/>
                  </a:lnTo>
                  <a:lnTo>
                    <a:pt x="111" y="353"/>
                  </a:lnTo>
                  <a:lnTo>
                    <a:pt x="111" y="355"/>
                  </a:lnTo>
                  <a:lnTo>
                    <a:pt x="109" y="355"/>
                  </a:lnTo>
                  <a:lnTo>
                    <a:pt x="106" y="355"/>
                  </a:lnTo>
                  <a:lnTo>
                    <a:pt x="106" y="358"/>
                  </a:lnTo>
                  <a:lnTo>
                    <a:pt x="106" y="361"/>
                  </a:lnTo>
                  <a:lnTo>
                    <a:pt x="104" y="361"/>
                  </a:lnTo>
                  <a:lnTo>
                    <a:pt x="104" y="363"/>
                  </a:lnTo>
                  <a:lnTo>
                    <a:pt x="104" y="361"/>
                  </a:lnTo>
                  <a:lnTo>
                    <a:pt x="104" y="363"/>
                  </a:lnTo>
                  <a:lnTo>
                    <a:pt x="101" y="363"/>
                  </a:lnTo>
                  <a:lnTo>
                    <a:pt x="99" y="363"/>
                  </a:lnTo>
                  <a:lnTo>
                    <a:pt x="99" y="366"/>
                  </a:lnTo>
                  <a:lnTo>
                    <a:pt x="96" y="366"/>
                  </a:lnTo>
                  <a:lnTo>
                    <a:pt x="93" y="366"/>
                  </a:lnTo>
                  <a:lnTo>
                    <a:pt x="93" y="368"/>
                  </a:lnTo>
                  <a:lnTo>
                    <a:pt x="93" y="371"/>
                  </a:lnTo>
                  <a:lnTo>
                    <a:pt x="91" y="371"/>
                  </a:lnTo>
                  <a:lnTo>
                    <a:pt x="88" y="371"/>
                  </a:lnTo>
                  <a:lnTo>
                    <a:pt x="86" y="371"/>
                  </a:lnTo>
                  <a:lnTo>
                    <a:pt x="83" y="371"/>
                  </a:lnTo>
                  <a:lnTo>
                    <a:pt x="83" y="373"/>
                  </a:lnTo>
                  <a:lnTo>
                    <a:pt x="81" y="373"/>
                  </a:lnTo>
                  <a:lnTo>
                    <a:pt x="81" y="376"/>
                  </a:lnTo>
                  <a:lnTo>
                    <a:pt x="78" y="376"/>
                  </a:lnTo>
                  <a:lnTo>
                    <a:pt x="81" y="376"/>
                  </a:lnTo>
                  <a:lnTo>
                    <a:pt x="78" y="376"/>
                  </a:lnTo>
                  <a:lnTo>
                    <a:pt x="81" y="376"/>
                  </a:lnTo>
                  <a:lnTo>
                    <a:pt x="78" y="376"/>
                  </a:lnTo>
                  <a:lnTo>
                    <a:pt x="78" y="378"/>
                  </a:lnTo>
                  <a:lnTo>
                    <a:pt x="78" y="376"/>
                  </a:lnTo>
                  <a:lnTo>
                    <a:pt x="78" y="378"/>
                  </a:lnTo>
                  <a:lnTo>
                    <a:pt x="76" y="378"/>
                  </a:lnTo>
                  <a:lnTo>
                    <a:pt x="73" y="378"/>
                  </a:lnTo>
                  <a:lnTo>
                    <a:pt x="73" y="381"/>
                  </a:lnTo>
                  <a:lnTo>
                    <a:pt x="71" y="381"/>
                  </a:lnTo>
                  <a:lnTo>
                    <a:pt x="71" y="383"/>
                  </a:lnTo>
                  <a:lnTo>
                    <a:pt x="68" y="383"/>
                  </a:lnTo>
                  <a:lnTo>
                    <a:pt x="66" y="383"/>
                  </a:lnTo>
                  <a:lnTo>
                    <a:pt x="66" y="381"/>
                  </a:lnTo>
                  <a:lnTo>
                    <a:pt x="66" y="383"/>
                  </a:lnTo>
                  <a:lnTo>
                    <a:pt x="66" y="381"/>
                  </a:lnTo>
                  <a:lnTo>
                    <a:pt x="63" y="383"/>
                  </a:lnTo>
                  <a:lnTo>
                    <a:pt x="61" y="383"/>
                  </a:lnTo>
                  <a:lnTo>
                    <a:pt x="61" y="386"/>
                  </a:lnTo>
                  <a:lnTo>
                    <a:pt x="58" y="386"/>
                  </a:lnTo>
                  <a:lnTo>
                    <a:pt x="58" y="388"/>
                  </a:lnTo>
                  <a:lnTo>
                    <a:pt x="58" y="386"/>
                  </a:lnTo>
                  <a:lnTo>
                    <a:pt x="58" y="388"/>
                  </a:lnTo>
                  <a:lnTo>
                    <a:pt x="58" y="391"/>
                  </a:lnTo>
                  <a:lnTo>
                    <a:pt x="55" y="391"/>
                  </a:lnTo>
                  <a:lnTo>
                    <a:pt x="53" y="391"/>
                  </a:lnTo>
                  <a:lnTo>
                    <a:pt x="53" y="394"/>
                  </a:lnTo>
                  <a:lnTo>
                    <a:pt x="50" y="394"/>
                  </a:lnTo>
                  <a:lnTo>
                    <a:pt x="48" y="394"/>
                  </a:lnTo>
                  <a:lnTo>
                    <a:pt x="45" y="394"/>
                  </a:lnTo>
                  <a:lnTo>
                    <a:pt x="45" y="396"/>
                  </a:lnTo>
                  <a:lnTo>
                    <a:pt x="43" y="394"/>
                  </a:lnTo>
                  <a:lnTo>
                    <a:pt x="40" y="394"/>
                  </a:lnTo>
                  <a:lnTo>
                    <a:pt x="38" y="396"/>
                  </a:lnTo>
                  <a:lnTo>
                    <a:pt x="38" y="399"/>
                  </a:lnTo>
                  <a:lnTo>
                    <a:pt x="35" y="399"/>
                  </a:lnTo>
                  <a:lnTo>
                    <a:pt x="35" y="401"/>
                  </a:lnTo>
                  <a:lnTo>
                    <a:pt x="33" y="401"/>
                  </a:lnTo>
                  <a:lnTo>
                    <a:pt x="35" y="401"/>
                  </a:lnTo>
                  <a:lnTo>
                    <a:pt x="33" y="401"/>
                  </a:lnTo>
                  <a:lnTo>
                    <a:pt x="30" y="401"/>
                  </a:lnTo>
                  <a:lnTo>
                    <a:pt x="30" y="399"/>
                  </a:lnTo>
                  <a:lnTo>
                    <a:pt x="30" y="396"/>
                  </a:lnTo>
                  <a:lnTo>
                    <a:pt x="33" y="396"/>
                  </a:lnTo>
                  <a:lnTo>
                    <a:pt x="35" y="396"/>
                  </a:lnTo>
                  <a:lnTo>
                    <a:pt x="35" y="394"/>
                  </a:lnTo>
                  <a:lnTo>
                    <a:pt x="35" y="391"/>
                  </a:lnTo>
                  <a:lnTo>
                    <a:pt x="38" y="391"/>
                  </a:lnTo>
                  <a:lnTo>
                    <a:pt x="38" y="388"/>
                  </a:lnTo>
                  <a:lnTo>
                    <a:pt x="38" y="386"/>
                  </a:lnTo>
                  <a:lnTo>
                    <a:pt x="40" y="386"/>
                  </a:lnTo>
                  <a:lnTo>
                    <a:pt x="40" y="383"/>
                  </a:lnTo>
                  <a:lnTo>
                    <a:pt x="38" y="383"/>
                  </a:lnTo>
                  <a:lnTo>
                    <a:pt x="38" y="381"/>
                  </a:lnTo>
                  <a:lnTo>
                    <a:pt x="35" y="378"/>
                  </a:lnTo>
                  <a:lnTo>
                    <a:pt x="35" y="376"/>
                  </a:lnTo>
                  <a:lnTo>
                    <a:pt x="35" y="373"/>
                  </a:lnTo>
                  <a:lnTo>
                    <a:pt x="38" y="373"/>
                  </a:lnTo>
                  <a:lnTo>
                    <a:pt x="35" y="373"/>
                  </a:lnTo>
                  <a:lnTo>
                    <a:pt x="38" y="373"/>
                  </a:lnTo>
                  <a:lnTo>
                    <a:pt x="38" y="371"/>
                  </a:lnTo>
                  <a:lnTo>
                    <a:pt x="35" y="371"/>
                  </a:lnTo>
                  <a:lnTo>
                    <a:pt x="38" y="371"/>
                  </a:lnTo>
                  <a:lnTo>
                    <a:pt x="38" y="368"/>
                  </a:lnTo>
                  <a:lnTo>
                    <a:pt x="35" y="368"/>
                  </a:lnTo>
                  <a:lnTo>
                    <a:pt x="35" y="366"/>
                  </a:lnTo>
                  <a:lnTo>
                    <a:pt x="38" y="366"/>
                  </a:lnTo>
                  <a:lnTo>
                    <a:pt x="38" y="363"/>
                  </a:lnTo>
                  <a:lnTo>
                    <a:pt x="38" y="361"/>
                  </a:lnTo>
                  <a:lnTo>
                    <a:pt x="38" y="358"/>
                  </a:lnTo>
                  <a:lnTo>
                    <a:pt x="38" y="355"/>
                  </a:lnTo>
                  <a:lnTo>
                    <a:pt x="35" y="355"/>
                  </a:lnTo>
                  <a:lnTo>
                    <a:pt x="35" y="353"/>
                  </a:lnTo>
                  <a:lnTo>
                    <a:pt x="38" y="353"/>
                  </a:lnTo>
                  <a:lnTo>
                    <a:pt x="38" y="350"/>
                  </a:lnTo>
                  <a:lnTo>
                    <a:pt x="35" y="350"/>
                  </a:lnTo>
                  <a:lnTo>
                    <a:pt x="38" y="350"/>
                  </a:lnTo>
                  <a:lnTo>
                    <a:pt x="38" y="353"/>
                  </a:lnTo>
                  <a:lnTo>
                    <a:pt x="40" y="353"/>
                  </a:lnTo>
                  <a:lnTo>
                    <a:pt x="40" y="350"/>
                  </a:lnTo>
                  <a:lnTo>
                    <a:pt x="43" y="350"/>
                  </a:lnTo>
                  <a:lnTo>
                    <a:pt x="43" y="348"/>
                  </a:lnTo>
                  <a:lnTo>
                    <a:pt x="40" y="348"/>
                  </a:lnTo>
                  <a:lnTo>
                    <a:pt x="40" y="345"/>
                  </a:lnTo>
                  <a:lnTo>
                    <a:pt x="40" y="343"/>
                  </a:lnTo>
                  <a:lnTo>
                    <a:pt x="38" y="343"/>
                  </a:lnTo>
                  <a:lnTo>
                    <a:pt x="38" y="340"/>
                  </a:lnTo>
                  <a:lnTo>
                    <a:pt x="35" y="343"/>
                  </a:lnTo>
                  <a:lnTo>
                    <a:pt x="35" y="340"/>
                  </a:lnTo>
                  <a:lnTo>
                    <a:pt x="33" y="340"/>
                  </a:lnTo>
                  <a:lnTo>
                    <a:pt x="35" y="340"/>
                  </a:lnTo>
                  <a:lnTo>
                    <a:pt x="35" y="338"/>
                  </a:lnTo>
                  <a:lnTo>
                    <a:pt x="33" y="338"/>
                  </a:lnTo>
                  <a:lnTo>
                    <a:pt x="30" y="338"/>
                  </a:lnTo>
                  <a:lnTo>
                    <a:pt x="30" y="335"/>
                  </a:lnTo>
                  <a:lnTo>
                    <a:pt x="28" y="335"/>
                  </a:lnTo>
                  <a:lnTo>
                    <a:pt x="25" y="335"/>
                  </a:lnTo>
                  <a:lnTo>
                    <a:pt x="25" y="333"/>
                  </a:lnTo>
                  <a:lnTo>
                    <a:pt x="22" y="333"/>
                  </a:lnTo>
                  <a:lnTo>
                    <a:pt x="22" y="330"/>
                  </a:lnTo>
                  <a:lnTo>
                    <a:pt x="25" y="330"/>
                  </a:lnTo>
                  <a:lnTo>
                    <a:pt x="22" y="330"/>
                  </a:lnTo>
                  <a:lnTo>
                    <a:pt x="22" y="328"/>
                  </a:lnTo>
                  <a:lnTo>
                    <a:pt x="25" y="328"/>
                  </a:lnTo>
                  <a:lnTo>
                    <a:pt x="25" y="325"/>
                  </a:lnTo>
                  <a:lnTo>
                    <a:pt x="22" y="325"/>
                  </a:lnTo>
                  <a:lnTo>
                    <a:pt x="22" y="322"/>
                  </a:lnTo>
                  <a:lnTo>
                    <a:pt x="20" y="322"/>
                  </a:lnTo>
                  <a:lnTo>
                    <a:pt x="22" y="322"/>
                  </a:lnTo>
                  <a:lnTo>
                    <a:pt x="22" y="320"/>
                  </a:lnTo>
                  <a:lnTo>
                    <a:pt x="22" y="317"/>
                  </a:lnTo>
                  <a:lnTo>
                    <a:pt x="22" y="315"/>
                  </a:lnTo>
                  <a:lnTo>
                    <a:pt x="20" y="315"/>
                  </a:lnTo>
                  <a:lnTo>
                    <a:pt x="22" y="315"/>
                  </a:lnTo>
                  <a:lnTo>
                    <a:pt x="20" y="315"/>
                  </a:lnTo>
                  <a:lnTo>
                    <a:pt x="20" y="312"/>
                  </a:lnTo>
                  <a:lnTo>
                    <a:pt x="22" y="312"/>
                  </a:lnTo>
                  <a:lnTo>
                    <a:pt x="25" y="312"/>
                  </a:lnTo>
                  <a:lnTo>
                    <a:pt x="22" y="312"/>
                  </a:lnTo>
                  <a:lnTo>
                    <a:pt x="22" y="310"/>
                  </a:lnTo>
                  <a:lnTo>
                    <a:pt x="22" y="312"/>
                  </a:lnTo>
                  <a:lnTo>
                    <a:pt x="22" y="310"/>
                  </a:lnTo>
                  <a:lnTo>
                    <a:pt x="22" y="307"/>
                  </a:lnTo>
                  <a:lnTo>
                    <a:pt x="22" y="305"/>
                  </a:lnTo>
                  <a:lnTo>
                    <a:pt x="25" y="305"/>
                  </a:lnTo>
                  <a:lnTo>
                    <a:pt x="28" y="302"/>
                  </a:lnTo>
                  <a:lnTo>
                    <a:pt x="28" y="300"/>
                  </a:lnTo>
                  <a:lnTo>
                    <a:pt x="25" y="300"/>
                  </a:lnTo>
                  <a:lnTo>
                    <a:pt x="22" y="300"/>
                  </a:lnTo>
                  <a:lnTo>
                    <a:pt x="22" y="297"/>
                  </a:lnTo>
                  <a:lnTo>
                    <a:pt x="25" y="297"/>
                  </a:lnTo>
                  <a:lnTo>
                    <a:pt x="25" y="295"/>
                  </a:lnTo>
                  <a:lnTo>
                    <a:pt x="22" y="295"/>
                  </a:lnTo>
                  <a:lnTo>
                    <a:pt x="25" y="295"/>
                  </a:lnTo>
                  <a:lnTo>
                    <a:pt x="25" y="292"/>
                  </a:lnTo>
                  <a:lnTo>
                    <a:pt x="22" y="292"/>
                  </a:lnTo>
                  <a:lnTo>
                    <a:pt x="25" y="292"/>
                  </a:lnTo>
                  <a:lnTo>
                    <a:pt x="25" y="290"/>
                  </a:lnTo>
                  <a:lnTo>
                    <a:pt x="28" y="290"/>
                  </a:lnTo>
                  <a:lnTo>
                    <a:pt x="30" y="290"/>
                  </a:lnTo>
                  <a:lnTo>
                    <a:pt x="30" y="287"/>
                  </a:lnTo>
                  <a:lnTo>
                    <a:pt x="33" y="287"/>
                  </a:lnTo>
                  <a:lnTo>
                    <a:pt x="33" y="284"/>
                  </a:lnTo>
                  <a:lnTo>
                    <a:pt x="35" y="284"/>
                  </a:lnTo>
                  <a:lnTo>
                    <a:pt x="35" y="282"/>
                  </a:lnTo>
                  <a:lnTo>
                    <a:pt x="33" y="282"/>
                  </a:lnTo>
                  <a:lnTo>
                    <a:pt x="30" y="284"/>
                  </a:lnTo>
                  <a:lnTo>
                    <a:pt x="28" y="284"/>
                  </a:lnTo>
                  <a:lnTo>
                    <a:pt x="25" y="284"/>
                  </a:lnTo>
                  <a:lnTo>
                    <a:pt x="25" y="287"/>
                  </a:lnTo>
                  <a:lnTo>
                    <a:pt x="25" y="284"/>
                  </a:lnTo>
                  <a:lnTo>
                    <a:pt x="25" y="287"/>
                  </a:lnTo>
                  <a:lnTo>
                    <a:pt x="22" y="287"/>
                  </a:lnTo>
                  <a:lnTo>
                    <a:pt x="20" y="287"/>
                  </a:lnTo>
                  <a:lnTo>
                    <a:pt x="20" y="284"/>
                  </a:lnTo>
                  <a:lnTo>
                    <a:pt x="17" y="284"/>
                  </a:lnTo>
                  <a:lnTo>
                    <a:pt x="20" y="284"/>
                  </a:lnTo>
                  <a:lnTo>
                    <a:pt x="20" y="282"/>
                  </a:lnTo>
                  <a:lnTo>
                    <a:pt x="17" y="282"/>
                  </a:lnTo>
                  <a:close/>
                  <a:moveTo>
                    <a:pt x="464" y="269"/>
                  </a:moveTo>
                  <a:lnTo>
                    <a:pt x="464" y="272"/>
                  </a:lnTo>
                  <a:lnTo>
                    <a:pt x="464" y="269"/>
                  </a:lnTo>
                  <a:close/>
                  <a:moveTo>
                    <a:pt x="451" y="295"/>
                  </a:moveTo>
                  <a:lnTo>
                    <a:pt x="454" y="295"/>
                  </a:lnTo>
                  <a:lnTo>
                    <a:pt x="456" y="295"/>
                  </a:lnTo>
                  <a:lnTo>
                    <a:pt x="454" y="295"/>
                  </a:lnTo>
                  <a:lnTo>
                    <a:pt x="454" y="292"/>
                  </a:lnTo>
                  <a:lnTo>
                    <a:pt x="451" y="292"/>
                  </a:lnTo>
                  <a:lnTo>
                    <a:pt x="451" y="290"/>
                  </a:lnTo>
                  <a:lnTo>
                    <a:pt x="454" y="290"/>
                  </a:lnTo>
                  <a:lnTo>
                    <a:pt x="456" y="290"/>
                  </a:lnTo>
                  <a:lnTo>
                    <a:pt x="459" y="290"/>
                  </a:lnTo>
                  <a:lnTo>
                    <a:pt x="459" y="292"/>
                  </a:lnTo>
                  <a:lnTo>
                    <a:pt x="461" y="292"/>
                  </a:lnTo>
                  <a:lnTo>
                    <a:pt x="459" y="292"/>
                  </a:lnTo>
                  <a:lnTo>
                    <a:pt x="461" y="292"/>
                  </a:lnTo>
                  <a:lnTo>
                    <a:pt x="461" y="295"/>
                  </a:lnTo>
                  <a:lnTo>
                    <a:pt x="459" y="295"/>
                  </a:lnTo>
                  <a:lnTo>
                    <a:pt x="459" y="297"/>
                  </a:lnTo>
                  <a:lnTo>
                    <a:pt x="459" y="300"/>
                  </a:lnTo>
                  <a:lnTo>
                    <a:pt x="456" y="300"/>
                  </a:lnTo>
                  <a:lnTo>
                    <a:pt x="454" y="300"/>
                  </a:lnTo>
                  <a:lnTo>
                    <a:pt x="456" y="300"/>
                  </a:lnTo>
                  <a:lnTo>
                    <a:pt x="456" y="297"/>
                  </a:lnTo>
                  <a:lnTo>
                    <a:pt x="454" y="297"/>
                  </a:lnTo>
                  <a:lnTo>
                    <a:pt x="456" y="297"/>
                  </a:lnTo>
                  <a:lnTo>
                    <a:pt x="454" y="297"/>
                  </a:lnTo>
                  <a:lnTo>
                    <a:pt x="454" y="295"/>
                  </a:lnTo>
                  <a:lnTo>
                    <a:pt x="451" y="295"/>
                  </a:lnTo>
                  <a:close/>
                  <a:moveTo>
                    <a:pt x="466" y="272"/>
                  </a:moveTo>
                  <a:lnTo>
                    <a:pt x="466" y="269"/>
                  </a:lnTo>
                  <a:lnTo>
                    <a:pt x="469" y="269"/>
                  </a:lnTo>
                  <a:lnTo>
                    <a:pt x="469" y="267"/>
                  </a:lnTo>
                  <a:lnTo>
                    <a:pt x="471" y="267"/>
                  </a:lnTo>
                  <a:lnTo>
                    <a:pt x="471" y="269"/>
                  </a:lnTo>
                  <a:lnTo>
                    <a:pt x="471" y="267"/>
                  </a:lnTo>
                  <a:lnTo>
                    <a:pt x="471" y="264"/>
                  </a:lnTo>
                  <a:lnTo>
                    <a:pt x="471" y="267"/>
                  </a:lnTo>
                  <a:lnTo>
                    <a:pt x="471" y="264"/>
                  </a:lnTo>
                  <a:lnTo>
                    <a:pt x="474" y="264"/>
                  </a:lnTo>
                  <a:lnTo>
                    <a:pt x="471" y="264"/>
                  </a:lnTo>
                  <a:lnTo>
                    <a:pt x="474" y="264"/>
                  </a:lnTo>
                  <a:lnTo>
                    <a:pt x="474" y="262"/>
                  </a:lnTo>
                  <a:lnTo>
                    <a:pt x="474" y="264"/>
                  </a:lnTo>
                  <a:lnTo>
                    <a:pt x="474" y="262"/>
                  </a:lnTo>
                  <a:lnTo>
                    <a:pt x="471" y="262"/>
                  </a:lnTo>
                  <a:lnTo>
                    <a:pt x="474" y="262"/>
                  </a:lnTo>
                  <a:lnTo>
                    <a:pt x="474" y="259"/>
                  </a:lnTo>
                  <a:lnTo>
                    <a:pt x="474" y="262"/>
                  </a:lnTo>
                  <a:lnTo>
                    <a:pt x="476" y="262"/>
                  </a:lnTo>
                  <a:lnTo>
                    <a:pt x="476" y="264"/>
                  </a:lnTo>
                  <a:lnTo>
                    <a:pt x="476" y="267"/>
                  </a:lnTo>
                  <a:lnTo>
                    <a:pt x="474" y="267"/>
                  </a:lnTo>
                  <a:lnTo>
                    <a:pt x="474" y="269"/>
                  </a:lnTo>
                  <a:lnTo>
                    <a:pt x="471" y="269"/>
                  </a:lnTo>
                  <a:lnTo>
                    <a:pt x="471" y="272"/>
                  </a:lnTo>
                  <a:lnTo>
                    <a:pt x="469" y="272"/>
                  </a:lnTo>
                  <a:lnTo>
                    <a:pt x="469" y="274"/>
                  </a:lnTo>
                  <a:lnTo>
                    <a:pt x="466" y="274"/>
                  </a:lnTo>
                  <a:lnTo>
                    <a:pt x="466" y="272"/>
                  </a:lnTo>
                  <a:close/>
                  <a:moveTo>
                    <a:pt x="459" y="302"/>
                  </a:moveTo>
                  <a:lnTo>
                    <a:pt x="459" y="305"/>
                  </a:lnTo>
                  <a:lnTo>
                    <a:pt x="461" y="305"/>
                  </a:lnTo>
                  <a:lnTo>
                    <a:pt x="461" y="307"/>
                  </a:lnTo>
                  <a:lnTo>
                    <a:pt x="459" y="307"/>
                  </a:lnTo>
                  <a:lnTo>
                    <a:pt x="459" y="305"/>
                  </a:lnTo>
                  <a:lnTo>
                    <a:pt x="459" y="307"/>
                  </a:lnTo>
                  <a:lnTo>
                    <a:pt x="456" y="307"/>
                  </a:lnTo>
                  <a:lnTo>
                    <a:pt x="456" y="305"/>
                  </a:lnTo>
                  <a:lnTo>
                    <a:pt x="456" y="302"/>
                  </a:lnTo>
                  <a:lnTo>
                    <a:pt x="454" y="302"/>
                  </a:lnTo>
                  <a:lnTo>
                    <a:pt x="454" y="300"/>
                  </a:lnTo>
                  <a:lnTo>
                    <a:pt x="456" y="300"/>
                  </a:lnTo>
                  <a:lnTo>
                    <a:pt x="456" y="302"/>
                  </a:lnTo>
                  <a:lnTo>
                    <a:pt x="459" y="302"/>
                  </a:lnTo>
                  <a:close/>
                  <a:moveTo>
                    <a:pt x="461" y="272"/>
                  </a:moveTo>
                  <a:lnTo>
                    <a:pt x="464" y="272"/>
                  </a:lnTo>
                  <a:lnTo>
                    <a:pt x="464" y="269"/>
                  </a:lnTo>
                  <a:lnTo>
                    <a:pt x="464" y="272"/>
                  </a:lnTo>
                  <a:lnTo>
                    <a:pt x="464" y="269"/>
                  </a:lnTo>
                  <a:lnTo>
                    <a:pt x="464" y="272"/>
                  </a:lnTo>
                  <a:lnTo>
                    <a:pt x="466" y="269"/>
                  </a:lnTo>
                  <a:lnTo>
                    <a:pt x="466" y="272"/>
                  </a:lnTo>
                  <a:lnTo>
                    <a:pt x="466" y="274"/>
                  </a:lnTo>
                  <a:lnTo>
                    <a:pt x="464" y="274"/>
                  </a:lnTo>
                  <a:lnTo>
                    <a:pt x="461" y="274"/>
                  </a:lnTo>
                  <a:lnTo>
                    <a:pt x="461" y="272"/>
                  </a:lnTo>
                  <a:close/>
                  <a:moveTo>
                    <a:pt x="474" y="254"/>
                  </a:moveTo>
                  <a:lnTo>
                    <a:pt x="476" y="254"/>
                  </a:lnTo>
                  <a:lnTo>
                    <a:pt x="476" y="251"/>
                  </a:lnTo>
                  <a:lnTo>
                    <a:pt x="476" y="254"/>
                  </a:lnTo>
                  <a:lnTo>
                    <a:pt x="476" y="257"/>
                  </a:lnTo>
                  <a:lnTo>
                    <a:pt x="476" y="254"/>
                  </a:lnTo>
                  <a:lnTo>
                    <a:pt x="474" y="254"/>
                  </a:lnTo>
                  <a:close/>
                  <a:moveTo>
                    <a:pt x="471" y="244"/>
                  </a:moveTo>
                  <a:lnTo>
                    <a:pt x="471" y="241"/>
                  </a:lnTo>
                  <a:lnTo>
                    <a:pt x="471" y="244"/>
                  </a:lnTo>
                  <a:lnTo>
                    <a:pt x="474" y="244"/>
                  </a:lnTo>
                  <a:lnTo>
                    <a:pt x="474" y="246"/>
                  </a:lnTo>
                  <a:lnTo>
                    <a:pt x="471" y="246"/>
                  </a:lnTo>
                  <a:lnTo>
                    <a:pt x="471" y="244"/>
                  </a:lnTo>
                  <a:close/>
                  <a:moveTo>
                    <a:pt x="481" y="251"/>
                  </a:moveTo>
                  <a:lnTo>
                    <a:pt x="484" y="251"/>
                  </a:lnTo>
                  <a:lnTo>
                    <a:pt x="481" y="251"/>
                  </a:lnTo>
                  <a:lnTo>
                    <a:pt x="481" y="254"/>
                  </a:lnTo>
                  <a:lnTo>
                    <a:pt x="484" y="254"/>
                  </a:lnTo>
                  <a:lnTo>
                    <a:pt x="481" y="254"/>
                  </a:lnTo>
                  <a:lnTo>
                    <a:pt x="481" y="251"/>
                  </a:lnTo>
                  <a:close/>
                  <a:moveTo>
                    <a:pt x="466" y="269"/>
                  </a:moveTo>
                  <a:lnTo>
                    <a:pt x="466" y="267"/>
                  </a:lnTo>
                  <a:lnTo>
                    <a:pt x="469" y="267"/>
                  </a:lnTo>
                  <a:lnTo>
                    <a:pt x="469" y="269"/>
                  </a:lnTo>
                  <a:lnTo>
                    <a:pt x="466" y="269"/>
                  </a:lnTo>
                  <a:close/>
                  <a:moveTo>
                    <a:pt x="474" y="246"/>
                  </a:moveTo>
                  <a:lnTo>
                    <a:pt x="476" y="246"/>
                  </a:lnTo>
                  <a:lnTo>
                    <a:pt x="476" y="249"/>
                  </a:lnTo>
                  <a:lnTo>
                    <a:pt x="474" y="249"/>
                  </a:lnTo>
                  <a:lnTo>
                    <a:pt x="474" y="246"/>
                  </a:lnTo>
                  <a:close/>
                  <a:moveTo>
                    <a:pt x="479" y="251"/>
                  </a:moveTo>
                  <a:lnTo>
                    <a:pt x="476" y="251"/>
                  </a:lnTo>
                  <a:lnTo>
                    <a:pt x="479" y="251"/>
                  </a:lnTo>
                  <a:close/>
                  <a:moveTo>
                    <a:pt x="454" y="290"/>
                  </a:moveTo>
                  <a:lnTo>
                    <a:pt x="456" y="290"/>
                  </a:lnTo>
                  <a:lnTo>
                    <a:pt x="454" y="290"/>
                  </a:lnTo>
                  <a:close/>
                  <a:moveTo>
                    <a:pt x="476" y="249"/>
                  </a:moveTo>
                  <a:lnTo>
                    <a:pt x="476" y="251"/>
                  </a:lnTo>
                  <a:lnTo>
                    <a:pt x="476" y="249"/>
                  </a:lnTo>
                  <a:close/>
                  <a:moveTo>
                    <a:pt x="471" y="246"/>
                  </a:moveTo>
                  <a:lnTo>
                    <a:pt x="471" y="249"/>
                  </a:lnTo>
                  <a:lnTo>
                    <a:pt x="471" y="246"/>
                  </a:lnTo>
                  <a:close/>
                  <a:moveTo>
                    <a:pt x="469" y="259"/>
                  </a:moveTo>
                  <a:lnTo>
                    <a:pt x="471" y="259"/>
                  </a:lnTo>
                  <a:lnTo>
                    <a:pt x="469" y="259"/>
                  </a:lnTo>
                  <a:close/>
                  <a:moveTo>
                    <a:pt x="474" y="251"/>
                  </a:moveTo>
                  <a:lnTo>
                    <a:pt x="476" y="251"/>
                  </a:lnTo>
                  <a:lnTo>
                    <a:pt x="474" y="251"/>
                  </a:lnTo>
                  <a:lnTo>
                    <a:pt x="476" y="251"/>
                  </a:lnTo>
                  <a:lnTo>
                    <a:pt x="474" y="251"/>
                  </a:lnTo>
                  <a:close/>
                  <a:moveTo>
                    <a:pt x="476" y="251"/>
                  </a:moveTo>
                  <a:lnTo>
                    <a:pt x="476" y="254"/>
                  </a:lnTo>
                  <a:lnTo>
                    <a:pt x="476" y="251"/>
                  </a:lnTo>
                  <a:close/>
                  <a:moveTo>
                    <a:pt x="469" y="259"/>
                  </a:moveTo>
                  <a:lnTo>
                    <a:pt x="471" y="259"/>
                  </a:lnTo>
                  <a:lnTo>
                    <a:pt x="469" y="259"/>
                  </a:lnTo>
                  <a:lnTo>
                    <a:pt x="469" y="262"/>
                  </a:lnTo>
                  <a:lnTo>
                    <a:pt x="469" y="259"/>
                  </a:lnTo>
                  <a:close/>
                  <a:moveTo>
                    <a:pt x="421" y="571"/>
                  </a:moveTo>
                  <a:lnTo>
                    <a:pt x="421" y="569"/>
                  </a:lnTo>
                  <a:lnTo>
                    <a:pt x="421" y="571"/>
                  </a:lnTo>
                  <a:close/>
                  <a:moveTo>
                    <a:pt x="454" y="297"/>
                  </a:moveTo>
                  <a:lnTo>
                    <a:pt x="456" y="297"/>
                  </a:lnTo>
                  <a:lnTo>
                    <a:pt x="454" y="297"/>
                  </a:lnTo>
                  <a:close/>
                  <a:moveTo>
                    <a:pt x="454" y="459"/>
                  </a:moveTo>
                  <a:lnTo>
                    <a:pt x="454" y="462"/>
                  </a:lnTo>
                  <a:lnTo>
                    <a:pt x="454" y="459"/>
                  </a:lnTo>
                  <a:close/>
                  <a:moveTo>
                    <a:pt x="469" y="267"/>
                  </a:moveTo>
                  <a:lnTo>
                    <a:pt x="469" y="264"/>
                  </a:lnTo>
                  <a:lnTo>
                    <a:pt x="469" y="267"/>
                  </a:lnTo>
                  <a:close/>
                  <a:moveTo>
                    <a:pt x="469" y="262"/>
                  </a:moveTo>
                  <a:lnTo>
                    <a:pt x="469" y="259"/>
                  </a:lnTo>
                  <a:lnTo>
                    <a:pt x="471" y="259"/>
                  </a:lnTo>
                  <a:lnTo>
                    <a:pt x="471" y="262"/>
                  </a:lnTo>
                  <a:lnTo>
                    <a:pt x="469" y="262"/>
                  </a:lnTo>
                  <a:close/>
                  <a:moveTo>
                    <a:pt x="454" y="462"/>
                  </a:moveTo>
                  <a:lnTo>
                    <a:pt x="454" y="459"/>
                  </a:lnTo>
                  <a:lnTo>
                    <a:pt x="454" y="4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8" name="Freeform 637"/>
            <p:cNvSpPr>
              <a:spLocks/>
            </p:cNvSpPr>
            <p:nvPr/>
          </p:nvSpPr>
          <p:spPr bwMode="auto">
            <a:xfrm>
              <a:off x="6010304" y="4426974"/>
              <a:ext cx="625739" cy="522769"/>
            </a:xfrm>
            <a:custGeom>
              <a:avLst/>
              <a:gdLst>
                <a:gd name="T0" fmla="*/ 246 w 474"/>
                <a:gd name="T1" fmla="*/ 3 h 396"/>
                <a:gd name="T2" fmla="*/ 266 w 474"/>
                <a:gd name="T3" fmla="*/ 3 h 396"/>
                <a:gd name="T4" fmla="*/ 276 w 474"/>
                <a:gd name="T5" fmla="*/ 8 h 396"/>
                <a:gd name="T6" fmla="*/ 297 w 474"/>
                <a:gd name="T7" fmla="*/ 8 h 396"/>
                <a:gd name="T8" fmla="*/ 312 w 474"/>
                <a:gd name="T9" fmla="*/ 10 h 396"/>
                <a:gd name="T10" fmla="*/ 330 w 474"/>
                <a:gd name="T11" fmla="*/ 16 h 396"/>
                <a:gd name="T12" fmla="*/ 347 w 474"/>
                <a:gd name="T13" fmla="*/ 23 h 396"/>
                <a:gd name="T14" fmla="*/ 360 w 474"/>
                <a:gd name="T15" fmla="*/ 26 h 396"/>
                <a:gd name="T16" fmla="*/ 375 w 474"/>
                <a:gd name="T17" fmla="*/ 33 h 396"/>
                <a:gd name="T18" fmla="*/ 393 w 474"/>
                <a:gd name="T19" fmla="*/ 49 h 396"/>
                <a:gd name="T20" fmla="*/ 411 w 474"/>
                <a:gd name="T21" fmla="*/ 69 h 396"/>
                <a:gd name="T22" fmla="*/ 434 w 474"/>
                <a:gd name="T23" fmla="*/ 79 h 396"/>
                <a:gd name="T24" fmla="*/ 449 w 474"/>
                <a:gd name="T25" fmla="*/ 81 h 396"/>
                <a:gd name="T26" fmla="*/ 461 w 474"/>
                <a:gd name="T27" fmla="*/ 81 h 396"/>
                <a:gd name="T28" fmla="*/ 472 w 474"/>
                <a:gd name="T29" fmla="*/ 89 h 396"/>
                <a:gd name="T30" fmla="*/ 461 w 474"/>
                <a:gd name="T31" fmla="*/ 97 h 396"/>
                <a:gd name="T32" fmla="*/ 459 w 474"/>
                <a:gd name="T33" fmla="*/ 112 h 396"/>
                <a:gd name="T34" fmla="*/ 454 w 474"/>
                <a:gd name="T35" fmla="*/ 125 h 396"/>
                <a:gd name="T36" fmla="*/ 449 w 474"/>
                <a:gd name="T37" fmla="*/ 127 h 396"/>
                <a:gd name="T38" fmla="*/ 454 w 474"/>
                <a:gd name="T39" fmla="*/ 135 h 396"/>
                <a:gd name="T40" fmla="*/ 464 w 474"/>
                <a:gd name="T41" fmla="*/ 127 h 396"/>
                <a:gd name="T42" fmla="*/ 472 w 474"/>
                <a:gd name="T43" fmla="*/ 132 h 396"/>
                <a:gd name="T44" fmla="*/ 454 w 474"/>
                <a:gd name="T45" fmla="*/ 160 h 396"/>
                <a:gd name="T46" fmla="*/ 439 w 474"/>
                <a:gd name="T47" fmla="*/ 198 h 396"/>
                <a:gd name="T48" fmla="*/ 413 w 474"/>
                <a:gd name="T49" fmla="*/ 234 h 396"/>
                <a:gd name="T50" fmla="*/ 388 w 474"/>
                <a:gd name="T51" fmla="*/ 262 h 396"/>
                <a:gd name="T52" fmla="*/ 360 w 474"/>
                <a:gd name="T53" fmla="*/ 282 h 396"/>
                <a:gd name="T54" fmla="*/ 332 w 474"/>
                <a:gd name="T55" fmla="*/ 302 h 396"/>
                <a:gd name="T56" fmla="*/ 312 w 474"/>
                <a:gd name="T57" fmla="*/ 330 h 396"/>
                <a:gd name="T58" fmla="*/ 294 w 474"/>
                <a:gd name="T59" fmla="*/ 366 h 396"/>
                <a:gd name="T60" fmla="*/ 259 w 474"/>
                <a:gd name="T61" fmla="*/ 393 h 396"/>
                <a:gd name="T62" fmla="*/ 251 w 474"/>
                <a:gd name="T63" fmla="*/ 355 h 396"/>
                <a:gd name="T64" fmla="*/ 271 w 474"/>
                <a:gd name="T65" fmla="*/ 338 h 396"/>
                <a:gd name="T66" fmla="*/ 251 w 474"/>
                <a:gd name="T67" fmla="*/ 325 h 396"/>
                <a:gd name="T68" fmla="*/ 241 w 474"/>
                <a:gd name="T69" fmla="*/ 312 h 396"/>
                <a:gd name="T70" fmla="*/ 226 w 474"/>
                <a:gd name="T71" fmla="*/ 292 h 396"/>
                <a:gd name="T72" fmla="*/ 188 w 474"/>
                <a:gd name="T73" fmla="*/ 267 h 396"/>
                <a:gd name="T74" fmla="*/ 160 w 474"/>
                <a:gd name="T75" fmla="*/ 254 h 396"/>
                <a:gd name="T76" fmla="*/ 150 w 474"/>
                <a:gd name="T77" fmla="*/ 251 h 396"/>
                <a:gd name="T78" fmla="*/ 137 w 474"/>
                <a:gd name="T79" fmla="*/ 236 h 396"/>
                <a:gd name="T80" fmla="*/ 119 w 474"/>
                <a:gd name="T81" fmla="*/ 231 h 396"/>
                <a:gd name="T82" fmla="*/ 104 w 474"/>
                <a:gd name="T83" fmla="*/ 239 h 396"/>
                <a:gd name="T84" fmla="*/ 96 w 474"/>
                <a:gd name="T85" fmla="*/ 221 h 396"/>
                <a:gd name="T86" fmla="*/ 86 w 474"/>
                <a:gd name="T87" fmla="*/ 208 h 396"/>
                <a:gd name="T88" fmla="*/ 71 w 474"/>
                <a:gd name="T89" fmla="*/ 196 h 396"/>
                <a:gd name="T90" fmla="*/ 58 w 474"/>
                <a:gd name="T91" fmla="*/ 185 h 396"/>
                <a:gd name="T92" fmla="*/ 43 w 474"/>
                <a:gd name="T93" fmla="*/ 180 h 396"/>
                <a:gd name="T94" fmla="*/ 28 w 474"/>
                <a:gd name="T95" fmla="*/ 185 h 396"/>
                <a:gd name="T96" fmla="*/ 15 w 474"/>
                <a:gd name="T97" fmla="*/ 191 h 396"/>
                <a:gd name="T98" fmla="*/ 15 w 474"/>
                <a:gd name="T99" fmla="*/ 175 h 396"/>
                <a:gd name="T100" fmla="*/ 38 w 474"/>
                <a:gd name="T101" fmla="*/ 153 h 396"/>
                <a:gd name="T102" fmla="*/ 61 w 474"/>
                <a:gd name="T103" fmla="*/ 127 h 396"/>
                <a:gd name="T104" fmla="*/ 81 w 474"/>
                <a:gd name="T105" fmla="*/ 109 h 396"/>
                <a:gd name="T106" fmla="*/ 99 w 474"/>
                <a:gd name="T107" fmla="*/ 89 h 396"/>
                <a:gd name="T108" fmla="*/ 119 w 474"/>
                <a:gd name="T109" fmla="*/ 76 h 396"/>
                <a:gd name="T110" fmla="*/ 127 w 474"/>
                <a:gd name="T111" fmla="*/ 64 h 396"/>
                <a:gd name="T112" fmla="*/ 142 w 474"/>
                <a:gd name="T113" fmla="*/ 51 h 396"/>
                <a:gd name="T114" fmla="*/ 152 w 474"/>
                <a:gd name="T115" fmla="*/ 41 h 396"/>
                <a:gd name="T116" fmla="*/ 170 w 474"/>
                <a:gd name="T117" fmla="*/ 26 h 396"/>
                <a:gd name="T118" fmla="*/ 185 w 474"/>
                <a:gd name="T119" fmla="*/ 26 h 396"/>
                <a:gd name="T120" fmla="*/ 203 w 474"/>
                <a:gd name="T121" fmla="*/ 21 h 396"/>
                <a:gd name="T122" fmla="*/ 223 w 474"/>
                <a:gd name="T123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4" h="396">
                  <a:moveTo>
                    <a:pt x="228" y="5"/>
                  </a:moveTo>
                  <a:lnTo>
                    <a:pt x="231" y="5"/>
                  </a:lnTo>
                  <a:lnTo>
                    <a:pt x="231" y="3"/>
                  </a:lnTo>
                  <a:lnTo>
                    <a:pt x="233" y="5"/>
                  </a:lnTo>
                  <a:lnTo>
                    <a:pt x="236" y="5"/>
                  </a:lnTo>
                  <a:lnTo>
                    <a:pt x="238" y="5"/>
                  </a:lnTo>
                  <a:lnTo>
                    <a:pt x="238" y="8"/>
                  </a:lnTo>
                  <a:lnTo>
                    <a:pt x="241" y="8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6" y="5"/>
                  </a:lnTo>
                  <a:lnTo>
                    <a:pt x="246" y="8"/>
                  </a:lnTo>
                  <a:lnTo>
                    <a:pt x="248" y="8"/>
                  </a:lnTo>
                  <a:lnTo>
                    <a:pt x="248" y="5"/>
                  </a:lnTo>
                  <a:lnTo>
                    <a:pt x="246" y="3"/>
                  </a:lnTo>
                  <a:lnTo>
                    <a:pt x="248" y="3"/>
                  </a:lnTo>
                  <a:lnTo>
                    <a:pt x="251" y="3"/>
                  </a:lnTo>
                  <a:lnTo>
                    <a:pt x="253" y="3"/>
                  </a:lnTo>
                  <a:lnTo>
                    <a:pt x="253" y="0"/>
                  </a:lnTo>
                  <a:lnTo>
                    <a:pt x="256" y="0"/>
                  </a:lnTo>
                  <a:lnTo>
                    <a:pt x="256" y="3"/>
                  </a:lnTo>
                  <a:lnTo>
                    <a:pt x="259" y="3"/>
                  </a:lnTo>
                  <a:lnTo>
                    <a:pt x="261" y="3"/>
                  </a:lnTo>
                  <a:lnTo>
                    <a:pt x="259" y="3"/>
                  </a:lnTo>
                  <a:lnTo>
                    <a:pt x="259" y="5"/>
                  </a:lnTo>
                  <a:lnTo>
                    <a:pt x="259" y="8"/>
                  </a:lnTo>
                  <a:lnTo>
                    <a:pt x="261" y="5"/>
                  </a:lnTo>
                  <a:lnTo>
                    <a:pt x="264" y="5"/>
                  </a:lnTo>
                  <a:lnTo>
                    <a:pt x="266" y="5"/>
                  </a:lnTo>
                  <a:lnTo>
                    <a:pt x="266" y="3"/>
                  </a:lnTo>
                  <a:lnTo>
                    <a:pt x="269" y="3"/>
                  </a:lnTo>
                  <a:lnTo>
                    <a:pt x="269" y="5"/>
                  </a:lnTo>
                  <a:lnTo>
                    <a:pt x="271" y="5"/>
                  </a:lnTo>
                  <a:lnTo>
                    <a:pt x="274" y="5"/>
                  </a:lnTo>
                  <a:lnTo>
                    <a:pt x="274" y="3"/>
                  </a:lnTo>
                  <a:lnTo>
                    <a:pt x="271" y="3"/>
                  </a:lnTo>
                  <a:lnTo>
                    <a:pt x="271" y="0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74" y="3"/>
                  </a:lnTo>
                  <a:lnTo>
                    <a:pt x="276" y="3"/>
                  </a:lnTo>
                  <a:lnTo>
                    <a:pt x="279" y="3"/>
                  </a:lnTo>
                  <a:lnTo>
                    <a:pt x="279" y="5"/>
                  </a:lnTo>
                  <a:lnTo>
                    <a:pt x="276" y="5"/>
                  </a:lnTo>
                  <a:lnTo>
                    <a:pt x="276" y="8"/>
                  </a:lnTo>
                  <a:lnTo>
                    <a:pt x="279" y="8"/>
                  </a:lnTo>
                  <a:lnTo>
                    <a:pt x="279" y="5"/>
                  </a:lnTo>
                  <a:lnTo>
                    <a:pt x="281" y="5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5"/>
                  </a:lnTo>
                  <a:lnTo>
                    <a:pt x="286" y="8"/>
                  </a:lnTo>
                  <a:lnTo>
                    <a:pt x="289" y="8"/>
                  </a:lnTo>
                  <a:lnTo>
                    <a:pt x="292" y="8"/>
                  </a:lnTo>
                  <a:lnTo>
                    <a:pt x="292" y="10"/>
                  </a:lnTo>
                  <a:lnTo>
                    <a:pt x="294" y="10"/>
                  </a:lnTo>
                  <a:lnTo>
                    <a:pt x="294" y="8"/>
                  </a:lnTo>
                  <a:lnTo>
                    <a:pt x="294" y="10"/>
                  </a:lnTo>
                  <a:lnTo>
                    <a:pt x="297" y="10"/>
                  </a:lnTo>
                  <a:lnTo>
                    <a:pt x="297" y="8"/>
                  </a:lnTo>
                  <a:lnTo>
                    <a:pt x="299" y="8"/>
                  </a:lnTo>
                  <a:lnTo>
                    <a:pt x="299" y="10"/>
                  </a:lnTo>
                  <a:lnTo>
                    <a:pt x="302" y="10"/>
                  </a:lnTo>
                  <a:lnTo>
                    <a:pt x="304" y="10"/>
                  </a:lnTo>
                  <a:lnTo>
                    <a:pt x="304" y="8"/>
                  </a:lnTo>
                  <a:lnTo>
                    <a:pt x="304" y="10"/>
                  </a:lnTo>
                  <a:lnTo>
                    <a:pt x="307" y="10"/>
                  </a:lnTo>
                  <a:lnTo>
                    <a:pt x="309" y="10"/>
                  </a:lnTo>
                  <a:lnTo>
                    <a:pt x="309" y="8"/>
                  </a:lnTo>
                  <a:lnTo>
                    <a:pt x="312" y="8"/>
                  </a:lnTo>
                  <a:lnTo>
                    <a:pt x="309" y="10"/>
                  </a:lnTo>
                  <a:lnTo>
                    <a:pt x="312" y="10"/>
                  </a:lnTo>
                  <a:lnTo>
                    <a:pt x="312" y="13"/>
                  </a:lnTo>
                  <a:lnTo>
                    <a:pt x="314" y="13"/>
                  </a:lnTo>
                  <a:lnTo>
                    <a:pt x="312" y="10"/>
                  </a:lnTo>
                  <a:lnTo>
                    <a:pt x="314" y="10"/>
                  </a:lnTo>
                  <a:lnTo>
                    <a:pt x="314" y="13"/>
                  </a:lnTo>
                  <a:lnTo>
                    <a:pt x="317" y="13"/>
                  </a:lnTo>
                  <a:lnTo>
                    <a:pt x="319" y="13"/>
                  </a:lnTo>
                  <a:lnTo>
                    <a:pt x="319" y="10"/>
                  </a:lnTo>
                  <a:lnTo>
                    <a:pt x="322" y="10"/>
                  </a:lnTo>
                  <a:lnTo>
                    <a:pt x="322" y="13"/>
                  </a:lnTo>
                  <a:lnTo>
                    <a:pt x="319" y="13"/>
                  </a:lnTo>
                  <a:lnTo>
                    <a:pt x="322" y="13"/>
                  </a:lnTo>
                  <a:lnTo>
                    <a:pt x="324" y="16"/>
                  </a:lnTo>
                  <a:lnTo>
                    <a:pt x="324" y="13"/>
                  </a:lnTo>
                  <a:lnTo>
                    <a:pt x="327" y="10"/>
                  </a:lnTo>
                  <a:lnTo>
                    <a:pt x="327" y="13"/>
                  </a:lnTo>
                  <a:lnTo>
                    <a:pt x="330" y="13"/>
                  </a:lnTo>
                  <a:lnTo>
                    <a:pt x="330" y="16"/>
                  </a:lnTo>
                  <a:lnTo>
                    <a:pt x="332" y="16"/>
                  </a:lnTo>
                  <a:lnTo>
                    <a:pt x="335" y="16"/>
                  </a:lnTo>
                  <a:lnTo>
                    <a:pt x="337" y="16"/>
                  </a:lnTo>
                  <a:lnTo>
                    <a:pt x="335" y="16"/>
                  </a:lnTo>
                  <a:lnTo>
                    <a:pt x="337" y="16"/>
                  </a:lnTo>
                  <a:lnTo>
                    <a:pt x="337" y="18"/>
                  </a:lnTo>
                  <a:lnTo>
                    <a:pt x="340" y="18"/>
                  </a:lnTo>
                  <a:lnTo>
                    <a:pt x="337" y="18"/>
                  </a:lnTo>
                  <a:lnTo>
                    <a:pt x="340" y="21"/>
                  </a:lnTo>
                  <a:lnTo>
                    <a:pt x="340" y="23"/>
                  </a:lnTo>
                  <a:lnTo>
                    <a:pt x="342" y="23"/>
                  </a:lnTo>
                  <a:lnTo>
                    <a:pt x="342" y="26"/>
                  </a:lnTo>
                  <a:lnTo>
                    <a:pt x="345" y="26"/>
                  </a:lnTo>
                  <a:lnTo>
                    <a:pt x="345" y="23"/>
                  </a:lnTo>
                  <a:lnTo>
                    <a:pt x="347" y="23"/>
                  </a:lnTo>
                  <a:lnTo>
                    <a:pt x="345" y="26"/>
                  </a:lnTo>
                  <a:lnTo>
                    <a:pt x="347" y="26"/>
                  </a:lnTo>
                  <a:lnTo>
                    <a:pt x="350" y="26"/>
                  </a:lnTo>
                  <a:lnTo>
                    <a:pt x="347" y="26"/>
                  </a:lnTo>
                  <a:lnTo>
                    <a:pt x="350" y="23"/>
                  </a:lnTo>
                  <a:lnTo>
                    <a:pt x="352" y="23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3"/>
                  </a:lnTo>
                  <a:lnTo>
                    <a:pt x="357" y="23"/>
                  </a:lnTo>
                  <a:lnTo>
                    <a:pt x="355" y="26"/>
                  </a:lnTo>
                  <a:lnTo>
                    <a:pt x="357" y="26"/>
                  </a:lnTo>
                  <a:lnTo>
                    <a:pt x="357" y="23"/>
                  </a:lnTo>
                  <a:lnTo>
                    <a:pt x="360" y="23"/>
                  </a:lnTo>
                  <a:lnTo>
                    <a:pt x="360" y="26"/>
                  </a:lnTo>
                  <a:lnTo>
                    <a:pt x="360" y="28"/>
                  </a:lnTo>
                  <a:lnTo>
                    <a:pt x="360" y="26"/>
                  </a:lnTo>
                  <a:lnTo>
                    <a:pt x="363" y="26"/>
                  </a:lnTo>
                  <a:lnTo>
                    <a:pt x="363" y="28"/>
                  </a:lnTo>
                  <a:lnTo>
                    <a:pt x="363" y="31"/>
                  </a:lnTo>
                  <a:lnTo>
                    <a:pt x="363" y="28"/>
                  </a:lnTo>
                  <a:lnTo>
                    <a:pt x="365" y="28"/>
                  </a:lnTo>
                  <a:lnTo>
                    <a:pt x="368" y="28"/>
                  </a:lnTo>
                  <a:lnTo>
                    <a:pt x="368" y="31"/>
                  </a:lnTo>
                  <a:lnTo>
                    <a:pt x="370" y="31"/>
                  </a:lnTo>
                  <a:lnTo>
                    <a:pt x="370" y="33"/>
                  </a:lnTo>
                  <a:lnTo>
                    <a:pt x="373" y="33"/>
                  </a:lnTo>
                  <a:lnTo>
                    <a:pt x="373" y="31"/>
                  </a:lnTo>
                  <a:lnTo>
                    <a:pt x="373" y="33"/>
                  </a:lnTo>
                  <a:lnTo>
                    <a:pt x="375" y="33"/>
                  </a:lnTo>
                  <a:lnTo>
                    <a:pt x="373" y="33"/>
                  </a:lnTo>
                  <a:lnTo>
                    <a:pt x="375" y="33"/>
                  </a:lnTo>
                  <a:lnTo>
                    <a:pt x="375" y="36"/>
                  </a:lnTo>
                  <a:lnTo>
                    <a:pt x="378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41"/>
                  </a:lnTo>
                  <a:lnTo>
                    <a:pt x="383" y="41"/>
                  </a:lnTo>
                  <a:lnTo>
                    <a:pt x="385" y="41"/>
                  </a:lnTo>
                  <a:lnTo>
                    <a:pt x="388" y="43"/>
                  </a:lnTo>
                  <a:lnTo>
                    <a:pt x="390" y="43"/>
                  </a:lnTo>
                  <a:lnTo>
                    <a:pt x="393" y="46"/>
                  </a:lnTo>
                  <a:lnTo>
                    <a:pt x="390" y="46"/>
                  </a:lnTo>
                  <a:lnTo>
                    <a:pt x="393" y="46"/>
                  </a:lnTo>
                  <a:lnTo>
                    <a:pt x="393" y="49"/>
                  </a:lnTo>
                  <a:lnTo>
                    <a:pt x="395" y="49"/>
                  </a:lnTo>
                  <a:lnTo>
                    <a:pt x="395" y="51"/>
                  </a:lnTo>
                  <a:lnTo>
                    <a:pt x="398" y="51"/>
                  </a:lnTo>
                  <a:lnTo>
                    <a:pt x="401" y="54"/>
                  </a:lnTo>
                  <a:lnTo>
                    <a:pt x="401" y="56"/>
                  </a:lnTo>
                  <a:lnTo>
                    <a:pt x="403" y="56"/>
                  </a:lnTo>
                  <a:lnTo>
                    <a:pt x="403" y="59"/>
                  </a:lnTo>
                  <a:lnTo>
                    <a:pt x="403" y="61"/>
                  </a:lnTo>
                  <a:lnTo>
                    <a:pt x="403" y="64"/>
                  </a:lnTo>
                  <a:lnTo>
                    <a:pt x="406" y="64"/>
                  </a:lnTo>
                  <a:lnTo>
                    <a:pt x="406" y="61"/>
                  </a:lnTo>
                  <a:lnTo>
                    <a:pt x="408" y="64"/>
                  </a:lnTo>
                  <a:lnTo>
                    <a:pt x="408" y="66"/>
                  </a:lnTo>
                  <a:lnTo>
                    <a:pt x="411" y="66"/>
                  </a:lnTo>
                  <a:lnTo>
                    <a:pt x="411" y="69"/>
                  </a:lnTo>
                  <a:lnTo>
                    <a:pt x="413" y="69"/>
                  </a:lnTo>
                  <a:lnTo>
                    <a:pt x="413" y="71"/>
                  </a:lnTo>
                  <a:lnTo>
                    <a:pt x="416" y="71"/>
                  </a:lnTo>
                  <a:lnTo>
                    <a:pt x="416" y="74"/>
                  </a:lnTo>
                  <a:lnTo>
                    <a:pt x="418" y="74"/>
                  </a:lnTo>
                  <a:lnTo>
                    <a:pt x="418" y="76"/>
                  </a:lnTo>
                  <a:lnTo>
                    <a:pt x="418" y="79"/>
                  </a:lnTo>
                  <a:lnTo>
                    <a:pt x="421" y="79"/>
                  </a:lnTo>
                  <a:lnTo>
                    <a:pt x="421" y="76"/>
                  </a:lnTo>
                  <a:lnTo>
                    <a:pt x="421" y="79"/>
                  </a:lnTo>
                  <a:lnTo>
                    <a:pt x="423" y="79"/>
                  </a:lnTo>
                  <a:lnTo>
                    <a:pt x="426" y="79"/>
                  </a:lnTo>
                  <a:lnTo>
                    <a:pt x="428" y="79"/>
                  </a:lnTo>
                  <a:lnTo>
                    <a:pt x="431" y="79"/>
                  </a:lnTo>
                  <a:lnTo>
                    <a:pt x="434" y="79"/>
                  </a:lnTo>
                  <a:lnTo>
                    <a:pt x="434" y="81"/>
                  </a:lnTo>
                  <a:lnTo>
                    <a:pt x="434" y="79"/>
                  </a:lnTo>
                  <a:lnTo>
                    <a:pt x="436" y="79"/>
                  </a:lnTo>
                  <a:lnTo>
                    <a:pt x="436" y="81"/>
                  </a:lnTo>
                  <a:lnTo>
                    <a:pt x="439" y="81"/>
                  </a:lnTo>
                  <a:lnTo>
                    <a:pt x="441" y="81"/>
                  </a:lnTo>
                  <a:lnTo>
                    <a:pt x="441" y="79"/>
                  </a:lnTo>
                  <a:lnTo>
                    <a:pt x="441" y="81"/>
                  </a:lnTo>
                  <a:lnTo>
                    <a:pt x="444" y="81"/>
                  </a:lnTo>
                  <a:lnTo>
                    <a:pt x="446" y="81"/>
                  </a:lnTo>
                  <a:lnTo>
                    <a:pt x="446" y="84"/>
                  </a:lnTo>
                  <a:lnTo>
                    <a:pt x="449" y="84"/>
                  </a:lnTo>
                  <a:lnTo>
                    <a:pt x="446" y="84"/>
                  </a:lnTo>
                  <a:lnTo>
                    <a:pt x="446" y="81"/>
                  </a:lnTo>
                  <a:lnTo>
                    <a:pt x="449" y="81"/>
                  </a:lnTo>
                  <a:lnTo>
                    <a:pt x="449" y="79"/>
                  </a:lnTo>
                  <a:lnTo>
                    <a:pt x="449" y="81"/>
                  </a:lnTo>
                  <a:lnTo>
                    <a:pt x="449" y="84"/>
                  </a:lnTo>
                  <a:lnTo>
                    <a:pt x="451" y="84"/>
                  </a:lnTo>
                  <a:lnTo>
                    <a:pt x="451" y="81"/>
                  </a:lnTo>
                  <a:lnTo>
                    <a:pt x="451" y="84"/>
                  </a:lnTo>
                  <a:lnTo>
                    <a:pt x="451" y="81"/>
                  </a:lnTo>
                  <a:lnTo>
                    <a:pt x="454" y="81"/>
                  </a:lnTo>
                  <a:lnTo>
                    <a:pt x="454" y="84"/>
                  </a:lnTo>
                  <a:lnTo>
                    <a:pt x="454" y="81"/>
                  </a:lnTo>
                  <a:lnTo>
                    <a:pt x="456" y="81"/>
                  </a:lnTo>
                  <a:lnTo>
                    <a:pt x="459" y="81"/>
                  </a:lnTo>
                  <a:lnTo>
                    <a:pt x="459" y="84"/>
                  </a:lnTo>
                  <a:lnTo>
                    <a:pt x="459" y="81"/>
                  </a:lnTo>
                  <a:lnTo>
                    <a:pt x="461" y="81"/>
                  </a:lnTo>
                  <a:lnTo>
                    <a:pt x="459" y="81"/>
                  </a:lnTo>
                  <a:lnTo>
                    <a:pt x="461" y="81"/>
                  </a:lnTo>
                  <a:lnTo>
                    <a:pt x="464" y="81"/>
                  </a:lnTo>
                  <a:lnTo>
                    <a:pt x="464" y="84"/>
                  </a:lnTo>
                  <a:lnTo>
                    <a:pt x="466" y="84"/>
                  </a:lnTo>
                  <a:lnTo>
                    <a:pt x="464" y="84"/>
                  </a:lnTo>
                  <a:lnTo>
                    <a:pt x="466" y="84"/>
                  </a:lnTo>
                  <a:lnTo>
                    <a:pt x="466" y="81"/>
                  </a:lnTo>
                  <a:lnTo>
                    <a:pt x="466" y="84"/>
                  </a:lnTo>
                  <a:lnTo>
                    <a:pt x="469" y="84"/>
                  </a:lnTo>
                  <a:lnTo>
                    <a:pt x="469" y="81"/>
                  </a:lnTo>
                  <a:lnTo>
                    <a:pt x="469" y="84"/>
                  </a:lnTo>
                  <a:lnTo>
                    <a:pt x="472" y="84"/>
                  </a:lnTo>
                  <a:lnTo>
                    <a:pt x="472" y="87"/>
                  </a:lnTo>
                  <a:lnTo>
                    <a:pt x="472" y="89"/>
                  </a:lnTo>
                  <a:lnTo>
                    <a:pt x="474" y="89"/>
                  </a:lnTo>
                  <a:lnTo>
                    <a:pt x="474" y="92"/>
                  </a:lnTo>
                  <a:lnTo>
                    <a:pt x="474" y="89"/>
                  </a:lnTo>
                  <a:lnTo>
                    <a:pt x="474" y="92"/>
                  </a:lnTo>
                  <a:lnTo>
                    <a:pt x="472" y="92"/>
                  </a:lnTo>
                  <a:lnTo>
                    <a:pt x="469" y="92"/>
                  </a:lnTo>
                  <a:lnTo>
                    <a:pt x="466" y="92"/>
                  </a:lnTo>
                  <a:lnTo>
                    <a:pt x="466" y="94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9"/>
                  </a:lnTo>
                  <a:lnTo>
                    <a:pt x="461" y="99"/>
                  </a:lnTo>
                  <a:lnTo>
                    <a:pt x="461" y="97"/>
                  </a:lnTo>
                  <a:lnTo>
                    <a:pt x="464" y="97"/>
                  </a:lnTo>
                  <a:lnTo>
                    <a:pt x="461" y="97"/>
                  </a:lnTo>
                  <a:lnTo>
                    <a:pt x="459" y="97"/>
                  </a:lnTo>
                  <a:lnTo>
                    <a:pt x="461" y="97"/>
                  </a:lnTo>
                  <a:lnTo>
                    <a:pt x="461" y="99"/>
                  </a:lnTo>
                  <a:lnTo>
                    <a:pt x="459" y="99"/>
                  </a:lnTo>
                  <a:lnTo>
                    <a:pt x="461" y="99"/>
                  </a:lnTo>
                  <a:lnTo>
                    <a:pt x="459" y="99"/>
                  </a:lnTo>
                  <a:lnTo>
                    <a:pt x="459" y="102"/>
                  </a:lnTo>
                  <a:lnTo>
                    <a:pt x="459" y="104"/>
                  </a:lnTo>
                  <a:lnTo>
                    <a:pt x="459" y="107"/>
                  </a:lnTo>
                  <a:lnTo>
                    <a:pt x="459" y="109"/>
                  </a:lnTo>
                  <a:lnTo>
                    <a:pt x="459" y="112"/>
                  </a:lnTo>
                  <a:lnTo>
                    <a:pt x="461" y="112"/>
                  </a:lnTo>
                  <a:lnTo>
                    <a:pt x="459" y="112"/>
                  </a:lnTo>
                  <a:lnTo>
                    <a:pt x="459" y="114"/>
                  </a:lnTo>
                  <a:lnTo>
                    <a:pt x="459" y="117"/>
                  </a:lnTo>
                  <a:lnTo>
                    <a:pt x="456" y="117"/>
                  </a:lnTo>
                  <a:lnTo>
                    <a:pt x="456" y="120"/>
                  </a:lnTo>
                  <a:lnTo>
                    <a:pt x="456" y="117"/>
                  </a:lnTo>
                  <a:lnTo>
                    <a:pt x="456" y="120"/>
                  </a:lnTo>
                  <a:lnTo>
                    <a:pt x="456" y="117"/>
                  </a:lnTo>
                  <a:lnTo>
                    <a:pt x="459" y="117"/>
                  </a:lnTo>
                  <a:lnTo>
                    <a:pt x="459" y="120"/>
                  </a:lnTo>
                  <a:lnTo>
                    <a:pt x="459" y="122"/>
                  </a:lnTo>
                  <a:lnTo>
                    <a:pt x="456" y="122"/>
                  </a:lnTo>
                  <a:lnTo>
                    <a:pt x="454" y="122"/>
                  </a:lnTo>
                  <a:lnTo>
                    <a:pt x="456" y="122"/>
                  </a:lnTo>
                  <a:lnTo>
                    <a:pt x="454" y="122"/>
                  </a:lnTo>
                  <a:lnTo>
                    <a:pt x="454" y="125"/>
                  </a:lnTo>
                  <a:lnTo>
                    <a:pt x="451" y="125"/>
                  </a:lnTo>
                  <a:lnTo>
                    <a:pt x="449" y="125"/>
                  </a:lnTo>
                  <a:lnTo>
                    <a:pt x="451" y="125"/>
                  </a:lnTo>
                  <a:lnTo>
                    <a:pt x="451" y="127"/>
                  </a:lnTo>
                  <a:lnTo>
                    <a:pt x="449" y="127"/>
                  </a:lnTo>
                  <a:lnTo>
                    <a:pt x="451" y="127"/>
                  </a:lnTo>
                  <a:lnTo>
                    <a:pt x="449" y="127"/>
                  </a:lnTo>
                  <a:lnTo>
                    <a:pt x="449" y="125"/>
                  </a:lnTo>
                  <a:lnTo>
                    <a:pt x="446" y="125"/>
                  </a:lnTo>
                  <a:lnTo>
                    <a:pt x="446" y="127"/>
                  </a:lnTo>
                  <a:lnTo>
                    <a:pt x="449" y="127"/>
                  </a:lnTo>
                  <a:lnTo>
                    <a:pt x="446" y="127"/>
                  </a:lnTo>
                  <a:lnTo>
                    <a:pt x="449" y="127"/>
                  </a:lnTo>
                  <a:lnTo>
                    <a:pt x="446" y="127"/>
                  </a:lnTo>
                  <a:lnTo>
                    <a:pt x="449" y="127"/>
                  </a:lnTo>
                  <a:lnTo>
                    <a:pt x="446" y="127"/>
                  </a:lnTo>
                  <a:lnTo>
                    <a:pt x="446" y="130"/>
                  </a:lnTo>
                  <a:lnTo>
                    <a:pt x="449" y="130"/>
                  </a:lnTo>
                  <a:lnTo>
                    <a:pt x="446" y="130"/>
                  </a:lnTo>
                  <a:lnTo>
                    <a:pt x="446" y="132"/>
                  </a:lnTo>
                  <a:lnTo>
                    <a:pt x="449" y="132"/>
                  </a:lnTo>
                  <a:lnTo>
                    <a:pt x="446" y="132"/>
                  </a:lnTo>
                  <a:lnTo>
                    <a:pt x="449" y="132"/>
                  </a:lnTo>
                  <a:lnTo>
                    <a:pt x="449" y="130"/>
                  </a:lnTo>
                  <a:lnTo>
                    <a:pt x="449" y="132"/>
                  </a:lnTo>
                  <a:lnTo>
                    <a:pt x="451" y="132"/>
                  </a:lnTo>
                  <a:lnTo>
                    <a:pt x="451" y="135"/>
                  </a:lnTo>
                  <a:lnTo>
                    <a:pt x="454" y="135"/>
                  </a:lnTo>
                  <a:lnTo>
                    <a:pt x="451" y="135"/>
                  </a:lnTo>
                  <a:lnTo>
                    <a:pt x="454" y="135"/>
                  </a:lnTo>
                  <a:lnTo>
                    <a:pt x="454" y="132"/>
                  </a:lnTo>
                  <a:lnTo>
                    <a:pt x="451" y="132"/>
                  </a:lnTo>
                  <a:lnTo>
                    <a:pt x="449" y="132"/>
                  </a:lnTo>
                  <a:lnTo>
                    <a:pt x="449" y="130"/>
                  </a:lnTo>
                  <a:lnTo>
                    <a:pt x="451" y="130"/>
                  </a:lnTo>
                  <a:lnTo>
                    <a:pt x="451" y="127"/>
                  </a:lnTo>
                  <a:lnTo>
                    <a:pt x="454" y="127"/>
                  </a:lnTo>
                  <a:lnTo>
                    <a:pt x="456" y="127"/>
                  </a:lnTo>
                  <a:lnTo>
                    <a:pt x="459" y="127"/>
                  </a:lnTo>
                  <a:lnTo>
                    <a:pt x="459" y="125"/>
                  </a:lnTo>
                  <a:lnTo>
                    <a:pt x="459" y="127"/>
                  </a:lnTo>
                  <a:lnTo>
                    <a:pt x="459" y="125"/>
                  </a:lnTo>
                  <a:lnTo>
                    <a:pt x="459" y="127"/>
                  </a:lnTo>
                  <a:lnTo>
                    <a:pt x="461" y="127"/>
                  </a:lnTo>
                  <a:lnTo>
                    <a:pt x="464" y="127"/>
                  </a:lnTo>
                  <a:lnTo>
                    <a:pt x="464" y="130"/>
                  </a:lnTo>
                  <a:lnTo>
                    <a:pt x="466" y="130"/>
                  </a:lnTo>
                  <a:lnTo>
                    <a:pt x="464" y="130"/>
                  </a:lnTo>
                  <a:lnTo>
                    <a:pt x="466" y="130"/>
                  </a:lnTo>
                  <a:lnTo>
                    <a:pt x="464" y="130"/>
                  </a:lnTo>
                  <a:lnTo>
                    <a:pt x="466" y="130"/>
                  </a:lnTo>
                  <a:lnTo>
                    <a:pt x="466" y="132"/>
                  </a:lnTo>
                  <a:lnTo>
                    <a:pt x="466" y="130"/>
                  </a:lnTo>
                  <a:lnTo>
                    <a:pt x="466" y="132"/>
                  </a:lnTo>
                  <a:lnTo>
                    <a:pt x="469" y="132"/>
                  </a:lnTo>
                  <a:lnTo>
                    <a:pt x="472" y="132"/>
                  </a:lnTo>
                  <a:lnTo>
                    <a:pt x="472" y="135"/>
                  </a:lnTo>
                  <a:lnTo>
                    <a:pt x="472" y="132"/>
                  </a:lnTo>
                  <a:lnTo>
                    <a:pt x="472" y="135"/>
                  </a:lnTo>
                  <a:lnTo>
                    <a:pt x="472" y="132"/>
                  </a:lnTo>
                  <a:lnTo>
                    <a:pt x="474" y="132"/>
                  </a:lnTo>
                  <a:lnTo>
                    <a:pt x="474" y="135"/>
                  </a:lnTo>
                  <a:lnTo>
                    <a:pt x="472" y="135"/>
                  </a:lnTo>
                  <a:lnTo>
                    <a:pt x="472" y="137"/>
                  </a:lnTo>
                  <a:lnTo>
                    <a:pt x="469" y="137"/>
                  </a:lnTo>
                  <a:lnTo>
                    <a:pt x="469" y="140"/>
                  </a:lnTo>
                  <a:lnTo>
                    <a:pt x="466" y="140"/>
                  </a:lnTo>
                  <a:lnTo>
                    <a:pt x="464" y="145"/>
                  </a:lnTo>
                  <a:lnTo>
                    <a:pt x="461" y="147"/>
                  </a:lnTo>
                  <a:lnTo>
                    <a:pt x="461" y="150"/>
                  </a:lnTo>
                  <a:lnTo>
                    <a:pt x="459" y="150"/>
                  </a:lnTo>
                  <a:lnTo>
                    <a:pt x="456" y="155"/>
                  </a:lnTo>
                  <a:lnTo>
                    <a:pt x="456" y="158"/>
                  </a:lnTo>
                  <a:lnTo>
                    <a:pt x="456" y="160"/>
                  </a:lnTo>
                  <a:lnTo>
                    <a:pt x="454" y="160"/>
                  </a:lnTo>
                  <a:lnTo>
                    <a:pt x="454" y="163"/>
                  </a:lnTo>
                  <a:lnTo>
                    <a:pt x="451" y="165"/>
                  </a:lnTo>
                  <a:lnTo>
                    <a:pt x="451" y="168"/>
                  </a:lnTo>
                  <a:lnTo>
                    <a:pt x="451" y="170"/>
                  </a:lnTo>
                  <a:lnTo>
                    <a:pt x="449" y="170"/>
                  </a:lnTo>
                  <a:lnTo>
                    <a:pt x="449" y="173"/>
                  </a:lnTo>
                  <a:lnTo>
                    <a:pt x="446" y="175"/>
                  </a:lnTo>
                  <a:lnTo>
                    <a:pt x="446" y="180"/>
                  </a:lnTo>
                  <a:lnTo>
                    <a:pt x="444" y="183"/>
                  </a:lnTo>
                  <a:lnTo>
                    <a:pt x="444" y="185"/>
                  </a:lnTo>
                  <a:lnTo>
                    <a:pt x="444" y="188"/>
                  </a:lnTo>
                  <a:lnTo>
                    <a:pt x="441" y="188"/>
                  </a:lnTo>
                  <a:lnTo>
                    <a:pt x="441" y="191"/>
                  </a:lnTo>
                  <a:lnTo>
                    <a:pt x="439" y="196"/>
                  </a:lnTo>
                  <a:lnTo>
                    <a:pt x="439" y="198"/>
                  </a:lnTo>
                  <a:lnTo>
                    <a:pt x="439" y="201"/>
                  </a:lnTo>
                  <a:lnTo>
                    <a:pt x="436" y="201"/>
                  </a:lnTo>
                  <a:lnTo>
                    <a:pt x="436" y="203"/>
                  </a:lnTo>
                  <a:lnTo>
                    <a:pt x="434" y="206"/>
                  </a:lnTo>
                  <a:lnTo>
                    <a:pt x="434" y="208"/>
                  </a:lnTo>
                  <a:lnTo>
                    <a:pt x="431" y="208"/>
                  </a:lnTo>
                  <a:lnTo>
                    <a:pt x="428" y="213"/>
                  </a:lnTo>
                  <a:lnTo>
                    <a:pt x="428" y="216"/>
                  </a:lnTo>
                  <a:lnTo>
                    <a:pt x="426" y="216"/>
                  </a:lnTo>
                  <a:lnTo>
                    <a:pt x="423" y="221"/>
                  </a:lnTo>
                  <a:lnTo>
                    <a:pt x="421" y="226"/>
                  </a:lnTo>
                  <a:lnTo>
                    <a:pt x="418" y="229"/>
                  </a:lnTo>
                  <a:lnTo>
                    <a:pt x="416" y="231"/>
                  </a:lnTo>
                  <a:lnTo>
                    <a:pt x="416" y="234"/>
                  </a:lnTo>
                  <a:lnTo>
                    <a:pt x="413" y="234"/>
                  </a:lnTo>
                  <a:lnTo>
                    <a:pt x="413" y="236"/>
                  </a:lnTo>
                  <a:lnTo>
                    <a:pt x="411" y="239"/>
                  </a:lnTo>
                  <a:lnTo>
                    <a:pt x="408" y="241"/>
                  </a:lnTo>
                  <a:lnTo>
                    <a:pt x="408" y="244"/>
                  </a:lnTo>
                  <a:lnTo>
                    <a:pt x="406" y="244"/>
                  </a:lnTo>
                  <a:lnTo>
                    <a:pt x="403" y="249"/>
                  </a:lnTo>
                  <a:lnTo>
                    <a:pt x="401" y="249"/>
                  </a:lnTo>
                  <a:lnTo>
                    <a:pt x="401" y="251"/>
                  </a:lnTo>
                  <a:lnTo>
                    <a:pt x="398" y="251"/>
                  </a:lnTo>
                  <a:lnTo>
                    <a:pt x="395" y="254"/>
                  </a:lnTo>
                  <a:lnTo>
                    <a:pt x="393" y="257"/>
                  </a:lnTo>
                  <a:lnTo>
                    <a:pt x="390" y="257"/>
                  </a:lnTo>
                  <a:lnTo>
                    <a:pt x="390" y="259"/>
                  </a:lnTo>
                  <a:lnTo>
                    <a:pt x="388" y="259"/>
                  </a:lnTo>
                  <a:lnTo>
                    <a:pt x="388" y="262"/>
                  </a:lnTo>
                  <a:lnTo>
                    <a:pt x="385" y="262"/>
                  </a:lnTo>
                  <a:lnTo>
                    <a:pt x="385" y="264"/>
                  </a:lnTo>
                  <a:lnTo>
                    <a:pt x="383" y="264"/>
                  </a:lnTo>
                  <a:lnTo>
                    <a:pt x="383" y="267"/>
                  </a:lnTo>
                  <a:lnTo>
                    <a:pt x="380" y="267"/>
                  </a:lnTo>
                  <a:lnTo>
                    <a:pt x="375" y="272"/>
                  </a:lnTo>
                  <a:lnTo>
                    <a:pt x="373" y="272"/>
                  </a:lnTo>
                  <a:lnTo>
                    <a:pt x="373" y="274"/>
                  </a:lnTo>
                  <a:lnTo>
                    <a:pt x="370" y="274"/>
                  </a:lnTo>
                  <a:lnTo>
                    <a:pt x="370" y="277"/>
                  </a:lnTo>
                  <a:lnTo>
                    <a:pt x="368" y="277"/>
                  </a:lnTo>
                  <a:lnTo>
                    <a:pt x="365" y="277"/>
                  </a:lnTo>
                  <a:lnTo>
                    <a:pt x="365" y="279"/>
                  </a:lnTo>
                  <a:lnTo>
                    <a:pt x="363" y="279"/>
                  </a:lnTo>
                  <a:lnTo>
                    <a:pt x="360" y="282"/>
                  </a:lnTo>
                  <a:lnTo>
                    <a:pt x="357" y="282"/>
                  </a:lnTo>
                  <a:lnTo>
                    <a:pt x="355" y="282"/>
                  </a:lnTo>
                  <a:lnTo>
                    <a:pt x="350" y="284"/>
                  </a:lnTo>
                  <a:lnTo>
                    <a:pt x="347" y="287"/>
                  </a:lnTo>
                  <a:lnTo>
                    <a:pt x="345" y="289"/>
                  </a:lnTo>
                  <a:lnTo>
                    <a:pt x="342" y="292"/>
                  </a:lnTo>
                  <a:lnTo>
                    <a:pt x="340" y="292"/>
                  </a:lnTo>
                  <a:lnTo>
                    <a:pt x="340" y="295"/>
                  </a:lnTo>
                  <a:lnTo>
                    <a:pt x="337" y="295"/>
                  </a:lnTo>
                  <a:lnTo>
                    <a:pt x="337" y="297"/>
                  </a:lnTo>
                  <a:lnTo>
                    <a:pt x="335" y="297"/>
                  </a:lnTo>
                  <a:lnTo>
                    <a:pt x="335" y="300"/>
                  </a:lnTo>
                  <a:lnTo>
                    <a:pt x="332" y="302"/>
                  </a:lnTo>
                  <a:lnTo>
                    <a:pt x="332" y="305"/>
                  </a:lnTo>
                  <a:lnTo>
                    <a:pt x="332" y="302"/>
                  </a:lnTo>
                  <a:lnTo>
                    <a:pt x="330" y="302"/>
                  </a:lnTo>
                  <a:lnTo>
                    <a:pt x="330" y="305"/>
                  </a:lnTo>
                  <a:lnTo>
                    <a:pt x="327" y="305"/>
                  </a:lnTo>
                  <a:lnTo>
                    <a:pt x="324" y="305"/>
                  </a:lnTo>
                  <a:lnTo>
                    <a:pt x="324" y="307"/>
                  </a:lnTo>
                  <a:lnTo>
                    <a:pt x="322" y="310"/>
                  </a:lnTo>
                  <a:lnTo>
                    <a:pt x="319" y="312"/>
                  </a:lnTo>
                  <a:lnTo>
                    <a:pt x="317" y="315"/>
                  </a:lnTo>
                  <a:lnTo>
                    <a:pt x="317" y="317"/>
                  </a:lnTo>
                  <a:lnTo>
                    <a:pt x="317" y="320"/>
                  </a:lnTo>
                  <a:lnTo>
                    <a:pt x="314" y="320"/>
                  </a:lnTo>
                  <a:lnTo>
                    <a:pt x="314" y="322"/>
                  </a:lnTo>
                  <a:lnTo>
                    <a:pt x="314" y="325"/>
                  </a:lnTo>
                  <a:lnTo>
                    <a:pt x="312" y="328"/>
                  </a:lnTo>
                  <a:lnTo>
                    <a:pt x="312" y="330"/>
                  </a:lnTo>
                  <a:lnTo>
                    <a:pt x="309" y="335"/>
                  </a:lnTo>
                  <a:lnTo>
                    <a:pt x="309" y="338"/>
                  </a:lnTo>
                  <a:lnTo>
                    <a:pt x="309" y="340"/>
                  </a:lnTo>
                  <a:lnTo>
                    <a:pt x="309" y="343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7" y="348"/>
                  </a:lnTo>
                  <a:lnTo>
                    <a:pt x="304" y="350"/>
                  </a:lnTo>
                  <a:lnTo>
                    <a:pt x="302" y="353"/>
                  </a:lnTo>
                  <a:lnTo>
                    <a:pt x="302" y="355"/>
                  </a:lnTo>
                  <a:lnTo>
                    <a:pt x="299" y="358"/>
                  </a:lnTo>
                  <a:lnTo>
                    <a:pt x="299" y="361"/>
                  </a:lnTo>
                  <a:lnTo>
                    <a:pt x="297" y="361"/>
                  </a:lnTo>
                  <a:lnTo>
                    <a:pt x="297" y="363"/>
                  </a:lnTo>
                  <a:lnTo>
                    <a:pt x="294" y="366"/>
                  </a:lnTo>
                  <a:lnTo>
                    <a:pt x="294" y="368"/>
                  </a:lnTo>
                  <a:lnTo>
                    <a:pt x="292" y="368"/>
                  </a:lnTo>
                  <a:lnTo>
                    <a:pt x="289" y="371"/>
                  </a:lnTo>
                  <a:lnTo>
                    <a:pt x="286" y="373"/>
                  </a:lnTo>
                  <a:lnTo>
                    <a:pt x="284" y="376"/>
                  </a:lnTo>
                  <a:lnTo>
                    <a:pt x="281" y="378"/>
                  </a:lnTo>
                  <a:lnTo>
                    <a:pt x="276" y="381"/>
                  </a:lnTo>
                  <a:lnTo>
                    <a:pt x="274" y="381"/>
                  </a:lnTo>
                  <a:lnTo>
                    <a:pt x="274" y="383"/>
                  </a:lnTo>
                  <a:lnTo>
                    <a:pt x="271" y="386"/>
                  </a:lnTo>
                  <a:lnTo>
                    <a:pt x="269" y="386"/>
                  </a:lnTo>
                  <a:lnTo>
                    <a:pt x="266" y="388"/>
                  </a:lnTo>
                  <a:lnTo>
                    <a:pt x="264" y="391"/>
                  </a:lnTo>
                  <a:lnTo>
                    <a:pt x="261" y="393"/>
                  </a:lnTo>
                  <a:lnTo>
                    <a:pt x="259" y="393"/>
                  </a:lnTo>
                  <a:lnTo>
                    <a:pt x="259" y="396"/>
                  </a:lnTo>
                  <a:lnTo>
                    <a:pt x="256" y="396"/>
                  </a:lnTo>
                  <a:lnTo>
                    <a:pt x="253" y="396"/>
                  </a:lnTo>
                  <a:lnTo>
                    <a:pt x="251" y="396"/>
                  </a:lnTo>
                  <a:lnTo>
                    <a:pt x="251" y="393"/>
                  </a:lnTo>
                  <a:lnTo>
                    <a:pt x="246" y="393"/>
                  </a:lnTo>
                  <a:lnTo>
                    <a:pt x="246" y="391"/>
                  </a:lnTo>
                  <a:lnTo>
                    <a:pt x="246" y="388"/>
                  </a:lnTo>
                  <a:lnTo>
                    <a:pt x="246" y="383"/>
                  </a:lnTo>
                  <a:lnTo>
                    <a:pt x="246" y="381"/>
                  </a:lnTo>
                  <a:lnTo>
                    <a:pt x="248" y="373"/>
                  </a:lnTo>
                  <a:lnTo>
                    <a:pt x="246" y="368"/>
                  </a:lnTo>
                  <a:lnTo>
                    <a:pt x="246" y="361"/>
                  </a:lnTo>
                  <a:lnTo>
                    <a:pt x="248" y="361"/>
                  </a:lnTo>
                  <a:lnTo>
                    <a:pt x="251" y="355"/>
                  </a:lnTo>
                  <a:lnTo>
                    <a:pt x="256" y="353"/>
                  </a:lnTo>
                  <a:lnTo>
                    <a:pt x="259" y="353"/>
                  </a:lnTo>
                  <a:lnTo>
                    <a:pt x="261" y="348"/>
                  </a:lnTo>
                  <a:lnTo>
                    <a:pt x="264" y="348"/>
                  </a:lnTo>
                  <a:lnTo>
                    <a:pt x="261" y="348"/>
                  </a:lnTo>
                  <a:lnTo>
                    <a:pt x="259" y="348"/>
                  </a:lnTo>
                  <a:lnTo>
                    <a:pt x="261" y="345"/>
                  </a:lnTo>
                  <a:lnTo>
                    <a:pt x="261" y="348"/>
                  </a:lnTo>
                  <a:lnTo>
                    <a:pt x="261" y="345"/>
                  </a:lnTo>
                  <a:lnTo>
                    <a:pt x="261" y="348"/>
                  </a:lnTo>
                  <a:lnTo>
                    <a:pt x="261" y="345"/>
                  </a:lnTo>
                  <a:lnTo>
                    <a:pt x="266" y="343"/>
                  </a:lnTo>
                  <a:lnTo>
                    <a:pt x="269" y="340"/>
                  </a:lnTo>
                  <a:lnTo>
                    <a:pt x="271" y="340"/>
                  </a:lnTo>
                  <a:lnTo>
                    <a:pt x="271" y="338"/>
                  </a:lnTo>
                  <a:lnTo>
                    <a:pt x="274" y="338"/>
                  </a:lnTo>
                  <a:lnTo>
                    <a:pt x="266" y="333"/>
                  </a:lnTo>
                  <a:lnTo>
                    <a:pt x="266" y="330"/>
                  </a:lnTo>
                  <a:lnTo>
                    <a:pt x="264" y="330"/>
                  </a:lnTo>
                  <a:lnTo>
                    <a:pt x="264" y="328"/>
                  </a:lnTo>
                  <a:lnTo>
                    <a:pt x="261" y="328"/>
                  </a:lnTo>
                  <a:lnTo>
                    <a:pt x="261" y="330"/>
                  </a:lnTo>
                  <a:lnTo>
                    <a:pt x="259" y="330"/>
                  </a:lnTo>
                  <a:lnTo>
                    <a:pt x="259" y="328"/>
                  </a:lnTo>
                  <a:lnTo>
                    <a:pt x="256" y="328"/>
                  </a:lnTo>
                  <a:lnTo>
                    <a:pt x="253" y="328"/>
                  </a:lnTo>
                  <a:lnTo>
                    <a:pt x="253" y="325"/>
                  </a:lnTo>
                  <a:lnTo>
                    <a:pt x="251" y="325"/>
                  </a:lnTo>
                  <a:lnTo>
                    <a:pt x="251" y="328"/>
                  </a:lnTo>
                  <a:lnTo>
                    <a:pt x="251" y="325"/>
                  </a:lnTo>
                  <a:lnTo>
                    <a:pt x="251" y="322"/>
                  </a:lnTo>
                  <a:lnTo>
                    <a:pt x="248" y="322"/>
                  </a:lnTo>
                  <a:lnTo>
                    <a:pt x="251" y="322"/>
                  </a:lnTo>
                  <a:lnTo>
                    <a:pt x="248" y="322"/>
                  </a:lnTo>
                  <a:lnTo>
                    <a:pt x="251" y="322"/>
                  </a:lnTo>
                  <a:lnTo>
                    <a:pt x="248" y="322"/>
                  </a:lnTo>
                  <a:lnTo>
                    <a:pt x="246" y="322"/>
                  </a:lnTo>
                  <a:lnTo>
                    <a:pt x="246" y="320"/>
                  </a:lnTo>
                  <a:lnTo>
                    <a:pt x="243" y="320"/>
                  </a:lnTo>
                  <a:lnTo>
                    <a:pt x="243" y="317"/>
                  </a:lnTo>
                  <a:lnTo>
                    <a:pt x="241" y="317"/>
                  </a:lnTo>
                  <a:lnTo>
                    <a:pt x="241" y="315"/>
                  </a:lnTo>
                  <a:lnTo>
                    <a:pt x="238" y="315"/>
                  </a:lnTo>
                  <a:lnTo>
                    <a:pt x="241" y="315"/>
                  </a:lnTo>
                  <a:lnTo>
                    <a:pt x="241" y="312"/>
                  </a:lnTo>
                  <a:lnTo>
                    <a:pt x="238" y="312"/>
                  </a:lnTo>
                  <a:lnTo>
                    <a:pt x="238" y="310"/>
                  </a:lnTo>
                  <a:lnTo>
                    <a:pt x="236" y="307"/>
                  </a:lnTo>
                  <a:lnTo>
                    <a:pt x="236" y="305"/>
                  </a:lnTo>
                  <a:lnTo>
                    <a:pt x="236" y="302"/>
                  </a:lnTo>
                  <a:lnTo>
                    <a:pt x="233" y="302"/>
                  </a:lnTo>
                  <a:lnTo>
                    <a:pt x="236" y="302"/>
                  </a:lnTo>
                  <a:lnTo>
                    <a:pt x="233" y="302"/>
                  </a:lnTo>
                  <a:lnTo>
                    <a:pt x="233" y="300"/>
                  </a:lnTo>
                  <a:lnTo>
                    <a:pt x="233" y="297"/>
                  </a:lnTo>
                  <a:lnTo>
                    <a:pt x="231" y="297"/>
                  </a:lnTo>
                  <a:lnTo>
                    <a:pt x="228" y="297"/>
                  </a:lnTo>
                  <a:lnTo>
                    <a:pt x="228" y="295"/>
                  </a:lnTo>
                  <a:lnTo>
                    <a:pt x="226" y="295"/>
                  </a:lnTo>
                  <a:lnTo>
                    <a:pt x="226" y="292"/>
                  </a:lnTo>
                  <a:lnTo>
                    <a:pt x="223" y="292"/>
                  </a:lnTo>
                  <a:lnTo>
                    <a:pt x="223" y="289"/>
                  </a:lnTo>
                  <a:lnTo>
                    <a:pt x="221" y="289"/>
                  </a:lnTo>
                  <a:lnTo>
                    <a:pt x="221" y="287"/>
                  </a:lnTo>
                  <a:lnTo>
                    <a:pt x="218" y="287"/>
                  </a:lnTo>
                  <a:lnTo>
                    <a:pt x="215" y="287"/>
                  </a:lnTo>
                  <a:lnTo>
                    <a:pt x="213" y="287"/>
                  </a:lnTo>
                  <a:lnTo>
                    <a:pt x="213" y="289"/>
                  </a:lnTo>
                  <a:lnTo>
                    <a:pt x="213" y="287"/>
                  </a:lnTo>
                  <a:lnTo>
                    <a:pt x="210" y="287"/>
                  </a:lnTo>
                  <a:lnTo>
                    <a:pt x="208" y="284"/>
                  </a:lnTo>
                  <a:lnTo>
                    <a:pt x="190" y="272"/>
                  </a:lnTo>
                  <a:lnTo>
                    <a:pt x="190" y="269"/>
                  </a:lnTo>
                  <a:lnTo>
                    <a:pt x="190" y="267"/>
                  </a:lnTo>
                  <a:lnTo>
                    <a:pt x="188" y="267"/>
                  </a:lnTo>
                  <a:lnTo>
                    <a:pt x="188" y="264"/>
                  </a:lnTo>
                  <a:lnTo>
                    <a:pt x="185" y="264"/>
                  </a:lnTo>
                  <a:lnTo>
                    <a:pt x="185" y="262"/>
                  </a:lnTo>
                  <a:lnTo>
                    <a:pt x="182" y="262"/>
                  </a:lnTo>
                  <a:lnTo>
                    <a:pt x="177" y="262"/>
                  </a:lnTo>
                  <a:lnTo>
                    <a:pt x="177" y="259"/>
                  </a:lnTo>
                  <a:lnTo>
                    <a:pt x="175" y="259"/>
                  </a:lnTo>
                  <a:lnTo>
                    <a:pt x="172" y="259"/>
                  </a:lnTo>
                  <a:lnTo>
                    <a:pt x="170" y="259"/>
                  </a:lnTo>
                  <a:lnTo>
                    <a:pt x="167" y="259"/>
                  </a:lnTo>
                  <a:lnTo>
                    <a:pt x="167" y="257"/>
                  </a:lnTo>
                  <a:lnTo>
                    <a:pt x="165" y="257"/>
                  </a:lnTo>
                  <a:lnTo>
                    <a:pt x="162" y="257"/>
                  </a:lnTo>
                  <a:lnTo>
                    <a:pt x="162" y="254"/>
                  </a:lnTo>
                  <a:lnTo>
                    <a:pt x="160" y="254"/>
                  </a:lnTo>
                  <a:lnTo>
                    <a:pt x="162" y="254"/>
                  </a:lnTo>
                  <a:lnTo>
                    <a:pt x="160" y="254"/>
                  </a:lnTo>
                  <a:lnTo>
                    <a:pt x="160" y="251"/>
                  </a:lnTo>
                  <a:lnTo>
                    <a:pt x="160" y="249"/>
                  </a:lnTo>
                  <a:lnTo>
                    <a:pt x="157" y="249"/>
                  </a:lnTo>
                  <a:lnTo>
                    <a:pt x="157" y="251"/>
                  </a:lnTo>
                  <a:lnTo>
                    <a:pt x="155" y="251"/>
                  </a:lnTo>
                  <a:lnTo>
                    <a:pt x="157" y="251"/>
                  </a:lnTo>
                  <a:lnTo>
                    <a:pt x="155" y="251"/>
                  </a:lnTo>
                  <a:lnTo>
                    <a:pt x="155" y="254"/>
                  </a:lnTo>
                  <a:lnTo>
                    <a:pt x="155" y="251"/>
                  </a:lnTo>
                  <a:lnTo>
                    <a:pt x="152" y="251"/>
                  </a:lnTo>
                  <a:lnTo>
                    <a:pt x="155" y="251"/>
                  </a:lnTo>
                  <a:lnTo>
                    <a:pt x="152" y="251"/>
                  </a:lnTo>
                  <a:lnTo>
                    <a:pt x="150" y="251"/>
                  </a:lnTo>
                  <a:lnTo>
                    <a:pt x="150" y="249"/>
                  </a:lnTo>
                  <a:lnTo>
                    <a:pt x="147" y="249"/>
                  </a:lnTo>
                  <a:lnTo>
                    <a:pt x="144" y="249"/>
                  </a:lnTo>
                  <a:lnTo>
                    <a:pt x="144" y="246"/>
                  </a:lnTo>
                  <a:lnTo>
                    <a:pt x="142" y="246"/>
                  </a:lnTo>
                  <a:lnTo>
                    <a:pt x="144" y="246"/>
                  </a:lnTo>
                  <a:lnTo>
                    <a:pt x="142" y="246"/>
                  </a:lnTo>
                  <a:lnTo>
                    <a:pt x="142" y="244"/>
                  </a:lnTo>
                  <a:lnTo>
                    <a:pt x="142" y="241"/>
                  </a:lnTo>
                  <a:lnTo>
                    <a:pt x="139" y="241"/>
                  </a:lnTo>
                  <a:lnTo>
                    <a:pt x="137" y="241"/>
                  </a:lnTo>
                  <a:lnTo>
                    <a:pt x="139" y="241"/>
                  </a:lnTo>
                  <a:lnTo>
                    <a:pt x="139" y="239"/>
                  </a:lnTo>
                  <a:lnTo>
                    <a:pt x="137" y="239"/>
                  </a:lnTo>
                  <a:lnTo>
                    <a:pt x="137" y="236"/>
                  </a:lnTo>
                  <a:lnTo>
                    <a:pt x="137" y="234"/>
                  </a:lnTo>
                  <a:lnTo>
                    <a:pt x="134" y="234"/>
                  </a:lnTo>
                  <a:lnTo>
                    <a:pt x="132" y="234"/>
                  </a:lnTo>
                  <a:lnTo>
                    <a:pt x="132" y="231"/>
                  </a:lnTo>
                  <a:lnTo>
                    <a:pt x="129" y="231"/>
                  </a:lnTo>
                  <a:lnTo>
                    <a:pt x="129" y="229"/>
                  </a:lnTo>
                  <a:lnTo>
                    <a:pt x="127" y="229"/>
                  </a:lnTo>
                  <a:lnTo>
                    <a:pt x="127" y="226"/>
                  </a:lnTo>
                  <a:lnTo>
                    <a:pt x="124" y="226"/>
                  </a:lnTo>
                  <a:lnTo>
                    <a:pt x="124" y="224"/>
                  </a:lnTo>
                  <a:lnTo>
                    <a:pt x="122" y="224"/>
                  </a:lnTo>
                  <a:lnTo>
                    <a:pt x="119" y="224"/>
                  </a:lnTo>
                  <a:lnTo>
                    <a:pt x="119" y="226"/>
                  </a:lnTo>
                  <a:lnTo>
                    <a:pt x="119" y="229"/>
                  </a:lnTo>
                  <a:lnTo>
                    <a:pt x="119" y="231"/>
                  </a:lnTo>
                  <a:lnTo>
                    <a:pt x="117" y="231"/>
                  </a:lnTo>
                  <a:lnTo>
                    <a:pt x="117" y="229"/>
                  </a:lnTo>
                  <a:lnTo>
                    <a:pt x="117" y="231"/>
                  </a:lnTo>
                  <a:lnTo>
                    <a:pt x="117" y="229"/>
                  </a:lnTo>
                  <a:lnTo>
                    <a:pt x="114" y="229"/>
                  </a:lnTo>
                  <a:lnTo>
                    <a:pt x="114" y="231"/>
                  </a:lnTo>
                  <a:lnTo>
                    <a:pt x="114" y="234"/>
                  </a:lnTo>
                  <a:lnTo>
                    <a:pt x="111" y="234"/>
                  </a:lnTo>
                  <a:lnTo>
                    <a:pt x="109" y="234"/>
                  </a:lnTo>
                  <a:lnTo>
                    <a:pt x="109" y="236"/>
                  </a:lnTo>
                  <a:lnTo>
                    <a:pt x="106" y="236"/>
                  </a:lnTo>
                  <a:lnTo>
                    <a:pt x="106" y="239"/>
                  </a:lnTo>
                  <a:lnTo>
                    <a:pt x="104" y="239"/>
                  </a:lnTo>
                  <a:lnTo>
                    <a:pt x="104" y="236"/>
                  </a:lnTo>
                  <a:lnTo>
                    <a:pt x="104" y="239"/>
                  </a:lnTo>
                  <a:lnTo>
                    <a:pt x="101" y="239"/>
                  </a:lnTo>
                  <a:lnTo>
                    <a:pt x="99" y="236"/>
                  </a:lnTo>
                  <a:lnTo>
                    <a:pt x="99" y="239"/>
                  </a:lnTo>
                  <a:lnTo>
                    <a:pt x="99" y="236"/>
                  </a:lnTo>
                  <a:lnTo>
                    <a:pt x="96" y="236"/>
                  </a:lnTo>
                  <a:lnTo>
                    <a:pt x="96" y="234"/>
                  </a:lnTo>
                  <a:lnTo>
                    <a:pt x="99" y="234"/>
                  </a:lnTo>
                  <a:lnTo>
                    <a:pt x="96" y="234"/>
                  </a:lnTo>
                  <a:lnTo>
                    <a:pt x="99" y="234"/>
                  </a:lnTo>
                  <a:lnTo>
                    <a:pt x="99" y="231"/>
                  </a:lnTo>
                  <a:lnTo>
                    <a:pt x="99" y="229"/>
                  </a:lnTo>
                  <a:lnTo>
                    <a:pt x="99" y="226"/>
                  </a:lnTo>
                  <a:lnTo>
                    <a:pt x="99" y="224"/>
                  </a:lnTo>
                  <a:lnTo>
                    <a:pt x="99" y="221"/>
                  </a:lnTo>
                  <a:lnTo>
                    <a:pt x="96" y="221"/>
                  </a:lnTo>
                  <a:lnTo>
                    <a:pt x="96" y="218"/>
                  </a:lnTo>
                  <a:lnTo>
                    <a:pt x="96" y="221"/>
                  </a:lnTo>
                  <a:lnTo>
                    <a:pt x="96" y="218"/>
                  </a:lnTo>
                  <a:lnTo>
                    <a:pt x="94" y="218"/>
                  </a:lnTo>
                  <a:lnTo>
                    <a:pt x="91" y="218"/>
                  </a:lnTo>
                  <a:lnTo>
                    <a:pt x="91" y="216"/>
                  </a:lnTo>
                  <a:lnTo>
                    <a:pt x="91" y="218"/>
                  </a:lnTo>
                  <a:lnTo>
                    <a:pt x="91" y="216"/>
                  </a:lnTo>
                  <a:lnTo>
                    <a:pt x="89" y="216"/>
                  </a:lnTo>
                  <a:lnTo>
                    <a:pt x="91" y="213"/>
                  </a:lnTo>
                  <a:lnTo>
                    <a:pt x="89" y="213"/>
                  </a:lnTo>
                  <a:lnTo>
                    <a:pt x="89" y="211"/>
                  </a:lnTo>
                  <a:lnTo>
                    <a:pt x="86" y="208"/>
                  </a:lnTo>
                  <a:lnTo>
                    <a:pt x="86" y="211"/>
                  </a:lnTo>
                  <a:lnTo>
                    <a:pt x="86" y="208"/>
                  </a:lnTo>
                  <a:lnTo>
                    <a:pt x="84" y="208"/>
                  </a:lnTo>
                  <a:lnTo>
                    <a:pt x="86" y="208"/>
                  </a:lnTo>
                  <a:lnTo>
                    <a:pt x="84" y="208"/>
                  </a:lnTo>
                  <a:lnTo>
                    <a:pt x="84" y="206"/>
                  </a:lnTo>
                  <a:lnTo>
                    <a:pt x="81" y="206"/>
                  </a:lnTo>
                  <a:lnTo>
                    <a:pt x="79" y="206"/>
                  </a:lnTo>
                  <a:lnTo>
                    <a:pt x="79" y="203"/>
                  </a:lnTo>
                  <a:lnTo>
                    <a:pt x="76" y="203"/>
                  </a:lnTo>
                  <a:lnTo>
                    <a:pt x="76" y="201"/>
                  </a:lnTo>
                  <a:lnTo>
                    <a:pt x="73" y="201"/>
                  </a:lnTo>
                  <a:lnTo>
                    <a:pt x="76" y="201"/>
                  </a:lnTo>
                  <a:lnTo>
                    <a:pt x="73" y="201"/>
                  </a:lnTo>
                  <a:lnTo>
                    <a:pt x="73" y="198"/>
                  </a:lnTo>
                  <a:lnTo>
                    <a:pt x="71" y="198"/>
                  </a:lnTo>
                  <a:lnTo>
                    <a:pt x="71" y="196"/>
                  </a:lnTo>
                  <a:lnTo>
                    <a:pt x="71" y="198"/>
                  </a:lnTo>
                  <a:lnTo>
                    <a:pt x="68" y="198"/>
                  </a:lnTo>
                  <a:lnTo>
                    <a:pt x="68" y="196"/>
                  </a:lnTo>
                  <a:lnTo>
                    <a:pt x="66" y="196"/>
                  </a:lnTo>
                  <a:lnTo>
                    <a:pt x="66" y="193"/>
                  </a:lnTo>
                  <a:lnTo>
                    <a:pt x="63" y="191"/>
                  </a:lnTo>
                  <a:lnTo>
                    <a:pt x="61" y="191"/>
                  </a:lnTo>
                  <a:lnTo>
                    <a:pt x="63" y="191"/>
                  </a:lnTo>
                  <a:lnTo>
                    <a:pt x="63" y="188"/>
                  </a:lnTo>
                  <a:lnTo>
                    <a:pt x="61" y="188"/>
                  </a:lnTo>
                  <a:lnTo>
                    <a:pt x="61" y="191"/>
                  </a:lnTo>
                  <a:lnTo>
                    <a:pt x="61" y="188"/>
                  </a:lnTo>
                  <a:lnTo>
                    <a:pt x="61" y="185"/>
                  </a:lnTo>
                  <a:lnTo>
                    <a:pt x="58" y="188"/>
                  </a:lnTo>
                  <a:lnTo>
                    <a:pt x="58" y="185"/>
                  </a:lnTo>
                  <a:lnTo>
                    <a:pt x="61" y="185"/>
                  </a:lnTo>
                  <a:lnTo>
                    <a:pt x="58" y="185"/>
                  </a:lnTo>
                  <a:lnTo>
                    <a:pt x="56" y="185"/>
                  </a:lnTo>
                  <a:lnTo>
                    <a:pt x="56" y="183"/>
                  </a:lnTo>
                  <a:lnTo>
                    <a:pt x="56" y="185"/>
                  </a:lnTo>
                  <a:lnTo>
                    <a:pt x="56" y="183"/>
                  </a:lnTo>
                  <a:lnTo>
                    <a:pt x="53" y="183"/>
                  </a:lnTo>
                  <a:lnTo>
                    <a:pt x="51" y="183"/>
                  </a:lnTo>
                  <a:lnTo>
                    <a:pt x="53" y="183"/>
                  </a:lnTo>
                  <a:lnTo>
                    <a:pt x="53" y="180"/>
                  </a:lnTo>
                  <a:lnTo>
                    <a:pt x="51" y="180"/>
                  </a:lnTo>
                  <a:lnTo>
                    <a:pt x="48" y="178"/>
                  </a:lnTo>
                  <a:lnTo>
                    <a:pt x="46" y="178"/>
                  </a:lnTo>
                  <a:lnTo>
                    <a:pt x="46" y="180"/>
                  </a:lnTo>
                  <a:lnTo>
                    <a:pt x="43" y="180"/>
                  </a:lnTo>
                  <a:lnTo>
                    <a:pt x="46" y="180"/>
                  </a:lnTo>
                  <a:lnTo>
                    <a:pt x="43" y="180"/>
                  </a:lnTo>
                  <a:lnTo>
                    <a:pt x="40" y="180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8" y="180"/>
                  </a:lnTo>
                  <a:lnTo>
                    <a:pt x="35" y="180"/>
                  </a:lnTo>
                  <a:lnTo>
                    <a:pt x="35" y="178"/>
                  </a:lnTo>
                  <a:lnTo>
                    <a:pt x="33" y="180"/>
                  </a:lnTo>
                  <a:lnTo>
                    <a:pt x="33" y="183"/>
                  </a:lnTo>
                  <a:lnTo>
                    <a:pt x="30" y="183"/>
                  </a:lnTo>
                  <a:lnTo>
                    <a:pt x="30" y="185"/>
                  </a:lnTo>
                  <a:lnTo>
                    <a:pt x="28" y="185"/>
                  </a:lnTo>
                  <a:lnTo>
                    <a:pt x="30" y="185"/>
                  </a:lnTo>
                  <a:lnTo>
                    <a:pt x="28" y="185"/>
                  </a:lnTo>
                  <a:lnTo>
                    <a:pt x="30" y="185"/>
                  </a:lnTo>
                  <a:lnTo>
                    <a:pt x="28" y="185"/>
                  </a:lnTo>
                  <a:lnTo>
                    <a:pt x="30" y="185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8" y="191"/>
                  </a:lnTo>
                  <a:lnTo>
                    <a:pt x="25" y="191"/>
                  </a:lnTo>
                  <a:lnTo>
                    <a:pt x="23" y="191"/>
                  </a:lnTo>
                  <a:lnTo>
                    <a:pt x="20" y="191"/>
                  </a:lnTo>
                  <a:lnTo>
                    <a:pt x="20" y="188"/>
                  </a:lnTo>
                  <a:lnTo>
                    <a:pt x="20" y="191"/>
                  </a:lnTo>
                  <a:lnTo>
                    <a:pt x="18" y="191"/>
                  </a:lnTo>
                  <a:lnTo>
                    <a:pt x="15" y="191"/>
                  </a:lnTo>
                  <a:lnTo>
                    <a:pt x="13" y="191"/>
                  </a:lnTo>
                  <a:lnTo>
                    <a:pt x="10" y="191"/>
                  </a:lnTo>
                  <a:lnTo>
                    <a:pt x="8" y="191"/>
                  </a:lnTo>
                  <a:lnTo>
                    <a:pt x="5" y="188"/>
                  </a:lnTo>
                  <a:lnTo>
                    <a:pt x="5" y="185"/>
                  </a:lnTo>
                  <a:lnTo>
                    <a:pt x="2" y="185"/>
                  </a:lnTo>
                  <a:lnTo>
                    <a:pt x="0" y="185"/>
                  </a:lnTo>
                  <a:lnTo>
                    <a:pt x="0" y="183"/>
                  </a:lnTo>
                  <a:lnTo>
                    <a:pt x="2" y="183"/>
                  </a:lnTo>
                  <a:lnTo>
                    <a:pt x="5" y="183"/>
                  </a:lnTo>
                  <a:lnTo>
                    <a:pt x="8" y="183"/>
                  </a:lnTo>
                  <a:lnTo>
                    <a:pt x="10" y="180"/>
                  </a:lnTo>
                  <a:lnTo>
                    <a:pt x="13" y="180"/>
                  </a:lnTo>
                  <a:lnTo>
                    <a:pt x="13" y="178"/>
                  </a:lnTo>
                  <a:lnTo>
                    <a:pt x="15" y="175"/>
                  </a:lnTo>
                  <a:lnTo>
                    <a:pt x="18" y="175"/>
                  </a:lnTo>
                  <a:lnTo>
                    <a:pt x="18" y="173"/>
                  </a:lnTo>
                  <a:lnTo>
                    <a:pt x="20" y="173"/>
                  </a:lnTo>
                  <a:lnTo>
                    <a:pt x="20" y="170"/>
                  </a:lnTo>
                  <a:lnTo>
                    <a:pt x="20" y="168"/>
                  </a:lnTo>
                  <a:lnTo>
                    <a:pt x="20" y="165"/>
                  </a:lnTo>
                  <a:lnTo>
                    <a:pt x="20" y="163"/>
                  </a:lnTo>
                  <a:lnTo>
                    <a:pt x="23" y="163"/>
                  </a:lnTo>
                  <a:lnTo>
                    <a:pt x="25" y="160"/>
                  </a:lnTo>
                  <a:lnTo>
                    <a:pt x="28" y="160"/>
                  </a:lnTo>
                  <a:lnTo>
                    <a:pt x="30" y="160"/>
                  </a:lnTo>
                  <a:lnTo>
                    <a:pt x="33" y="158"/>
                  </a:lnTo>
                  <a:lnTo>
                    <a:pt x="35" y="155"/>
                  </a:lnTo>
                  <a:lnTo>
                    <a:pt x="38" y="155"/>
                  </a:lnTo>
                  <a:lnTo>
                    <a:pt x="38" y="153"/>
                  </a:lnTo>
                  <a:lnTo>
                    <a:pt x="40" y="153"/>
                  </a:lnTo>
                  <a:lnTo>
                    <a:pt x="40" y="150"/>
                  </a:lnTo>
                  <a:lnTo>
                    <a:pt x="43" y="147"/>
                  </a:lnTo>
                  <a:lnTo>
                    <a:pt x="46" y="145"/>
                  </a:lnTo>
                  <a:lnTo>
                    <a:pt x="48" y="145"/>
                  </a:lnTo>
                  <a:lnTo>
                    <a:pt x="51" y="142"/>
                  </a:lnTo>
                  <a:lnTo>
                    <a:pt x="51" y="140"/>
                  </a:lnTo>
                  <a:lnTo>
                    <a:pt x="53" y="140"/>
                  </a:lnTo>
                  <a:lnTo>
                    <a:pt x="53" y="137"/>
                  </a:lnTo>
                  <a:lnTo>
                    <a:pt x="53" y="135"/>
                  </a:lnTo>
                  <a:lnTo>
                    <a:pt x="56" y="135"/>
                  </a:lnTo>
                  <a:lnTo>
                    <a:pt x="58" y="135"/>
                  </a:lnTo>
                  <a:lnTo>
                    <a:pt x="58" y="132"/>
                  </a:lnTo>
                  <a:lnTo>
                    <a:pt x="61" y="130"/>
                  </a:lnTo>
                  <a:lnTo>
                    <a:pt x="61" y="127"/>
                  </a:lnTo>
                  <a:lnTo>
                    <a:pt x="61" y="125"/>
                  </a:lnTo>
                  <a:lnTo>
                    <a:pt x="63" y="125"/>
                  </a:lnTo>
                  <a:lnTo>
                    <a:pt x="63" y="122"/>
                  </a:lnTo>
                  <a:lnTo>
                    <a:pt x="63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3" y="120"/>
                  </a:lnTo>
                  <a:lnTo>
                    <a:pt x="73" y="117"/>
                  </a:lnTo>
                  <a:lnTo>
                    <a:pt x="76" y="114"/>
                  </a:lnTo>
                  <a:lnTo>
                    <a:pt x="73" y="114"/>
                  </a:lnTo>
                  <a:lnTo>
                    <a:pt x="73" y="112"/>
                  </a:lnTo>
                  <a:lnTo>
                    <a:pt x="76" y="112"/>
                  </a:lnTo>
                  <a:lnTo>
                    <a:pt x="76" y="109"/>
                  </a:lnTo>
                  <a:lnTo>
                    <a:pt x="79" y="109"/>
                  </a:lnTo>
                  <a:lnTo>
                    <a:pt x="81" y="109"/>
                  </a:lnTo>
                  <a:lnTo>
                    <a:pt x="81" y="107"/>
                  </a:lnTo>
                  <a:lnTo>
                    <a:pt x="81" y="104"/>
                  </a:lnTo>
                  <a:lnTo>
                    <a:pt x="81" y="102"/>
                  </a:lnTo>
                  <a:lnTo>
                    <a:pt x="84" y="102"/>
                  </a:lnTo>
                  <a:lnTo>
                    <a:pt x="86" y="102"/>
                  </a:lnTo>
                  <a:lnTo>
                    <a:pt x="86" y="99"/>
                  </a:lnTo>
                  <a:lnTo>
                    <a:pt x="89" y="99"/>
                  </a:lnTo>
                  <a:lnTo>
                    <a:pt x="89" y="97"/>
                  </a:lnTo>
                  <a:lnTo>
                    <a:pt x="91" y="97"/>
                  </a:lnTo>
                  <a:lnTo>
                    <a:pt x="91" y="94"/>
                  </a:lnTo>
                  <a:lnTo>
                    <a:pt x="94" y="94"/>
                  </a:lnTo>
                  <a:lnTo>
                    <a:pt x="94" y="92"/>
                  </a:lnTo>
                  <a:lnTo>
                    <a:pt x="96" y="92"/>
                  </a:lnTo>
                  <a:lnTo>
                    <a:pt x="99" y="92"/>
                  </a:lnTo>
                  <a:lnTo>
                    <a:pt x="99" y="89"/>
                  </a:lnTo>
                  <a:lnTo>
                    <a:pt x="96" y="87"/>
                  </a:lnTo>
                  <a:lnTo>
                    <a:pt x="99" y="84"/>
                  </a:lnTo>
                  <a:lnTo>
                    <a:pt x="101" y="84"/>
                  </a:lnTo>
                  <a:lnTo>
                    <a:pt x="104" y="84"/>
                  </a:lnTo>
                  <a:lnTo>
                    <a:pt x="106" y="84"/>
                  </a:lnTo>
                  <a:lnTo>
                    <a:pt x="106" y="81"/>
                  </a:lnTo>
                  <a:lnTo>
                    <a:pt x="104" y="79"/>
                  </a:lnTo>
                  <a:lnTo>
                    <a:pt x="104" y="76"/>
                  </a:lnTo>
                  <a:lnTo>
                    <a:pt x="106" y="76"/>
                  </a:lnTo>
                  <a:lnTo>
                    <a:pt x="109" y="76"/>
                  </a:lnTo>
                  <a:lnTo>
                    <a:pt x="114" y="76"/>
                  </a:lnTo>
                  <a:lnTo>
                    <a:pt x="114" y="79"/>
                  </a:lnTo>
                  <a:lnTo>
                    <a:pt x="117" y="79"/>
                  </a:lnTo>
                  <a:lnTo>
                    <a:pt x="117" y="76"/>
                  </a:lnTo>
                  <a:lnTo>
                    <a:pt x="119" y="76"/>
                  </a:lnTo>
                  <a:lnTo>
                    <a:pt x="119" y="74"/>
                  </a:lnTo>
                  <a:lnTo>
                    <a:pt x="117" y="74"/>
                  </a:lnTo>
                  <a:lnTo>
                    <a:pt x="117" y="71"/>
                  </a:lnTo>
                  <a:lnTo>
                    <a:pt x="114" y="71"/>
                  </a:lnTo>
                  <a:lnTo>
                    <a:pt x="111" y="71"/>
                  </a:lnTo>
                  <a:lnTo>
                    <a:pt x="111" y="69"/>
                  </a:lnTo>
                  <a:lnTo>
                    <a:pt x="114" y="69"/>
                  </a:lnTo>
                  <a:lnTo>
                    <a:pt x="117" y="69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4"/>
                  </a:lnTo>
                  <a:lnTo>
                    <a:pt x="122" y="61"/>
                  </a:lnTo>
                  <a:lnTo>
                    <a:pt x="124" y="61"/>
                  </a:lnTo>
                  <a:lnTo>
                    <a:pt x="124" y="64"/>
                  </a:lnTo>
                  <a:lnTo>
                    <a:pt x="127" y="64"/>
                  </a:lnTo>
                  <a:lnTo>
                    <a:pt x="127" y="61"/>
                  </a:lnTo>
                  <a:lnTo>
                    <a:pt x="129" y="61"/>
                  </a:lnTo>
                  <a:lnTo>
                    <a:pt x="129" y="59"/>
                  </a:lnTo>
                  <a:lnTo>
                    <a:pt x="132" y="61"/>
                  </a:lnTo>
                  <a:lnTo>
                    <a:pt x="132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7" y="56"/>
                  </a:lnTo>
                  <a:lnTo>
                    <a:pt x="137" y="54"/>
                  </a:lnTo>
                  <a:lnTo>
                    <a:pt x="134" y="54"/>
                  </a:lnTo>
                  <a:lnTo>
                    <a:pt x="137" y="54"/>
                  </a:lnTo>
                  <a:lnTo>
                    <a:pt x="139" y="51"/>
                  </a:lnTo>
                  <a:lnTo>
                    <a:pt x="139" y="49"/>
                  </a:lnTo>
                  <a:lnTo>
                    <a:pt x="139" y="51"/>
                  </a:lnTo>
                  <a:lnTo>
                    <a:pt x="142" y="51"/>
                  </a:lnTo>
                  <a:lnTo>
                    <a:pt x="142" y="49"/>
                  </a:lnTo>
                  <a:lnTo>
                    <a:pt x="144" y="49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50" y="46"/>
                  </a:lnTo>
                  <a:lnTo>
                    <a:pt x="150" y="49"/>
                  </a:lnTo>
                  <a:lnTo>
                    <a:pt x="152" y="49"/>
                  </a:lnTo>
                  <a:lnTo>
                    <a:pt x="150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7" y="46"/>
                  </a:lnTo>
                  <a:lnTo>
                    <a:pt x="157" y="43"/>
                  </a:lnTo>
                  <a:lnTo>
                    <a:pt x="155" y="43"/>
                  </a:lnTo>
                  <a:lnTo>
                    <a:pt x="152" y="43"/>
                  </a:lnTo>
                  <a:lnTo>
                    <a:pt x="152" y="41"/>
                  </a:lnTo>
                  <a:lnTo>
                    <a:pt x="155" y="41"/>
                  </a:lnTo>
                  <a:lnTo>
                    <a:pt x="157" y="41"/>
                  </a:lnTo>
                  <a:lnTo>
                    <a:pt x="157" y="43"/>
                  </a:lnTo>
                  <a:lnTo>
                    <a:pt x="157" y="41"/>
                  </a:lnTo>
                  <a:lnTo>
                    <a:pt x="160" y="41"/>
                  </a:lnTo>
                  <a:lnTo>
                    <a:pt x="162" y="41"/>
                  </a:lnTo>
                  <a:lnTo>
                    <a:pt x="162" y="38"/>
                  </a:lnTo>
                  <a:lnTo>
                    <a:pt x="165" y="38"/>
                  </a:lnTo>
                  <a:lnTo>
                    <a:pt x="165" y="36"/>
                  </a:lnTo>
                  <a:lnTo>
                    <a:pt x="165" y="33"/>
                  </a:lnTo>
                  <a:lnTo>
                    <a:pt x="165" y="31"/>
                  </a:lnTo>
                  <a:lnTo>
                    <a:pt x="167" y="33"/>
                  </a:lnTo>
                  <a:lnTo>
                    <a:pt x="167" y="31"/>
                  </a:lnTo>
                  <a:lnTo>
                    <a:pt x="167" y="28"/>
                  </a:lnTo>
                  <a:lnTo>
                    <a:pt x="170" y="26"/>
                  </a:lnTo>
                  <a:lnTo>
                    <a:pt x="170" y="28"/>
                  </a:lnTo>
                  <a:lnTo>
                    <a:pt x="172" y="28"/>
                  </a:lnTo>
                  <a:lnTo>
                    <a:pt x="172" y="31"/>
                  </a:lnTo>
                  <a:lnTo>
                    <a:pt x="172" y="28"/>
                  </a:lnTo>
                  <a:lnTo>
                    <a:pt x="175" y="28"/>
                  </a:lnTo>
                  <a:lnTo>
                    <a:pt x="177" y="28"/>
                  </a:lnTo>
                  <a:lnTo>
                    <a:pt x="177" y="26"/>
                  </a:lnTo>
                  <a:lnTo>
                    <a:pt x="180" y="26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2" y="26"/>
                  </a:lnTo>
                  <a:lnTo>
                    <a:pt x="182" y="23"/>
                  </a:lnTo>
                  <a:lnTo>
                    <a:pt x="182" y="21"/>
                  </a:lnTo>
                  <a:lnTo>
                    <a:pt x="185" y="23"/>
                  </a:lnTo>
                  <a:lnTo>
                    <a:pt x="185" y="26"/>
                  </a:lnTo>
                  <a:lnTo>
                    <a:pt x="188" y="26"/>
                  </a:lnTo>
                  <a:lnTo>
                    <a:pt x="188" y="23"/>
                  </a:lnTo>
                  <a:lnTo>
                    <a:pt x="190" y="23"/>
                  </a:lnTo>
                  <a:lnTo>
                    <a:pt x="193" y="23"/>
                  </a:lnTo>
                  <a:lnTo>
                    <a:pt x="190" y="23"/>
                  </a:lnTo>
                  <a:lnTo>
                    <a:pt x="190" y="21"/>
                  </a:lnTo>
                  <a:lnTo>
                    <a:pt x="193" y="21"/>
                  </a:lnTo>
                  <a:lnTo>
                    <a:pt x="193" y="18"/>
                  </a:lnTo>
                  <a:lnTo>
                    <a:pt x="195" y="21"/>
                  </a:lnTo>
                  <a:lnTo>
                    <a:pt x="195" y="23"/>
                  </a:lnTo>
                  <a:lnTo>
                    <a:pt x="198" y="23"/>
                  </a:lnTo>
                  <a:lnTo>
                    <a:pt x="198" y="21"/>
                  </a:lnTo>
                  <a:lnTo>
                    <a:pt x="198" y="18"/>
                  </a:lnTo>
                  <a:lnTo>
                    <a:pt x="200" y="21"/>
                  </a:lnTo>
                  <a:lnTo>
                    <a:pt x="203" y="21"/>
                  </a:lnTo>
                  <a:lnTo>
                    <a:pt x="203" y="18"/>
                  </a:lnTo>
                  <a:lnTo>
                    <a:pt x="205" y="18"/>
                  </a:lnTo>
                  <a:lnTo>
                    <a:pt x="205" y="16"/>
                  </a:lnTo>
                  <a:lnTo>
                    <a:pt x="205" y="13"/>
                  </a:lnTo>
                  <a:lnTo>
                    <a:pt x="208" y="10"/>
                  </a:lnTo>
                  <a:lnTo>
                    <a:pt x="208" y="13"/>
                  </a:lnTo>
                  <a:lnTo>
                    <a:pt x="210" y="13"/>
                  </a:lnTo>
                  <a:lnTo>
                    <a:pt x="213" y="13"/>
                  </a:lnTo>
                  <a:lnTo>
                    <a:pt x="213" y="10"/>
                  </a:lnTo>
                  <a:lnTo>
                    <a:pt x="215" y="10"/>
                  </a:lnTo>
                  <a:lnTo>
                    <a:pt x="215" y="8"/>
                  </a:lnTo>
                  <a:lnTo>
                    <a:pt x="218" y="5"/>
                  </a:lnTo>
                  <a:lnTo>
                    <a:pt x="221" y="5"/>
                  </a:lnTo>
                  <a:lnTo>
                    <a:pt x="221" y="3"/>
                  </a:lnTo>
                  <a:lnTo>
                    <a:pt x="223" y="5"/>
                  </a:lnTo>
                  <a:lnTo>
                    <a:pt x="226" y="3"/>
                  </a:lnTo>
                  <a:lnTo>
                    <a:pt x="228" y="5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29" name="Freeform 193"/>
            <p:cNvSpPr>
              <a:spLocks/>
            </p:cNvSpPr>
            <p:nvPr/>
          </p:nvSpPr>
          <p:spPr bwMode="auto">
            <a:xfrm>
              <a:off x="6900067" y="3339191"/>
              <a:ext cx="509568" cy="344552"/>
            </a:xfrm>
            <a:custGeom>
              <a:avLst/>
              <a:gdLst>
                <a:gd name="T0" fmla="*/ 353 w 386"/>
                <a:gd name="T1" fmla="*/ 261 h 261"/>
                <a:gd name="T2" fmla="*/ 345 w 386"/>
                <a:gd name="T3" fmla="*/ 251 h 261"/>
                <a:gd name="T4" fmla="*/ 343 w 386"/>
                <a:gd name="T5" fmla="*/ 243 h 261"/>
                <a:gd name="T6" fmla="*/ 343 w 386"/>
                <a:gd name="T7" fmla="*/ 238 h 261"/>
                <a:gd name="T8" fmla="*/ 345 w 386"/>
                <a:gd name="T9" fmla="*/ 228 h 261"/>
                <a:gd name="T10" fmla="*/ 348 w 386"/>
                <a:gd name="T11" fmla="*/ 216 h 261"/>
                <a:gd name="T12" fmla="*/ 360 w 386"/>
                <a:gd name="T13" fmla="*/ 218 h 261"/>
                <a:gd name="T14" fmla="*/ 358 w 386"/>
                <a:gd name="T15" fmla="*/ 210 h 261"/>
                <a:gd name="T16" fmla="*/ 360 w 386"/>
                <a:gd name="T17" fmla="*/ 198 h 261"/>
                <a:gd name="T18" fmla="*/ 371 w 386"/>
                <a:gd name="T19" fmla="*/ 188 h 261"/>
                <a:gd name="T20" fmla="*/ 378 w 386"/>
                <a:gd name="T21" fmla="*/ 183 h 261"/>
                <a:gd name="T22" fmla="*/ 383 w 386"/>
                <a:gd name="T23" fmla="*/ 172 h 261"/>
                <a:gd name="T24" fmla="*/ 383 w 386"/>
                <a:gd name="T25" fmla="*/ 162 h 261"/>
                <a:gd name="T26" fmla="*/ 373 w 386"/>
                <a:gd name="T27" fmla="*/ 162 h 261"/>
                <a:gd name="T28" fmla="*/ 366 w 386"/>
                <a:gd name="T29" fmla="*/ 155 h 261"/>
                <a:gd name="T30" fmla="*/ 350 w 386"/>
                <a:gd name="T31" fmla="*/ 150 h 261"/>
                <a:gd name="T32" fmla="*/ 338 w 386"/>
                <a:gd name="T33" fmla="*/ 147 h 261"/>
                <a:gd name="T34" fmla="*/ 328 w 386"/>
                <a:gd name="T35" fmla="*/ 142 h 261"/>
                <a:gd name="T36" fmla="*/ 315 w 386"/>
                <a:gd name="T37" fmla="*/ 147 h 261"/>
                <a:gd name="T38" fmla="*/ 302 w 386"/>
                <a:gd name="T39" fmla="*/ 147 h 261"/>
                <a:gd name="T40" fmla="*/ 287 w 386"/>
                <a:gd name="T41" fmla="*/ 127 h 261"/>
                <a:gd name="T42" fmla="*/ 257 w 386"/>
                <a:gd name="T43" fmla="*/ 114 h 261"/>
                <a:gd name="T44" fmla="*/ 244 w 386"/>
                <a:gd name="T45" fmla="*/ 112 h 261"/>
                <a:gd name="T46" fmla="*/ 231 w 386"/>
                <a:gd name="T47" fmla="*/ 104 h 261"/>
                <a:gd name="T48" fmla="*/ 221 w 386"/>
                <a:gd name="T49" fmla="*/ 101 h 261"/>
                <a:gd name="T50" fmla="*/ 208 w 386"/>
                <a:gd name="T51" fmla="*/ 94 h 261"/>
                <a:gd name="T52" fmla="*/ 201 w 386"/>
                <a:gd name="T53" fmla="*/ 86 h 261"/>
                <a:gd name="T54" fmla="*/ 188 w 386"/>
                <a:gd name="T55" fmla="*/ 84 h 261"/>
                <a:gd name="T56" fmla="*/ 173 w 386"/>
                <a:gd name="T57" fmla="*/ 89 h 261"/>
                <a:gd name="T58" fmla="*/ 168 w 386"/>
                <a:gd name="T59" fmla="*/ 94 h 261"/>
                <a:gd name="T60" fmla="*/ 158 w 386"/>
                <a:gd name="T61" fmla="*/ 89 h 261"/>
                <a:gd name="T62" fmla="*/ 150 w 386"/>
                <a:gd name="T63" fmla="*/ 86 h 261"/>
                <a:gd name="T64" fmla="*/ 147 w 386"/>
                <a:gd name="T65" fmla="*/ 81 h 261"/>
                <a:gd name="T66" fmla="*/ 150 w 386"/>
                <a:gd name="T67" fmla="*/ 71 h 261"/>
                <a:gd name="T68" fmla="*/ 145 w 386"/>
                <a:gd name="T69" fmla="*/ 61 h 261"/>
                <a:gd name="T70" fmla="*/ 142 w 386"/>
                <a:gd name="T71" fmla="*/ 63 h 261"/>
                <a:gd name="T72" fmla="*/ 135 w 386"/>
                <a:gd name="T73" fmla="*/ 61 h 261"/>
                <a:gd name="T74" fmla="*/ 125 w 386"/>
                <a:gd name="T75" fmla="*/ 61 h 261"/>
                <a:gd name="T76" fmla="*/ 115 w 386"/>
                <a:gd name="T77" fmla="*/ 61 h 261"/>
                <a:gd name="T78" fmla="*/ 107 w 386"/>
                <a:gd name="T79" fmla="*/ 66 h 261"/>
                <a:gd name="T80" fmla="*/ 94 w 386"/>
                <a:gd name="T81" fmla="*/ 73 h 261"/>
                <a:gd name="T82" fmla="*/ 87 w 386"/>
                <a:gd name="T83" fmla="*/ 81 h 261"/>
                <a:gd name="T84" fmla="*/ 74 w 386"/>
                <a:gd name="T85" fmla="*/ 89 h 261"/>
                <a:gd name="T86" fmla="*/ 64 w 386"/>
                <a:gd name="T87" fmla="*/ 94 h 261"/>
                <a:gd name="T88" fmla="*/ 56 w 386"/>
                <a:gd name="T89" fmla="*/ 96 h 261"/>
                <a:gd name="T90" fmla="*/ 49 w 386"/>
                <a:gd name="T91" fmla="*/ 99 h 261"/>
                <a:gd name="T92" fmla="*/ 41 w 386"/>
                <a:gd name="T93" fmla="*/ 109 h 261"/>
                <a:gd name="T94" fmla="*/ 26 w 386"/>
                <a:gd name="T95" fmla="*/ 112 h 261"/>
                <a:gd name="T96" fmla="*/ 16 w 386"/>
                <a:gd name="T97" fmla="*/ 119 h 261"/>
                <a:gd name="T98" fmla="*/ 21 w 386"/>
                <a:gd name="T99" fmla="*/ 109 h 261"/>
                <a:gd name="T100" fmla="*/ 18 w 386"/>
                <a:gd name="T101" fmla="*/ 94 h 261"/>
                <a:gd name="T102" fmla="*/ 21 w 386"/>
                <a:gd name="T103" fmla="*/ 86 h 261"/>
                <a:gd name="T104" fmla="*/ 18 w 386"/>
                <a:gd name="T105" fmla="*/ 73 h 261"/>
                <a:gd name="T106" fmla="*/ 23 w 386"/>
                <a:gd name="T107" fmla="*/ 68 h 261"/>
                <a:gd name="T108" fmla="*/ 18 w 386"/>
                <a:gd name="T109" fmla="*/ 61 h 261"/>
                <a:gd name="T110" fmla="*/ 11 w 386"/>
                <a:gd name="T111" fmla="*/ 53 h 261"/>
                <a:gd name="T112" fmla="*/ 8 w 386"/>
                <a:gd name="T113" fmla="*/ 46 h 261"/>
                <a:gd name="T114" fmla="*/ 5 w 386"/>
                <a:gd name="T115" fmla="*/ 33 h 261"/>
                <a:gd name="T116" fmla="*/ 5 w 386"/>
                <a:gd name="T117" fmla="*/ 28 h 261"/>
                <a:gd name="T118" fmla="*/ 8 w 386"/>
                <a:gd name="T119" fmla="*/ 18 h 261"/>
                <a:gd name="T120" fmla="*/ 5 w 386"/>
                <a:gd name="T121" fmla="*/ 10 h 261"/>
                <a:gd name="T122" fmla="*/ 18 w 386"/>
                <a:gd name="T123" fmla="*/ 2 h 261"/>
                <a:gd name="T124" fmla="*/ 8 w 386"/>
                <a:gd name="T12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261">
                  <a:moveTo>
                    <a:pt x="358" y="261"/>
                  </a:moveTo>
                  <a:lnTo>
                    <a:pt x="358" y="259"/>
                  </a:lnTo>
                  <a:lnTo>
                    <a:pt x="355" y="259"/>
                  </a:lnTo>
                  <a:lnTo>
                    <a:pt x="358" y="261"/>
                  </a:lnTo>
                  <a:lnTo>
                    <a:pt x="355" y="261"/>
                  </a:lnTo>
                  <a:lnTo>
                    <a:pt x="355" y="259"/>
                  </a:lnTo>
                  <a:lnTo>
                    <a:pt x="355" y="261"/>
                  </a:lnTo>
                  <a:lnTo>
                    <a:pt x="353" y="261"/>
                  </a:lnTo>
                  <a:lnTo>
                    <a:pt x="353" y="259"/>
                  </a:lnTo>
                  <a:lnTo>
                    <a:pt x="353" y="256"/>
                  </a:lnTo>
                  <a:lnTo>
                    <a:pt x="350" y="256"/>
                  </a:lnTo>
                  <a:lnTo>
                    <a:pt x="350" y="259"/>
                  </a:lnTo>
                  <a:lnTo>
                    <a:pt x="350" y="256"/>
                  </a:lnTo>
                  <a:lnTo>
                    <a:pt x="348" y="254"/>
                  </a:lnTo>
                  <a:lnTo>
                    <a:pt x="348" y="251"/>
                  </a:lnTo>
                  <a:lnTo>
                    <a:pt x="345" y="251"/>
                  </a:lnTo>
                  <a:lnTo>
                    <a:pt x="348" y="251"/>
                  </a:lnTo>
                  <a:lnTo>
                    <a:pt x="348" y="248"/>
                  </a:lnTo>
                  <a:lnTo>
                    <a:pt x="345" y="248"/>
                  </a:lnTo>
                  <a:lnTo>
                    <a:pt x="343" y="248"/>
                  </a:lnTo>
                  <a:lnTo>
                    <a:pt x="340" y="248"/>
                  </a:lnTo>
                  <a:lnTo>
                    <a:pt x="340" y="246"/>
                  </a:lnTo>
                  <a:lnTo>
                    <a:pt x="343" y="246"/>
                  </a:lnTo>
                  <a:lnTo>
                    <a:pt x="343" y="243"/>
                  </a:lnTo>
                  <a:lnTo>
                    <a:pt x="340" y="243"/>
                  </a:lnTo>
                  <a:lnTo>
                    <a:pt x="343" y="243"/>
                  </a:lnTo>
                  <a:lnTo>
                    <a:pt x="340" y="243"/>
                  </a:lnTo>
                  <a:lnTo>
                    <a:pt x="343" y="243"/>
                  </a:lnTo>
                  <a:lnTo>
                    <a:pt x="343" y="241"/>
                  </a:lnTo>
                  <a:lnTo>
                    <a:pt x="345" y="241"/>
                  </a:lnTo>
                  <a:lnTo>
                    <a:pt x="345" y="238"/>
                  </a:lnTo>
                  <a:lnTo>
                    <a:pt x="343" y="238"/>
                  </a:lnTo>
                  <a:lnTo>
                    <a:pt x="345" y="236"/>
                  </a:lnTo>
                  <a:lnTo>
                    <a:pt x="345" y="233"/>
                  </a:lnTo>
                  <a:lnTo>
                    <a:pt x="343" y="233"/>
                  </a:lnTo>
                  <a:lnTo>
                    <a:pt x="343" y="231"/>
                  </a:lnTo>
                  <a:lnTo>
                    <a:pt x="345" y="231"/>
                  </a:lnTo>
                  <a:lnTo>
                    <a:pt x="343" y="231"/>
                  </a:lnTo>
                  <a:lnTo>
                    <a:pt x="345" y="231"/>
                  </a:lnTo>
                  <a:lnTo>
                    <a:pt x="345" y="228"/>
                  </a:lnTo>
                  <a:lnTo>
                    <a:pt x="343" y="228"/>
                  </a:lnTo>
                  <a:lnTo>
                    <a:pt x="343" y="226"/>
                  </a:lnTo>
                  <a:lnTo>
                    <a:pt x="345" y="226"/>
                  </a:lnTo>
                  <a:lnTo>
                    <a:pt x="345" y="223"/>
                  </a:lnTo>
                  <a:lnTo>
                    <a:pt x="345" y="221"/>
                  </a:lnTo>
                  <a:lnTo>
                    <a:pt x="348" y="221"/>
                  </a:lnTo>
                  <a:lnTo>
                    <a:pt x="348" y="218"/>
                  </a:lnTo>
                  <a:lnTo>
                    <a:pt x="348" y="216"/>
                  </a:lnTo>
                  <a:lnTo>
                    <a:pt x="350" y="216"/>
                  </a:lnTo>
                  <a:lnTo>
                    <a:pt x="353" y="216"/>
                  </a:lnTo>
                  <a:lnTo>
                    <a:pt x="353" y="218"/>
                  </a:lnTo>
                  <a:lnTo>
                    <a:pt x="353" y="216"/>
                  </a:lnTo>
                  <a:lnTo>
                    <a:pt x="355" y="216"/>
                  </a:lnTo>
                  <a:lnTo>
                    <a:pt x="358" y="216"/>
                  </a:lnTo>
                  <a:lnTo>
                    <a:pt x="358" y="218"/>
                  </a:lnTo>
                  <a:lnTo>
                    <a:pt x="360" y="218"/>
                  </a:lnTo>
                  <a:lnTo>
                    <a:pt x="360" y="216"/>
                  </a:lnTo>
                  <a:lnTo>
                    <a:pt x="360" y="218"/>
                  </a:lnTo>
                  <a:lnTo>
                    <a:pt x="360" y="216"/>
                  </a:lnTo>
                  <a:lnTo>
                    <a:pt x="363" y="216"/>
                  </a:lnTo>
                  <a:lnTo>
                    <a:pt x="363" y="213"/>
                  </a:lnTo>
                  <a:lnTo>
                    <a:pt x="363" y="210"/>
                  </a:lnTo>
                  <a:lnTo>
                    <a:pt x="360" y="210"/>
                  </a:lnTo>
                  <a:lnTo>
                    <a:pt x="358" y="210"/>
                  </a:lnTo>
                  <a:lnTo>
                    <a:pt x="358" y="208"/>
                  </a:lnTo>
                  <a:lnTo>
                    <a:pt x="358" y="205"/>
                  </a:lnTo>
                  <a:lnTo>
                    <a:pt x="360" y="205"/>
                  </a:lnTo>
                  <a:lnTo>
                    <a:pt x="358" y="205"/>
                  </a:lnTo>
                  <a:lnTo>
                    <a:pt x="358" y="203"/>
                  </a:lnTo>
                  <a:lnTo>
                    <a:pt x="360" y="203"/>
                  </a:lnTo>
                  <a:lnTo>
                    <a:pt x="360" y="200"/>
                  </a:lnTo>
                  <a:lnTo>
                    <a:pt x="360" y="198"/>
                  </a:lnTo>
                  <a:lnTo>
                    <a:pt x="363" y="198"/>
                  </a:lnTo>
                  <a:lnTo>
                    <a:pt x="366" y="198"/>
                  </a:lnTo>
                  <a:lnTo>
                    <a:pt x="368" y="198"/>
                  </a:lnTo>
                  <a:lnTo>
                    <a:pt x="368" y="195"/>
                  </a:lnTo>
                  <a:lnTo>
                    <a:pt x="368" y="193"/>
                  </a:lnTo>
                  <a:lnTo>
                    <a:pt x="371" y="193"/>
                  </a:lnTo>
                  <a:lnTo>
                    <a:pt x="371" y="190"/>
                  </a:lnTo>
                  <a:lnTo>
                    <a:pt x="371" y="188"/>
                  </a:lnTo>
                  <a:lnTo>
                    <a:pt x="371" y="190"/>
                  </a:lnTo>
                  <a:lnTo>
                    <a:pt x="373" y="190"/>
                  </a:lnTo>
                  <a:lnTo>
                    <a:pt x="371" y="190"/>
                  </a:lnTo>
                  <a:lnTo>
                    <a:pt x="373" y="190"/>
                  </a:lnTo>
                  <a:lnTo>
                    <a:pt x="376" y="188"/>
                  </a:lnTo>
                  <a:lnTo>
                    <a:pt x="376" y="185"/>
                  </a:lnTo>
                  <a:lnTo>
                    <a:pt x="376" y="183"/>
                  </a:lnTo>
                  <a:lnTo>
                    <a:pt x="378" y="183"/>
                  </a:lnTo>
                  <a:lnTo>
                    <a:pt x="381" y="183"/>
                  </a:lnTo>
                  <a:lnTo>
                    <a:pt x="381" y="180"/>
                  </a:lnTo>
                  <a:lnTo>
                    <a:pt x="383" y="180"/>
                  </a:lnTo>
                  <a:lnTo>
                    <a:pt x="381" y="180"/>
                  </a:lnTo>
                  <a:lnTo>
                    <a:pt x="381" y="177"/>
                  </a:lnTo>
                  <a:lnTo>
                    <a:pt x="383" y="177"/>
                  </a:lnTo>
                  <a:lnTo>
                    <a:pt x="383" y="175"/>
                  </a:lnTo>
                  <a:lnTo>
                    <a:pt x="383" y="172"/>
                  </a:lnTo>
                  <a:lnTo>
                    <a:pt x="386" y="172"/>
                  </a:lnTo>
                  <a:lnTo>
                    <a:pt x="386" y="170"/>
                  </a:lnTo>
                  <a:lnTo>
                    <a:pt x="386" y="167"/>
                  </a:lnTo>
                  <a:lnTo>
                    <a:pt x="383" y="167"/>
                  </a:lnTo>
                  <a:lnTo>
                    <a:pt x="383" y="165"/>
                  </a:lnTo>
                  <a:lnTo>
                    <a:pt x="381" y="165"/>
                  </a:lnTo>
                  <a:lnTo>
                    <a:pt x="383" y="165"/>
                  </a:lnTo>
                  <a:lnTo>
                    <a:pt x="383" y="162"/>
                  </a:lnTo>
                  <a:lnTo>
                    <a:pt x="381" y="162"/>
                  </a:lnTo>
                  <a:lnTo>
                    <a:pt x="381" y="165"/>
                  </a:lnTo>
                  <a:lnTo>
                    <a:pt x="378" y="165"/>
                  </a:lnTo>
                  <a:lnTo>
                    <a:pt x="378" y="162"/>
                  </a:lnTo>
                  <a:lnTo>
                    <a:pt x="378" y="165"/>
                  </a:lnTo>
                  <a:lnTo>
                    <a:pt x="378" y="162"/>
                  </a:lnTo>
                  <a:lnTo>
                    <a:pt x="376" y="162"/>
                  </a:lnTo>
                  <a:lnTo>
                    <a:pt x="373" y="162"/>
                  </a:lnTo>
                  <a:lnTo>
                    <a:pt x="373" y="160"/>
                  </a:lnTo>
                  <a:lnTo>
                    <a:pt x="373" y="157"/>
                  </a:lnTo>
                  <a:lnTo>
                    <a:pt x="373" y="160"/>
                  </a:lnTo>
                  <a:lnTo>
                    <a:pt x="373" y="157"/>
                  </a:lnTo>
                  <a:lnTo>
                    <a:pt x="371" y="157"/>
                  </a:lnTo>
                  <a:lnTo>
                    <a:pt x="368" y="157"/>
                  </a:lnTo>
                  <a:lnTo>
                    <a:pt x="368" y="155"/>
                  </a:lnTo>
                  <a:lnTo>
                    <a:pt x="366" y="155"/>
                  </a:lnTo>
                  <a:lnTo>
                    <a:pt x="366" y="152"/>
                  </a:lnTo>
                  <a:lnTo>
                    <a:pt x="363" y="152"/>
                  </a:lnTo>
                  <a:lnTo>
                    <a:pt x="360" y="152"/>
                  </a:lnTo>
                  <a:lnTo>
                    <a:pt x="358" y="152"/>
                  </a:lnTo>
                  <a:lnTo>
                    <a:pt x="355" y="152"/>
                  </a:lnTo>
                  <a:lnTo>
                    <a:pt x="353" y="152"/>
                  </a:lnTo>
                  <a:lnTo>
                    <a:pt x="353" y="150"/>
                  </a:lnTo>
                  <a:lnTo>
                    <a:pt x="350" y="150"/>
                  </a:lnTo>
                  <a:lnTo>
                    <a:pt x="348" y="150"/>
                  </a:lnTo>
                  <a:lnTo>
                    <a:pt x="348" y="152"/>
                  </a:lnTo>
                  <a:lnTo>
                    <a:pt x="345" y="152"/>
                  </a:lnTo>
                  <a:lnTo>
                    <a:pt x="343" y="152"/>
                  </a:lnTo>
                  <a:lnTo>
                    <a:pt x="343" y="150"/>
                  </a:lnTo>
                  <a:lnTo>
                    <a:pt x="343" y="147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8" y="144"/>
                  </a:lnTo>
                  <a:lnTo>
                    <a:pt x="335" y="144"/>
                  </a:lnTo>
                  <a:lnTo>
                    <a:pt x="333" y="144"/>
                  </a:lnTo>
                  <a:lnTo>
                    <a:pt x="333" y="147"/>
                  </a:lnTo>
                  <a:lnTo>
                    <a:pt x="330" y="147"/>
                  </a:lnTo>
                  <a:lnTo>
                    <a:pt x="330" y="144"/>
                  </a:lnTo>
                  <a:lnTo>
                    <a:pt x="330" y="142"/>
                  </a:lnTo>
                  <a:lnTo>
                    <a:pt x="328" y="142"/>
                  </a:lnTo>
                  <a:lnTo>
                    <a:pt x="328" y="144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2" y="142"/>
                  </a:lnTo>
                  <a:lnTo>
                    <a:pt x="320" y="142"/>
                  </a:lnTo>
                  <a:lnTo>
                    <a:pt x="320" y="144"/>
                  </a:lnTo>
                  <a:lnTo>
                    <a:pt x="317" y="147"/>
                  </a:lnTo>
                  <a:lnTo>
                    <a:pt x="315" y="147"/>
                  </a:lnTo>
                  <a:lnTo>
                    <a:pt x="312" y="147"/>
                  </a:lnTo>
                  <a:lnTo>
                    <a:pt x="310" y="147"/>
                  </a:lnTo>
                  <a:lnTo>
                    <a:pt x="310" y="150"/>
                  </a:lnTo>
                  <a:lnTo>
                    <a:pt x="307" y="150"/>
                  </a:lnTo>
                  <a:lnTo>
                    <a:pt x="305" y="147"/>
                  </a:lnTo>
                  <a:lnTo>
                    <a:pt x="302" y="147"/>
                  </a:lnTo>
                  <a:lnTo>
                    <a:pt x="302" y="150"/>
                  </a:lnTo>
                  <a:lnTo>
                    <a:pt x="302" y="147"/>
                  </a:lnTo>
                  <a:lnTo>
                    <a:pt x="300" y="147"/>
                  </a:lnTo>
                  <a:lnTo>
                    <a:pt x="297" y="147"/>
                  </a:lnTo>
                  <a:lnTo>
                    <a:pt x="297" y="142"/>
                  </a:lnTo>
                  <a:lnTo>
                    <a:pt x="297" y="134"/>
                  </a:lnTo>
                  <a:lnTo>
                    <a:pt x="295" y="132"/>
                  </a:lnTo>
                  <a:lnTo>
                    <a:pt x="292" y="129"/>
                  </a:lnTo>
                  <a:lnTo>
                    <a:pt x="289" y="127"/>
                  </a:lnTo>
                  <a:lnTo>
                    <a:pt x="287" y="127"/>
                  </a:lnTo>
                  <a:lnTo>
                    <a:pt x="269" y="109"/>
                  </a:lnTo>
                  <a:lnTo>
                    <a:pt x="269" y="112"/>
                  </a:lnTo>
                  <a:lnTo>
                    <a:pt x="267" y="112"/>
                  </a:lnTo>
                  <a:lnTo>
                    <a:pt x="264" y="112"/>
                  </a:lnTo>
                  <a:lnTo>
                    <a:pt x="264" y="114"/>
                  </a:lnTo>
                  <a:lnTo>
                    <a:pt x="262" y="114"/>
                  </a:lnTo>
                  <a:lnTo>
                    <a:pt x="259" y="114"/>
                  </a:lnTo>
                  <a:lnTo>
                    <a:pt x="257" y="114"/>
                  </a:lnTo>
                  <a:lnTo>
                    <a:pt x="254" y="114"/>
                  </a:lnTo>
                  <a:lnTo>
                    <a:pt x="251" y="114"/>
                  </a:lnTo>
                  <a:lnTo>
                    <a:pt x="251" y="112"/>
                  </a:lnTo>
                  <a:lnTo>
                    <a:pt x="249" y="112"/>
                  </a:lnTo>
                  <a:lnTo>
                    <a:pt x="249" y="109"/>
                  </a:lnTo>
                  <a:lnTo>
                    <a:pt x="246" y="109"/>
                  </a:lnTo>
                  <a:lnTo>
                    <a:pt x="244" y="109"/>
                  </a:lnTo>
                  <a:lnTo>
                    <a:pt x="244" y="112"/>
                  </a:lnTo>
                  <a:lnTo>
                    <a:pt x="241" y="112"/>
                  </a:lnTo>
                  <a:lnTo>
                    <a:pt x="239" y="109"/>
                  </a:lnTo>
                  <a:lnTo>
                    <a:pt x="236" y="109"/>
                  </a:lnTo>
                  <a:lnTo>
                    <a:pt x="234" y="109"/>
                  </a:lnTo>
                  <a:lnTo>
                    <a:pt x="231" y="106"/>
                  </a:lnTo>
                  <a:lnTo>
                    <a:pt x="234" y="106"/>
                  </a:lnTo>
                  <a:lnTo>
                    <a:pt x="231" y="106"/>
                  </a:lnTo>
                  <a:lnTo>
                    <a:pt x="231" y="104"/>
                  </a:lnTo>
                  <a:lnTo>
                    <a:pt x="229" y="104"/>
                  </a:lnTo>
                  <a:lnTo>
                    <a:pt x="226" y="104"/>
                  </a:lnTo>
                  <a:lnTo>
                    <a:pt x="226" y="101"/>
                  </a:lnTo>
                  <a:lnTo>
                    <a:pt x="224" y="101"/>
                  </a:lnTo>
                  <a:lnTo>
                    <a:pt x="224" y="99"/>
                  </a:lnTo>
                  <a:lnTo>
                    <a:pt x="224" y="101"/>
                  </a:lnTo>
                  <a:lnTo>
                    <a:pt x="224" y="99"/>
                  </a:lnTo>
                  <a:lnTo>
                    <a:pt x="221" y="101"/>
                  </a:lnTo>
                  <a:lnTo>
                    <a:pt x="221" y="99"/>
                  </a:lnTo>
                  <a:lnTo>
                    <a:pt x="218" y="99"/>
                  </a:lnTo>
                  <a:lnTo>
                    <a:pt x="216" y="99"/>
                  </a:lnTo>
                  <a:lnTo>
                    <a:pt x="216" y="96"/>
                  </a:lnTo>
                  <a:lnTo>
                    <a:pt x="213" y="96"/>
                  </a:lnTo>
                  <a:lnTo>
                    <a:pt x="213" y="94"/>
                  </a:lnTo>
                  <a:lnTo>
                    <a:pt x="211" y="94"/>
                  </a:lnTo>
                  <a:lnTo>
                    <a:pt x="208" y="94"/>
                  </a:lnTo>
                  <a:lnTo>
                    <a:pt x="208" y="91"/>
                  </a:lnTo>
                  <a:lnTo>
                    <a:pt x="206" y="91"/>
                  </a:lnTo>
                  <a:lnTo>
                    <a:pt x="206" y="89"/>
                  </a:lnTo>
                  <a:lnTo>
                    <a:pt x="206" y="91"/>
                  </a:lnTo>
                  <a:lnTo>
                    <a:pt x="206" y="89"/>
                  </a:lnTo>
                  <a:lnTo>
                    <a:pt x="203" y="89"/>
                  </a:lnTo>
                  <a:lnTo>
                    <a:pt x="203" y="86"/>
                  </a:lnTo>
                  <a:lnTo>
                    <a:pt x="201" y="86"/>
                  </a:lnTo>
                  <a:lnTo>
                    <a:pt x="198" y="86"/>
                  </a:lnTo>
                  <a:lnTo>
                    <a:pt x="196" y="86"/>
                  </a:lnTo>
                  <a:lnTo>
                    <a:pt x="196" y="84"/>
                  </a:lnTo>
                  <a:lnTo>
                    <a:pt x="196" y="86"/>
                  </a:lnTo>
                  <a:lnTo>
                    <a:pt x="193" y="86"/>
                  </a:lnTo>
                  <a:lnTo>
                    <a:pt x="193" y="84"/>
                  </a:lnTo>
                  <a:lnTo>
                    <a:pt x="191" y="84"/>
                  </a:lnTo>
                  <a:lnTo>
                    <a:pt x="188" y="84"/>
                  </a:lnTo>
                  <a:lnTo>
                    <a:pt x="186" y="84"/>
                  </a:lnTo>
                  <a:lnTo>
                    <a:pt x="183" y="84"/>
                  </a:lnTo>
                  <a:lnTo>
                    <a:pt x="180" y="84"/>
                  </a:lnTo>
                  <a:lnTo>
                    <a:pt x="178" y="84"/>
                  </a:lnTo>
                  <a:lnTo>
                    <a:pt x="178" y="86"/>
                  </a:lnTo>
                  <a:lnTo>
                    <a:pt x="175" y="86"/>
                  </a:lnTo>
                  <a:lnTo>
                    <a:pt x="173" y="86"/>
                  </a:lnTo>
                  <a:lnTo>
                    <a:pt x="173" y="89"/>
                  </a:lnTo>
                  <a:lnTo>
                    <a:pt x="173" y="86"/>
                  </a:lnTo>
                  <a:lnTo>
                    <a:pt x="173" y="89"/>
                  </a:lnTo>
                  <a:lnTo>
                    <a:pt x="170" y="89"/>
                  </a:lnTo>
                  <a:lnTo>
                    <a:pt x="173" y="89"/>
                  </a:lnTo>
                  <a:lnTo>
                    <a:pt x="170" y="89"/>
                  </a:lnTo>
                  <a:lnTo>
                    <a:pt x="170" y="91"/>
                  </a:lnTo>
                  <a:lnTo>
                    <a:pt x="168" y="91"/>
                  </a:lnTo>
                  <a:lnTo>
                    <a:pt x="168" y="94"/>
                  </a:lnTo>
                  <a:lnTo>
                    <a:pt x="168" y="91"/>
                  </a:lnTo>
                  <a:lnTo>
                    <a:pt x="165" y="91"/>
                  </a:lnTo>
                  <a:lnTo>
                    <a:pt x="165" y="89"/>
                  </a:lnTo>
                  <a:lnTo>
                    <a:pt x="163" y="89"/>
                  </a:lnTo>
                  <a:lnTo>
                    <a:pt x="160" y="89"/>
                  </a:lnTo>
                  <a:lnTo>
                    <a:pt x="158" y="89"/>
                  </a:lnTo>
                  <a:lnTo>
                    <a:pt x="158" y="86"/>
                  </a:lnTo>
                  <a:lnTo>
                    <a:pt x="158" y="89"/>
                  </a:lnTo>
                  <a:lnTo>
                    <a:pt x="158" y="86"/>
                  </a:lnTo>
                  <a:lnTo>
                    <a:pt x="158" y="89"/>
                  </a:lnTo>
                  <a:lnTo>
                    <a:pt x="155" y="89"/>
                  </a:lnTo>
                  <a:lnTo>
                    <a:pt x="155" y="86"/>
                  </a:lnTo>
                  <a:lnTo>
                    <a:pt x="158" y="86"/>
                  </a:lnTo>
                  <a:lnTo>
                    <a:pt x="155" y="86"/>
                  </a:lnTo>
                  <a:lnTo>
                    <a:pt x="153" y="86"/>
                  </a:lnTo>
                  <a:lnTo>
                    <a:pt x="150" y="86"/>
                  </a:lnTo>
                  <a:lnTo>
                    <a:pt x="150" y="84"/>
                  </a:lnTo>
                  <a:lnTo>
                    <a:pt x="147" y="84"/>
                  </a:lnTo>
                  <a:lnTo>
                    <a:pt x="145" y="84"/>
                  </a:lnTo>
                  <a:lnTo>
                    <a:pt x="147" y="84"/>
                  </a:lnTo>
                  <a:lnTo>
                    <a:pt x="145" y="81"/>
                  </a:lnTo>
                  <a:lnTo>
                    <a:pt x="147" y="81"/>
                  </a:lnTo>
                  <a:lnTo>
                    <a:pt x="147" y="79"/>
                  </a:lnTo>
                  <a:lnTo>
                    <a:pt x="147" y="81"/>
                  </a:lnTo>
                  <a:lnTo>
                    <a:pt x="145" y="81"/>
                  </a:lnTo>
                  <a:lnTo>
                    <a:pt x="145" y="79"/>
                  </a:lnTo>
                  <a:lnTo>
                    <a:pt x="147" y="79"/>
                  </a:lnTo>
                  <a:lnTo>
                    <a:pt x="145" y="79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3"/>
                  </a:lnTo>
                  <a:lnTo>
                    <a:pt x="150" y="71"/>
                  </a:lnTo>
                  <a:lnTo>
                    <a:pt x="150" y="68"/>
                  </a:lnTo>
                  <a:lnTo>
                    <a:pt x="150" y="66"/>
                  </a:lnTo>
                  <a:lnTo>
                    <a:pt x="153" y="66"/>
                  </a:lnTo>
                  <a:lnTo>
                    <a:pt x="153" y="63"/>
                  </a:lnTo>
                  <a:lnTo>
                    <a:pt x="150" y="63"/>
                  </a:lnTo>
                  <a:lnTo>
                    <a:pt x="147" y="63"/>
                  </a:lnTo>
                  <a:lnTo>
                    <a:pt x="145" y="63"/>
                  </a:lnTo>
                  <a:lnTo>
                    <a:pt x="145" y="61"/>
                  </a:lnTo>
                  <a:lnTo>
                    <a:pt x="145" y="63"/>
                  </a:lnTo>
                  <a:lnTo>
                    <a:pt x="145" y="61"/>
                  </a:lnTo>
                  <a:lnTo>
                    <a:pt x="145" y="63"/>
                  </a:lnTo>
                  <a:lnTo>
                    <a:pt x="145" y="61"/>
                  </a:lnTo>
                  <a:lnTo>
                    <a:pt x="145" y="63"/>
                  </a:lnTo>
                  <a:lnTo>
                    <a:pt x="145" y="61"/>
                  </a:lnTo>
                  <a:lnTo>
                    <a:pt x="145" y="63"/>
                  </a:lnTo>
                  <a:lnTo>
                    <a:pt x="142" y="63"/>
                  </a:lnTo>
                  <a:lnTo>
                    <a:pt x="142" y="61"/>
                  </a:lnTo>
                  <a:lnTo>
                    <a:pt x="142" y="63"/>
                  </a:lnTo>
                  <a:lnTo>
                    <a:pt x="142" y="61"/>
                  </a:lnTo>
                  <a:lnTo>
                    <a:pt x="142" y="63"/>
                  </a:lnTo>
                  <a:lnTo>
                    <a:pt x="142" y="61"/>
                  </a:lnTo>
                  <a:lnTo>
                    <a:pt x="140" y="61"/>
                  </a:lnTo>
                  <a:lnTo>
                    <a:pt x="137" y="61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0" y="61"/>
                  </a:lnTo>
                  <a:lnTo>
                    <a:pt x="132" y="61"/>
                  </a:lnTo>
                  <a:lnTo>
                    <a:pt x="130" y="61"/>
                  </a:lnTo>
                  <a:lnTo>
                    <a:pt x="127" y="61"/>
                  </a:lnTo>
                  <a:lnTo>
                    <a:pt x="127" y="58"/>
                  </a:lnTo>
                  <a:lnTo>
                    <a:pt x="125" y="58"/>
                  </a:lnTo>
                  <a:lnTo>
                    <a:pt x="125" y="61"/>
                  </a:lnTo>
                  <a:lnTo>
                    <a:pt x="125" y="58"/>
                  </a:lnTo>
                  <a:lnTo>
                    <a:pt x="125" y="61"/>
                  </a:lnTo>
                  <a:lnTo>
                    <a:pt x="125" y="58"/>
                  </a:lnTo>
                  <a:lnTo>
                    <a:pt x="122" y="58"/>
                  </a:lnTo>
                  <a:lnTo>
                    <a:pt x="120" y="58"/>
                  </a:lnTo>
                  <a:lnTo>
                    <a:pt x="120" y="61"/>
                  </a:lnTo>
                  <a:lnTo>
                    <a:pt x="117" y="61"/>
                  </a:lnTo>
                  <a:lnTo>
                    <a:pt x="115" y="61"/>
                  </a:lnTo>
                  <a:lnTo>
                    <a:pt x="112" y="63"/>
                  </a:lnTo>
                  <a:lnTo>
                    <a:pt x="109" y="63"/>
                  </a:lnTo>
                  <a:lnTo>
                    <a:pt x="107" y="63"/>
                  </a:lnTo>
                  <a:lnTo>
                    <a:pt x="107" y="66"/>
                  </a:lnTo>
                  <a:lnTo>
                    <a:pt x="107" y="63"/>
                  </a:lnTo>
                  <a:lnTo>
                    <a:pt x="104" y="63"/>
                  </a:lnTo>
                  <a:lnTo>
                    <a:pt x="104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102" y="66"/>
                  </a:lnTo>
                  <a:lnTo>
                    <a:pt x="102" y="68"/>
                  </a:lnTo>
                  <a:lnTo>
                    <a:pt x="99" y="68"/>
                  </a:lnTo>
                  <a:lnTo>
                    <a:pt x="97" y="68"/>
                  </a:lnTo>
                  <a:lnTo>
                    <a:pt x="97" y="71"/>
                  </a:lnTo>
                  <a:lnTo>
                    <a:pt x="94" y="71"/>
                  </a:lnTo>
                  <a:lnTo>
                    <a:pt x="94" y="73"/>
                  </a:lnTo>
                  <a:lnTo>
                    <a:pt x="92" y="73"/>
                  </a:lnTo>
                  <a:lnTo>
                    <a:pt x="89" y="73"/>
                  </a:lnTo>
                  <a:lnTo>
                    <a:pt x="89" y="76"/>
                  </a:lnTo>
                  <a:lnTo>
                    <a:pt x="89" y="79"/>
                  </a:lnTo>
                  <a:lnTo>
                    <a:pt x="87" y="79"/>
                  </a:lnTo>
                  <a:lnTo>
                    <a:pt x="87" y="81"/>
                  </a:lnTo>
                  <a:lnTo>
                    <a:pt x="87" y="79"/>
                  </a:lnTo>
                  <a:lnTo>
                    <a:pt x="87" y="81"/>
                  </a:lnTo>
                  <a:lnTo>
                    <a:pt x="84" y="81"/>
                  </a:lnTo>
                  <a:lnTo>
                    <a:pt x="82" y="81"/>
                  </a:lnTo>
                  <a:lnTo>
                    <a:pt x="82" y="84"/>
                  </a:lnTo>
                  <a:lnTo>
                    <a:pt x="79" y="84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9"/>
                  </a:lnTo>
                  <a:lnTo>
                    <a:pt x="74" y="89"/>
                  </a:lnTo>
                  <a:lnTo>
                    <a:pt x="71" y="89"/>
                  </a:lnTo>
                  <a:lnTo>
                    <a:pt x="69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4" y="91"/>
                  </a:lnTo>
                  <a:lnTo>
                    <a:pt x="64" y="94"/>
                  </a:lnTo>
                  <a:lnTo>
                    <a:pt x="61" y="94"/>
                  </a:lnTo>
                  <a:lnTo>
                    <a:pt x="64" y="94"/>
                  </a:lnTo>
                  <a:lnTo>
                    <a:pt x="61" y="94"/>
                  </a:lnTo>
                  <a:lnTo>
                    <a:pt x="64" y="94"/>
                  </a:lnTo>
                  <a:lnTo>
                    <a:pt x="61" y="94"/>
                  </a:lnTo>
                  <a:lnTo>
                    <a:pt x="61" y="96"/>
                  </a:lnTo>
                  <a:lnTo>
                    <a:pt x="61" y="94"/>
                  </a:lnTo>
                  <a:lnTo>
                    <a:pt x="61" y="96"/>
                  </a:lnTo>
                  <a:lnTo>
                    <a:pt x="59" y="96"/>
                  </a:lnTo>
                  <a:lnTo>
                    <a:pt x="56" y="96"/>
                  </a:lnTo>
                  <a:lnTo>
                    <a:pt x="56" y="99"/>
                  </a:lnTo>
                  <a:lnTo>
                    <a:pt x="54" y="99"/>
                  </a:lnTo>
                  <a:lnTo>
                    <a:pt x="54" y="101"/>
                  </a:lnTo>
                  <a:lnTo>
                    <a:pt x="51" y="101"/>
                  </a:lnTo>
                  <a:lnTo>
                    <a:pt x="49" y="101"/>
                  </a:lnTo>
                  <a:lnTo>
                    <a:pt x="49" y="99"/>
                  </a:lnTo>
                  <a:lnTo>
                    <a:pt x="49" y="101"/>
                  </a:lnTo>
                  <a:lnTo>
                    <a:pt x="49" y="99"/>
                  </a:lnTo>
                  <a:lnTo>
                    <a:pt x="46" y="101"/>
                  </a:lnTo>
                  <a:lnTo>
                    <a:pt x="44" y="101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6"/>
                  </a:lnTo>
                  <a:lnTo>
                    <a:pt x="41" y="104"/>
                  </a:lnTo>
                  <a:lnTo>
                    <a:pt x="41" y="106"/>
                  </a:lnTo>
                  <a:lnTo>
                    <a:pt x="41" y="109"/>
                  </a:lnTo>
                  <a:lnTo>
                    <a:pt x="38" y="109"/>
                  </a:lnTo>
                  <a:lnTo>
                    <a:pt x="36" y="109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1" y="112"/>
                  </a:lnTo>
                  <a:lnTo>
                    <a:pt x="28" y="112"/>
                  </a:lnTo>
                  <a:lnTo>
                    <a:pt x="28" y="114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21" y="114"/>
                  </a:lnTo>
                  <a:lnTo>
                    <a:pt x="21" y="117"/>
                  </a:lnTo>
                  <a:lnTo>
                    <a:pt x="18" y="117"/>
                  </a:lnTo>
                  <a:lnTo>
                    <a:pt x="18" y="119"/>
                  </a:lnTo>
                  <a:lnTo>
                    <a:pt x="16" y="119"/>
                  </a:lnTo>
                  <a:lnTo>
                    <a:pt x="18" y="119"/>
                  </a:lnTo>
                  <a:lnTo>
                    <a:pt x="16" y="119"/>
                  </a:lnTo>
                  <a:lnTo>
                    <a:pt x="13" y="119"/>
                  </a:lnTo>
                  <a:lnTo>
                    <a:pt x="13" y="117"/>
                  </a:lnTo>
                  <a:lnTo>
                    <a:pt x="13" y="114"/>
                  </a:lnTo>
                  <a:lnTo>
                    <a:pt x="16" y="114"/>
                  </a:lnTo>
                  <a:lnTo>
                    <a:pt x="18" y="114"/>
                  </a:lnTo>
                  <a:lnTo>
                    <a:pt x="18" y="112"/>
                  </a:lnTo>
                  <a:lnTo>
                    <a:pt x="18" y="109"/>
                  </a:lnTo>
                  <a:lnTo>
                    <a:pt x="21" y="109"/>
                  </a:lnTo>
                  <a:lnTo>
                    <a:pt x="21" y="106"/>
                  </a:lnTo>
                  <a:lnTo>
                    <a:pt x="21" y="104"/>
                  </a:lnTo>
                  <a:lnTo>
                    <a:pt x="23" y="104"/>
                  </a:lnTo>
                  <a:lnTo>
                    <a:pt x="23" y="101"/>
                  </a:lnTo>
                  <a:lnTo>
                    <a:pt x="21" y="101"/>
                  </a:lnTo>
                  <a:lnTo>
                    <a:pt x="21" y="99"/>
                  </a:lnTo>
                  <a:lnTo>
                    <a:pt x="18" y="96"/>
                  </a:lnTo>
                  <a:lnTo>
                    <a:pt x="18" y="94"/>
                  </a:lnTo>
                  <a:lnTo>
                    <a:pt x="18" y="91"/>
                  </a:lnTo>
                  <a:lnTo>
                    <a:pt x="21" y="91"/>
                  </a:lnTo>
                  <a:lnTo>
                    <a:pt x="18" y="91"/>
                  </a:lnTo>
                  <a:lnTo>
                    <a:pt x="21" y="91"/>
                  </a:lnTo>
                  <a:lnTo>
                    <a:pt x="21" y="89"/>
                  </a:lnTo>
                  <a:lnTo>
                    <a:pt x="18" y="89"/>
                  </a:lnTo>
                  <a:lnTo>
                    <a:pt x="21" y="89"/>
                  </a:lnTo>
                  <a:lnTo>
                    <a:pt x="21" y="86"/>
                  </a:lnTo>
                  <a:lnTo>
                    <a:pt x="18" y="86"/>
                  </a:lnTo>
                  <a:lnTo>
                    <a:pt x="18" y="84"/>
                  </a:lnTo>
                  <a:lnTo>
                    <a:pt x="21" y="84"/>
                  </a:lnTo>
                  <a:lnTo>
                    <a:pt x="21" y="81"/>
                  </a:lnTo>
                  <a:lnTo>
                    <a:pt x="21" y="79"/>
                  </a:lnTo>
                  <a:lnTo>
                    <a:pt x="21" y="76"/>
                  </a:lnTo>
                  <a:lnTo>
                    <a:pt x="21" y="73"/>
                  </a:lnTo>
                  <a:lnTo>
                    <a:pt x="18" y="73"/>
                  </a:lnTo>
                  <a:lnTo>
                    <a:pt x="18" y="71"/>
                  </a:lnTo>
                  <a:lnTo>
                    <a:pt x="21" y="71"/>
                  </a:lnTo>
                  <a:lnTo>
                    <a:pt x="21" y="68"/>
                  </a:lnTo>
                  <a:lnTo>
                    <a:pt x="18" y="68"/>
                  </a:lnTo>
                  <a:lnTo>
                    <a:pt x="21" y="68"/>
                  </a:lnTo>
                  <a:lnTo>
                    <a:pt x="21" y="71"/>
                  </a:lnTo>
                  <a:lnTo>
                    <a:pt x="23" y="71"/>
                  </a:lnTo>
                  <a:lnTo>
                    <a:pt x="23" y="68"/>
                  </a:lnTo>
                  <a:lnTo>
                    <a:pt x="26" y="68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23" y="61"/>
                  </a:lnTo>
                  <a:lnTo>
                    <a:pt x="21" y="61"/>
                  </a:lnTo>
                  <a:lnTo>
                    <a:pt x="21" y="58"/>
                  </a:lnTo>
                  <a:lnTo>
                    <a:pt x="18" y="61"/>
                  </a:lnTo>
                  <a:lnTo>
                    <a:pt x="18" y="58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3" y="56"/>
                  </a:lnTo>
                  <a:lnTo>
                    <a:pt x="13" y="53"/>
                  </a:lnTo>
                  <a:lnTo>
                    <a:pt x="11" y="53"/>
                  </a:lnTo>
                  <a:lnTo>
                    <a:pt x="8" y="53"/>
                  </a:lnTo>
                  <a:lnTo>
                    <a:pt x="8" y="51"/>
                  </a:lnTo>
                  <a:lnTo>
                    <a:pt x="5" y="51"/>
                  </a:lnTo>
                  <a:lnTo>
                    <a:pt x="5" y="48"/>
                  </a:lnTo>
                  <a:lnTo>
                    <a:pt x="8" y="48"/>
                  </a:lnTo>
                  <a:lnTo>
                    <a:pt x="5" y="48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8" y="43"/>
                  </a:lnTo>
                  <a:lnTo>
                    <a:pt x="5" y="43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5" y="40"/>
                  </a:lnTo>
                  <a:lnTo>
                    <a:pt x="5" y="38"/>
                  </a:lnTo>
                  <a:lnTo>
                    <a:pt x="5" y="35"/>
                  </a:lnTo>
                  <a:lnTo>
                    <a:pt x="5" y="33"/>
                  </a:lnTo>
                  <a:lnTo>
                    <a:pt x="3" y="33"/>
                  </a:lnTo>
                  <a:lnTo>
                    <a:pt x="5" y="33"/>
                  </a:lnTo>
                  <a:lnTo>
                    <a:pt x="3" y="33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8" y="30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8" y="23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5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1" y="8"/>
                  </a:lnTo>
                  <a:lnTo>
                    <a:pt x="13" y="8"/>
                  </a:lnTo>
                  <a:lnTo>
                    <a:pt x="13" y="5"/>
                  </a:lnTo>
                  <a:lnTo>
                    <a:pt x="16" y="5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8" y="2"/>
                  </a:lnTo>
                  <a:lnTo>
                    <a:pt x="8" y="5"/>
                  </a:lnTo>
                  <a:lnTo>
                    <a:pt x="8" y="2"/>
                  </a:lnTo>
                  <a:lnTo>
                    <a:pt x="8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0" name="Freeform 331"/>
            <p:cNvSpPr>
              <a:spLocks/>
            </p:cNvSpPr>
            <p:nvPr/>
          </p:nvSpPr>
          <p:spPr bwMode="auto">
            <a:xfrm>
              <a:off x="6529113" y="3415759"/>
              <a:ext cx="880523" cy="535970"/>
            </a:xfrm>
            <a:custGeom>
              <a:avLst/>
              <a:gdLst>
                <a:gd name="T0" fmla="*/ 10 w 667"/>
                <a:gd name="T1" fmla="*/ 310 h 406"/>
                <a:gd name="T2" fmla="*/ 33 w 667"/>
                <a:gd name="T3" fmla="*/ 289 h 406"/>
                <a:gd name="T4" fmla="*/ 53 w 667"/>
                <a:gd name="T5" fmla="*/ 264 h 406"/>
                <a:gd name="T6" fmla="*/ 84 w 667"/>
                <a:gd name="T7" fmla="*/ 259 h 406"/>
                <a:gd name="T8" fmla="*/ 106 w 667"/>
                <a:gd name="T9" fmla="*/ 256 h 406"/>
                <a:gd name="T10" fmla="*/ 127 w 667"/>
                <a:gd name="T11" fmla="*/ 244 h 406"/>
                <a:gd name="T12" fmla="*/ 162 w 667"/>
                <a:gd name="T13" fmla="*/ 246 h 406"/>
                <a:gd name="T14" fmla="*/ 188 w 667"/>
                <a:gd name="T15" fmla="*/ 254 h 406"/>
                <a:gd name="T16" fmla="*/ 205 w 667"/>
                <a:gd name="T17" fmla="*/ 244 h 406"/>
                <a:gd name="T18" fmla="*/ 221 w 667"/>
                <a:gd name="T19" fmla="*/ 231 h 406"/>
                <a:gd name="T20" fmla="*/ 221 w 667"/>
                <a:gd name="T21" fmla="*/ 208 h 406"/>
                <a:gd name="T22" fmla="*/ 210 w 667"/>
                <a:gd name="T23" fmla="*/ 190 h 406"/>
                <a:gd name="T24" fmla="*/ 221 w 667"/>
                <a:gd name="T25" fmla="*/ 178 h 406"/>
                <a:gd name="T26" fmla="*/ 231 w 667"/>
                <a:gd name="T27" fmla="*/ 168 h 406"/>
                <a:gd name="T28" fmla="*/ 231 w 667"/>
                <a:gd name="T29" fmla="*/ 158 h 406"/>
                <a:gd name="T30" fmla="*/ 221 w 667"/>
                <a:gd name="T31" fmla="*/ 140 h 406"/>
                <a:gd name="T32" fmla="*/ 221 w 667"/>
                <a:gd name="T33" fmla="*/ 119 h 406"/>
                <a:gd name="T34" fmla="*/ 223 w 667"/>
                <a:gd name="T35" fmla="*/ 112 h 406"/>
                <a:gd name="T36" fmla="*/ 233 w 667"/>
                <a:gd name="T37" fmla="*/ 102 h 406"/>
                <a:gd name="T38" fmla="*/ 254 w 667"/>
                <a:gd name="T39" fmla="*/ 92 h 406"/>
                <a:gd name="T40" fmla="*/ 251 w 667"/>
                <a:gd name="T41" fmla="*/ 64 h 406"/>
                <a:gd name="T42" fmla="*/ 259 w 667"/>
                <a:gd name="T43" fmla="*/ 48 h 406"/>
                <a:gd name="T44" fmla="*/ 271 w 667"/>
                <a:gd name="T45" fmla="*/ 38 h 406"/>
                <a:gd name="T46" fmla="*/ 281 w 667"/>
                <a:gd name="T47" fmla="*/ 38 h 406"/>
                <a:gd name="T48" fmla="*/ 304 w 667"/>
                <a:gd name="T49" fmla="*/ 43 h 406"/>
                <a:gd name="T50" fmla="*/ 302 w 667"/>
                <a:gd name="T51" fmla="*/ 59 h 406"/>
                <a:gd name="T52" fmla="*/ 325 w 667"/>
                <a:gd name="T53" fmla="*/ 43 h 406"/>
                <a:gd name="T54" fmla="*/ 342 w 667"/>
                <a:gd name="T55" fmla="*/ 36 h 406"/>
                <a:gd name="T56" fmla="*/ 368 w 667"/>
                <a:gd name="T57" fmla="*/ 23 h 406"/>
                <a:gd name="T58" fmla="*/ 385 w 667"/>
                <a:gd name="T59" fmla="*/ 8 h 406"/>
                <a:gd name="T60" fmla="*/ 408 w 667"/>
                <a:gd name="T61" fmla="*/ 0 h 406"/>
                <a:gd name="T62" fmla="*/ 426 w 667"/>
                <a:gd name="T63" fmla="*/ 5 h 406"/>
                <a:gd name="T64" fmla="*/ 426 w 667"/>
                <a:gd name="T65" fmla="*/ 21 h 406"/>
                <a:gd name="T66" fmla="*/ 436 w 667"/>
                <a:gd name="T67" fmla="*/ 31 h 406"/>
                <a:gd name="T68" fmla="*/ 454 w 667"/>
                <a:gd name="T69" fmla="*/ 31 h 406"/>
                <a:gd name="T70" fmla="*/ 479 w 667"/>
                <a:gd name="T71" fmla="*/ 28 h 406"/>
                <a:gd name="T72" fmla="*/ 502 w 667"/>
                <a:gd name="T73" fmla="*/ 43 h 406"/>
                <a:gd name="T74" fmla="*/ 525 w 667"/>
                <a:gd name="T75" fmla="*/ 51 h 406"/>
                <a:gd name="T76" fmla="*/ 573 w 667"/>
                <a:gd name="T77" fmla="*/ 71 h 406"/>
                <a:gd name="T78" fmla="*/ 601 w 667"/>
                <a:gd name="T79" fmla="*/ 84 h 406"/>
                <a:gd name="T80" fmla="*/ 624 w 667"/>
                <a:gd name="T81" fmla="*/ 94 h 406"/>
                <a:gd name="T82" fmla="*/ 654 w 667"/>
                <a:gd name="T83" fmla="*/ 102 h 406"/>
                <a:gd name="T84" fmla="*/ 667 w 667"/>
                <a:gd name="T85" fmla="*/ 112 h 406"/>
                <a:gd name="T86" fmla="*/ 652 w 667"/>
                <a:gd name="T87" fmla="*/ 132 h 406"/>
                <a:gd name="T88" fmla="*/ 639 w 667"/>
                <a:gd name="T89" fmla="*/ 152 h 406"/>
                <a:gd name="T90" fmla="*/ 629 w 667"/>
                <a:gd name="T91" fmla="*/ 160 h 406"/>
                <a:gd name="T92" fmla="*/ 626 w 667"/>
                <a:gd name="T93" fmla="*/ 183 h 406"/>
                <a:gd name="T94" fmla="*/ 631 w 667"/>
                <a:gd name="T95" fmla="*/ 198 h 406"/>
                <a:gd name="T96" fmla="*/ 647 w 667"/>
                <a:gd name="T97" fmla="*/ 208 h 406"/>
                <a:gd name="T98" fmla="*/ 636 w 667"/>
                <a:gd name="T99" fmla="*/ 221 h 406"/>
                <a:gd name="T100" fmla="*/ 611 w 667"/>
                <a:gd name="T101" fmla="*/ 223 h 406"/>
                <a:gd name="T102" fmla="*/ 601 w 667"/>
                <a:gd name="T103" fmla="*/ 231 h 406"/>
                <a:gd name="T104" fmla="*/ 598 w 667"/>
                <a:gd name="T105" fmla="*/ 251 h 406"/>
                <a:gd name="T106" fmla="*/ 591 w 667"/>
                <a:gd name="T107" fmla="*/ 274 h 406"/>
                <a:gd name="T108" fmla="*/ 598 w 667"/>
                <a:gd name="T109" fmla="*/ 282 h 406"/>
                <a:gd name="T110" fmla="*/ 601 w 667"/>
                <a:gd name="T111" fmla="*/ 307 h 406"/>
                <a:gd name="T112" fmla="*/ 588 w 667"/>
                <a:gd name="T113" fmla="*/ 327 h 406"/>
                <a:gd name="T114" fmla="*/ 560 w 667"/>
                <a:gd name="T115" fmla="*/ 355 h 406"/>
                <a:gd name="T116" fmla="*/ 550 w 667"/>
                <a:gd name="T117" fmla="*/ 381 h 406"/>
                <a:gd name="T118" fmla="*/ 530 w 667"/>
                <a:gd name="T119" fmla="*/ 404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7" h="406">
                  <a:moveTo>
                    <a:pt x="0" y="327"/>
                  </a:moveTo>
                  <a:lnTo>
                    <a:pt x="0" y="325"/>
                  </a:lnTo>
                  <a:lnTo>
                    <a:pt x="2" y="325"/>
                  </a:lnTo>
                  <a:lnTo>
                    <a:pt x="2" y="322"/>
                  </a:lnTo>
                  <a:lnTo>
                    <a:pt x="2" y="320"/>
                  </a:lnTo>
                  <a:lnTo>
                    <a:pt x="5" y="320"/>
                  </a:lnTo>
                  <a:lnTo>
                    <a:pt x="8" y="320"/>
                  </a:lnTo>
                  <a:lnTo>
                    <a:pt x="8" y="317"/>
                  </a:lnTo>
                  <a:lnTo>
                    <a:pt x="8" y="315"/>
                  </a:lnTo>
                  <a:lnTo>
                    <a:pt x="5" y="315"/>
                  </a:lnTo>
                  <a:lnTo>
                    <a:pt x="5" y="312"/>
                  </a:lnTo>
                  <a:lnTo>
                    <a:pt x="8" y="312"/>
                  </a:lnTo>
                  <a:lnTo>
                    <a:pt x="10" y="312"/>
                  </a:lnTo>
                  <a:lnTo>
                    <a:pt x="13" y="315"/>
                  </a:lnTo>
                  <a:lnTo>
                    <a:pt x="13" y="312"/>
                  </a:lnTo>
                  <a:lnTo>
                    <a:pt x="13" y="310"/>
                  </a:lnTo>
                  <a:lnTo>
                    <a:pt x="10" y="310"/>
                  </a:lnTo>
                  <a:lnTo>
                    <a:pt x="10" y="307"/>
                  </a:lnTo>
                  <a:lnTo>
                    <a:pt x="13" y="307"/>
                  </a:lnTo>
                  <a:lnTo>
                    <a:pt x="13" y="305"/>
                  </a:lnTo>
                  <a:lnTo>
                    <a:pt x="13" y="302"/>
                  </a:lnTo>
                  <a:lnTo>
                    <a:pt x="15" y="302"/>
                  </a:lnTo>
                  <a:lnTo>
                    <a:pt x="15" y="300"/>
                  </a:lnTo>
                  <a:lnTo>
                    <a:pt x="18" y="300"/>
                  </a:lnTo>
                  <a:lnTo>
                    <a:pt x="18" y="297"/>
                  </a:lnTo>
                  <a:lnTo>
                    <a:pt x="18" y="294"/>
                  </a:lnTo>
                  <a:lnTo>
                    <a:pt x="20" y="294"/>
                  </a:lnTo>
                  <a:lnTo>
                    <a:pt x="23" y="294"/>
                  </a:lnTo>
                  <a:lnTo>
                    <a:pt x="23" y="292"/>
                  </a:lnTo>
                  <a:lnTo>
                    <a:pt x="25" y="292"/>
                  </a:lnTo>
                  <a:lnTo>
                    <a:pt x="28" y="292"/>
                  </a:lnTo>
                  <a:lnTo>
                    <a:pt x="30" y="292"/>
                  </a:lnTo>
                  <a:lnTo>
                    <a:pt x="30" y="289"/>
                  </a:lnTo>
                  <a:lnTo>
                    <a:pt x="33" y="289"/>
                  </a:lnTo>
                  <a:lnTo>
                    <a:pt x="33" y="287"/>
                  </a:lnTo>
                  <a:lnTo>
                    <a:pt x="33" y="284"/>
                  </a:lnTo>
                  <a:lnTo>
                    <a:pt x="33" y="282"/>
                  </a:lnTo>
                  <a:lnTo>
                    <a:pt x="33" y="279"/>
                  </a:lnTo>
                  <a:lnTo>
                    <a:pt x="35" y="279"/>
                  </a:lnTo>
                  <a:lnTo>
                    <a:pt x="35" y="277"/>
                  </a:lnTo>
                  <a:lnTo>
                    <a:pt x="38" y="277"/>
                  </a:lnTo>
                  <a:lnTo>
                    <a:pt x="38" y="274"/>
                  </a:lnTo>
                  <a:lnTo>
                    <a:pt x="41" y="274"/>
                  </a:lnTo>
                  <a:lnTo>
                    <a:pt x="41" y="272"/>
                  </a:lnTo>
                  <a:lnTo>
                    <a:pt x="43" y="269"/>
                  </a:lnTo>
                  <a:lnTo>
                    <a:pt x="43" y="267"/>
                  </a:lnTo>
                  <a:lnTo>
                    <a:pt x="46" y="267"/>
                  </a:lnTo>
                  <a:lnTo>
                    <a:pt x="48" y="267"/>
                  </a:lnTo>
                  <a:lnTo>
                    <a:pt x="48" y="264"/>
                  </a:lnTo>
                  <a:lnTo>
                    <a:pt x="51" y="264"/>
                  </a:lnTo>
                  <a:lnTo>
                    <a:pt x="53" y="264"/>
                  </a:lnTo>
                  <a:lnTo>
                    <a:pt x="56" y="264"/>
                  </a:lnTo>
                  <a:lnTo>
                    <a:pt x="58" y="264"/>
                  </a:lnTo>
                  <a:lnTo>
                    <a:pt x="61" y="264"/>
                  </a:lnTo>
                  <a:lnTo>
                    <a:pt x="61" y="262"/>
                  </a:lnTo>
                  <a:lnTo>
                    <a:pt x="63" y="262"/>
                  </a:lnTo>
                  <a:lnTo>
                    <a:pt x="66" y="262"/>
                  </a:lnTo>
                  <a:lnTo>
                    <a:pt x="68" y="262"/>
                  </a:lnTo>
                  <a:lnTo>
                    <a:pt x="71" y="262"/>
                  </a:lnTo>
                  <a:lnTo>
                    <a:pt x="73" y="262"/>
                  </a:lnTo>
                  <a:lnTo>
                    <a:pt x="76" y="264"/>
                  </a:lnTo>
                  <a:lnTo>
                    <a:pt x="76" y="262"/>
                  </a:lnTo>
                  <a:lnTo>
                    <a:pt x="79" y="262"/>
                  </a:lnTo>
                  <a:lnTo>
                    <a:pt x="81" y="262"/>
                  </a:lnTo>
                  <a:lnTo>
                    <a:pt x="81" y="259"/>
                  </a:lnTo>
                  <a:lnTo>
                    <a:pt x="84" y="259"/>
                  </a:lnTo>
                  <a:lnTo>
                    <a:pt x="84" y="262"/>
                  </a:lnTo>
                  <a:lnTo>
                    <a:pt x="84" y="259"/>
                  </a:lnTo>
                  <a:lnTo>
                    <a:pt x="84" y="256"/>
                  </a:lnTo>
                  <a:lnTo>
                    <a:pt x="86" y="256"/>
                  </a:lnTo>
                  <a:lnTo>
                    <a:pt x="89" y="256"/>
                  </a:lnTo>
                  <a:lnTo>
                    <a:pt x="91" y="256"/>
                  </a:lnTo>
                  <a:lnTo>
                    <a:pt x="89" y="254"/>
                  </a:lnTo>
                  <a:lnTo>
                    <a:pt x="91" y="254"/>
                  </a:lnTo>
                  <a:lnTo>
                    <a:pt x="94" y="254"/>
                  </a:lnTo>
                  <a:lnTo>
                    <a:pt x="94" y="256"/>
                  </a:lnTo>
                  <a:lnTo>
                    <a:pt x="94" y="259"/>
                  </a:lnTo>
                  <a:lnTo>
                    <a:pt x="96" y="259"/>
                  </a:lnTo>
                  <a:lnTo>
                    <a:pt x="96" y="262"/>
                  </a:lnTo>
                  <a:lnTo>
                    <a:pt x="99" y="262"/>
                  </a:lnTo>
                  <a:lnTo>
                    <a:pt x="99" y="264"/>
                  </a:lnTo>
                  <a:lnTo>
                    <a:pt x="101" y="262"/>
                  </a:lnTo>
                  <a:lnTo>
                    <a:pt x="101" y="259"/>
                  </a:lnTo>
                  <a:lnTo>
                    <a:pt x="104" y="259"/>
                  </a:lnTo>
                  <a:lnTo>
                    <a:pt x="106" y="256"/>
                  </a:lnTo>
                  <a:lnTo>
                    <a:pt x="109" y="256"/>
                  </a:lnTo>
                  <a:lnTo>
                    <a:pt x="109" y="254"/>
                  </a:lnTo>
                  <a:lnTo>
                    <a:pt x="109" y="251"/>
                  </a:lnTo>
                  <a:lnTo>
                    <a:pt x="112" y="251"/>
                  </a:lnTo>
                  <a:lnTo>
                    <a:pt x="112" y="249"/>
                  </a:lnTo>
                  <a:lnTo>
                    <a:pt x="109" y="249"/>
                  </a:lnTo>
                  <a:lnTo>
                    <a:pt x="112" y="249"/>
                  </a:lnTo>
                  <a:lnTo>
                    <a:pt x="114" y="249"/>
                  </a:lnTo>
                  <a:lnTo>
                    <a:pt x="114" y="246"/>
                  </a:lnTo>
                  <a:lnTo>
                    <a:pt x="117" y="246"/>
                  </a:lnTo>
                  <a:lnTo>
                    <a:pt x="117" y="249"/>
                  </a:lnTo>
                  <a:lnTo>
                    <a:pt x="119" y="249"/>
                  </a:lnTo>
                  <a:lnTo>
                    <a:pt x="119" y="246"/>
                  </a:lnTo>
                  <a:lnTo>
                    <a:pt x="122" y="246"/>
                  </a:lnTo>
                  <a:lnTo>
                    <a:pt x="124" y="246"/>
                  </a:lnTo>
                  <a:lnTo>
                    <a:pt x="124" y="244"/>
                  </a:lnTo>
                  <a:lnTo>
                    <a:pt x="127" y="244"/>
                  </a:lnTo>
                  <a:lnTo>
                    <a:pt x="129" y="244"/>
                  </a:lnTo>
                  <a:lnTo>
                    <a:pt x="132" y="244"/>
                  </a:lnTo>
                  <a:lnTo>
                    <a:pt x="132" y="246"/>
                  </a:lnTo>
                  <a:lnTo>
                    <a:pt x="134" y="246"/>
                  </a:lnTo>
                  <a:lnTo>
                    <a:pt x="137" y="246"/>
                  </a:lnTo>
                  <a:lnTo>
                    <a:pt x="139" y="246"/>
                  </a:lnTo>
                  <a:lnTo>
                    <a:pt x="142" y="246"/>
                  </a:lnTo>
                  <a:lnTo>
                    <a:pt x="142" y="244"/>
                  </a:lnTo>
                  <a:lnTo>
                    <a:pt x="144" y="244"/>
                  </a:lnTo>
                  <a:lnTo>
                    <a:pt x="147" y="244"/>
                  </a:lnTo>
                  <a:lnTo>
                    <a:pt x="150" y="244"/>
                  </a:lnTo>
                  <a:lnTo>
                    <a:pt x="150" y="246"/>
                  </a:lnTo>
                  <a:lnTo>
                    <a:pt x="152" y="246"/>
                  </a:lnTo>
                  <a:lnTo>
                    <a:pt x="155" y="246"/>
                  </a:lnTo>
                  <a:lnTo>
                    <a:pt x="157" y="246"/>
                  </a:lnTo>
                  <a:lnTo>
                    <a:pt x="160" y="246"/>
                  </a:lnTo>
                  <a:lnTo>
                    <a:pt x="162" y="246"/>
                  </a:lnTo>
                  <a:lnTo>
                    <a:pt x="165" y="246"/>
                  </a:lnTo>
                  <a:lnTo>
                    <a:pt x="162" y="246"/>
                  </a:lnTo>
                  <a:lnTo>
                    <a:pt x="165" y="246"/>
                  </a:lnTo>
                  <a:lnTo>
                    <a:pt x="165" y="244"/>
                  </a:lnTo>
                  <a:lnTo>
                    <a:pt x="167" y="244"/>
                  </a:lnTo>
                  <a:lnTo>
                    <a:pt x="170" y="244"/>
                  </a:lnTo>
                  <a:lnTo>
                    <a:pt x="170" y="246"/>
                  </a:lnTo>
                  <a:lnTo>
                    <a:pt x="172" y="246"/>
                  </a:lnTo>
                  <a:lnTo>
                    <a:pt x="172" y="249"/>
                  </a:lnTo>
                  <a:lnTo>
                    <a:pt x="175" y="249"/>
                  </a:lnTo>
                  <a:lnTo>
                    <a:pt x="177" y="249"/>
                  </a:lnTo>
                  <a:lnTo>
                    <a:pt x="180" y="249"/>
                  </a:lnTo>
                  <a:lnTo>
                    <a:pt x="180" y="251"/>
                  </a:lnTo>
                  <a:lnTo>
                    <a:pt x="183" y="251"/>
                  </a:lnTo>
                  <a:lnTo>
                    <a:pt x="183" y="254"/>
                  </a:lnTo>
                  <a:lnTo>
                    <a:pt x="185" y="254"/>
                  </a:lnTo>
                  <a:lnTo>
                    <a:pt x="188" y="254"/>
                  </a:lnTo>
                  <a:lnTo>
                    <a:pt x="188" y="251"/>
                  </a:lnTo>
                  <a:lnTo>
                    <a:pt x="188" y="254"/>
                  </a:lnTo>
                  <a:lnTo>
                    <a:pt x="188" y="251"/>
                  </a:lnTo>
                  <a:lnTo>
                    <a:pt x="190" y="251"/>
                  </a:lnTo>
                  <a:lnTo>
                    <a:pt x="190" y="254"/>
                  </a:lnTo>
                  <a:lnTo>
                    <a:pt x="190" y="251"/>
                  </a:lnTo>
                  <a:lnTo>
                    <a:pt x="193" y="251"/>
                  </a:lnTo>
                  <a:lnTo>
                    <a:pt x="193" y="249"/>
                  </a:lnTo>
                  <a:lnTo>
                    <a:pt x="195" y="249"/>
                  </a:lnTo>
                  <a:lnTo>
                    <a:pt x="193" y="249"/>
                  </a:lnTo>
                  <a:lnTo>
                    <a:pt x="195" y="249"/>
                  </a:lnTo>
                  <a:lnTo>
                    <a:pt x="198" y="249"/>
                  </a:lnTo>
                  <a:lnTo>
                    <a:pt x="198" y="246"/>
                  </a:lnTo>
                  <a:lnTo>
                    <a:pt x="200" y="246"/>
                  </a:lnTo>
                  <a:lnTo>
                    <a:pt x="203" y="246"/>
                  </a:lnTo>
                  <a:lnTo>
                    <a:pt x="203" y="244"/>
                  </a:lnTo>
                  <a:lnTo>
                    <a:pt x="205" y="244"/>
                  </a:lnTo>
                  <a:lnTo>
                    <a:pt x="203" y="241"/>
                  </a:lnTo>
                  <a:lnTo>
                    <a:pt x="205" y="241"/>
                  </a:lnTo>
                  <a:lnTo>
                    <a:pt x="205" y="239"/>
                  </a:lnTo>
                  <a:lnTo>
                    <a:pt x="205" y="241"/>
                  </a:lnTo>
                  <a:lnTo>
                    <a:pt x="205" y="239"/>
                  </a:lnTo>
                  <a:lnTo>
                    <a:pt x="208" y="239"/>
                  </a:lnTo>
                  <a:lnTo>
                    <a:pt x="205" y="239"/>
                  </a:lnTo>
                  <a:lnTo>
                    <a:pt x="208" y="239"/>
                  </a:lnTo>
                  <a:lnTo>
                    <a:pt x="208" y="236"/>
                  </a:lnTo>
                  <a:lnTo>
                    <a:pt x="210" y="236"/>
                  </a:lnTo>
                  <a:lnTo>
                    <a:pt x="210" y="239"/>
                  </a:lnTo>
                  <a:lnTo>
                    <a:pt x="210" y="236"/>
                  </a:lnTo>
                  <a:lnTo>
                    <a:pt x="213" y="236"/>
                  </a:lnTo>
                  <a:lnTo>
                    <a:pt x="215" y="234"/>
                  </a:lnTo>
                  <a:lnTo>
                    <a:pt x="218" y="234"/>
                  </a:lnTo>
                  <a:lnTo>
                    <a:pt x="218" y="231"/>
                  </a:lnTo>
                  <a:lnTo>
                    <a:pt x="221" y="231"/>
                  </a:lnTo>
                  <a:lnTo>
                    <a:pt x="221" y="229"/>
                  </a:lnTo>
                  <a:lnTo>
                    <a:pt x="221" y="231"/>
                  </a:lnTo>
                  <a:lnTo>
                    <a:pt x="221" y="229"/>
                  </a:lnTo>
                  <a:lnTo>
                    <a:pt x="223" y="229"/>
                  </a:lnTo>
                  <a:lnTo>
                    <a:pt x="226" y="229"/>
                  </a:lnTo>
                  <a:lnTo>
                    <a:pt x="226" y="226"/>
                  </a:lnTo>
                  <a:lnTo>
                    <a:pt x="223" y="226"/>
                  </a:lnTo>
                  <a:lnTo>
                    <a:pt x="223" y="223"/>
                  </a:lnTo>
                  <a:lnTo>
                    <a:pt x="223" y="221"/>
                  </a:lnTo>
                  <a:lnTo>
                    <a:pt x="223" y="223"/>
                  </a:lnTo>
                  <a:lnTo>
                    <a:pt x="223" y="221"/>
                  </a:lnTo>
                  <a:lnTo>
                    <a:pt x="221" y="221"/>
                  </a:lnTo>
                  <a:lnTo>
                    <a:pt x="221" y="218"/>
                  </a:lnTo>
                  <a:lnTo>
                    <a:pt x="221" y="216"/>
                  </a:lnTo>
                  <a:lnTo>
                    <a:pt x="221" y="213"/>
                  </a:lnTo>
                  <a:lnTo>
                    <a:pt x="221" y="211"/>
                  </a:lnTo>
                  <a:lnTo>
                    <a:pt x="221" y="208"/>
                  </a:lnTo>
                  <a:lnTo>
                    <a:pt x="223" y="208"/>
                  </a:lnTo>
                  <a:lnTo>
                    <a:pt x="223" y="206"/>
                  </a:lnTo>
                  <a:lnTo>
                    <a:pt x="226" y="206"/>
                  </a:lnTo>
                  <a:lnTo>
                    <a:pt x="226" y="203"/>
                  </a:lnTo>
                  <a:lnTo>
                    <a:pt x="226" y="201"/>
                  </a:lnTo>
                  <a:lnTo>
                    <a:pt x="226" y="198"/>
                  </a:lnTo>
                  <a:lnTo>
                    <a:pt x="223" y="198"/>
                  </a:lnTo>
                  <a:lnTo>
                    <a:pt x="223" y="196"/>
                  </a:lnTo>
                  <a:lnTo>
                    <a:pt x="221" y="196"/>
                  </a:lnTo>
                  <a:lnTo>
                    <a:pt x="218" y="196"/>
                  </a:lnTo>
                  <a:lnTo>
                    <a:pt x="215" y="196"/>
                  </a:lnTo>
                  <a:lnTo>
                    <a:pt x="215" y="198"/>
                  </a:lnTo>
                  <a:lnTo>
                    <a:pt x="213" y="196"/>
                  </a:lnTo>
                  <a:lnTo>
                    <a:pt x="210" y="196"/>
                  </a:lnTo>
                  <a:lnTo>
                    <a:pt x="213" y="193"/>
                  </a:lnTo>
                  <a:lnTo>
                    <a:pt x="210" y="193"/>
                  </a:lnTo>
                  <a:lnTo>
                    <a:pt x="210" y="190"/>
                  </a:lnTo>
                  <a:lnTo>
                    <a:pt x="210" y="188"/>
                  </a:lnTo>
                  <a:lnTo>
                    <a:pt x="210" y="185"/>
                  </a:lnTo>
                  <a:lnTo>
                    <a:pt x="213" y="185"/>
                  </a:lnTo>
                  <a:lnTo>
                    <a:pt x="215" y="185"/>
                  </a:lnTo>
                  <a:lnTo>
                    <a:pt x="213" y="185"/>
                  </a:lnTo>
                  <a:lnTo>
                    <a:pt x="215" y="185"/>
                  </a:lnTo>
                  <a:lnTo>
                    <a:pt x="215" y="183"/>
                  </a:lnTo>
                  <a:lnTo>
                    <a:pt x="215" y="185"/>
                  </a:lnTo>
                  <a:lnTo>
                    <a:pt x="215" y="183"/>
                  </a:lnTo>
                  <a:lnTo>
                    <a:pt x="215" y="180"/>
                  </a:lnTo>
                  <a:lnTo>
                    <a:pt x="218" y="180"/>
                  </a:lnTo>
                  <a:lnTo>
                    <a:pt x="215" y="180"/>
                  </a:lnTo>
                  <a:lnTo>
                    <a:pt x="218" y="180"/>
                  </a:lnTo>
                  <a:lnTo>
                    <a:pt x="218" y="178"/>
                  </a:lnTo>
                  <a:lnTo>
                    <a:pt x="221" y="178"/>
                  </a:lnTo>
                  <a:lnTo>
                    <a:pt x="218" y="178"/>
                  </a:lnTo>
                  <a:lnTo>
                    <a:pt x="221" y="178"/>
                  </a:lnTo>
                  <a:lnTo>
                    <a:pt x="221" y="175"/>
                  </a:lnTo>
                  <a:lnTo>
                    <a:pt x="223" y="175"/>
                  </a:lnTo>
                  <a:lnTo>
                    <a:pt x="221" y="175"/>
                  </a:lnTo>
                  <a:lnTo>
                    <a:pt x="223" y="173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6" y="173"/>
                  </a:lnTo>
                  <a:lnTo>
                    <a:pt x="226" y="170"/>
                  </a:lnTo>
                  <a:lnTo>
                    <a:pt x="226" y="173"/>
                  </a:lnTo>
                  <a:lnTo>
                    <a:pt x="226" y="170"/>
                  </a:lnTo>
                  <a:lnTo>
                    <a:pt x="228" y="170"/>
                  </a:lnTo>
                  <a:lnTo>
                    <a:pt x="231" y="170"/>
                  </a:lnTo>
                  <a:lnTo>
                    <a:pt x="231" y="168"/>
                  </a:lnTo>
                  <a:lnTo>
                    <a:pt x="233" y="168"/>
                  </a:lnTo>
                  <a:lnTo>
                    <a:pt x="231" y="168"/>
                  </a:lnTo>
                  <a:lnTo>
                    <a:pt x="233" y="168"/>
                  </a:lnTo>
                  <a:lnTo>
                    <a:pt x="233" y="165"/>
                  </a:lnTo>
                  <a:lnTo>
                    <a:pt x="233" y="168"/>
                  </a:lnTo>
                  <a:lnTo>
                    <a:pt x="233" y="165"/>
                  </a:lnTo>
                  <a:lnTo>
                    <a:pt x="233" y="163"/>
                  </a:lnTo>
                  <a:lnTo>
                    <a:pt x="231" y="163"/>
                  </a:lnTo>
                  <a:lnTo>
                    <a:pt x="233" y="163"/>
                  </a:lnTo>
                  <a:lnTo>
                    <a:pt x="231" y="160"/>
                  </a:lnTo>
                  <a:lnTo>
                    <a:pt x="231" y="163"/>
                  </a:lnTo>
                  <a:lnTo>
                    <a:pt x="231" y="160"/>
                  </a:lnTo>
                  <a:lnTo>
                    <a:pt x="233" y="160"/>
                  </a:lnTo>
                  <a:lnTo>
                    <a:pt x="231" y="160"/>
                  </a:lnTo>
                  <a:lnTo>
                    <a:pt x="231" y="158"/>
                  </a:lnTo>
                  <a:lnTo>
                    <a:pt x="228" y="158"/>
                  </a:lnTo>
                  <a:lnTo>
                    <a:pt x="231" y="158"/>
                  </a:lnTo>
                  <a:lnTo>
                    <a:pt x="231" y="155"/>
                  </a:lnTo>
                  <a:lnTo>
                    <a:pt x="228" y="155"/>
                  </a:lnTo>
                  <a:lnTo>
                    <a:pt x="231" y="155"/>
                  </a:lnTo>
                  <a:lnTo>
                    <a:pt x="228" y="155"/>
                  </a:lnTo>
                  <a:lnTo>
                    <a:pt x="228" y="152"/>
                  </a:lnTo>
                  <a:lnTo>
                    <a:pt x="228" y="150"/>
                  </a:lnTo>
                  <a:lnTo>
                    <a:pt x="228" y="147"/>
                  </a:lnTo>
                  <a:lnTo>
                    <a:pt x="226" y="147"/>
                  </a:lnTo>
                  <a:lnTo>
                    <a:pt x="228" y="147"/>
                  </a:lnTo>
                  <a:lnTo>
                    <a:pt x="228" y="145"/>
                  </a:lnTo>
                  <a:lnTo>
                    <a:pt x="226" y="145"/>
                  </a:lnTo>
                  <a:lnTo>
                    <a:pt x="226" y="147"/>
                  </a:lnTo>
                  <a:lnTo>
                    <a:pt x="226" y="145"/>
                  </a:lnTo>
                  <a:lnTo>
                    <a:pt x="226" y="142"/>
                  </a:lnTo>
                  <a:lnTo>
                    <a:pt x="223" y="142"/>
                  </a:lnTo>
                  <a:lnTo>
                    <a:pt x="221" y="142"/>
                  </a:lnTo>
                  <a:lnTo>
                    <a:pt x="221" y="140"/>
                  </a:lnTo>
                  <a:lnTo>
                    <a:pt x="221" y="142"/>
                  </a:lnTo>
                  <a:lnTo>
                    <a:pt x="218" y="142"/>
                  </a:lnTo>
                  <a:lnTo>
                    <a:pt x="218" y="140"/>
                  </a:lnTo>
                  <a:lnTo>
                    <a:pt x="221" y="140"/>
                  </a:lnTo>
                  <a:lnTo>
                    <a:pt x="218" y="140"/>
                  </a:lnTo>
                  <a:lnTo>
                    <a:pt x="218" y="137"/>
                  </a:lnTo>
                  <a:lnTo>
                    <a:pt x="215" y="137"/>
                  </a:lnTo>
                  <a:lnTo>
                    <a:pt x="215" y="135"/>
                  </a:lnTo>
                  <a:lnTo>
                    <a:pt x="213" y="135"/>
                  </a:lnTo>
                  <a:lnTo>
                    <a:pt x="215" y="135"/>
                  </a:lnTo>
                  <a:lnTo>
                    <a:pt x="215" y="132"/>
                  </a:lnTo>
                  <a:lnTo>
                    <a:pt x="215" y="130"/>
                  </a:lnTo>
                  <a:lnTo>
                    <a:pt x="215" y="127"/>
                  </a:lnTo>
                  <a:lnTo>
                    <a:pt x="218" y="127"/>
                  </a:lnTo>
                  <a:lnTo>
                    <a:pt x="221" y="125"/>
                  </a:lnTo>
                  <a:lnTo>
                    <a:pt x="221" y="122"/>
                  </a:lnTo>
                  <a:lnTo>
                    <a:pt x="221" y="119"/>
                  </a:lnTo>
                  <a:lnTo>
                    <a:pt x="223" y="119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4"/>
                  </a:lnTo>
                  <a:lnTo>
                    <a:pt x="221" y="114"/>
                  </a:lnTo>
                  <a:lnTo>
                    <a:pt x="221" y="112"/>
                  </a:lnTo>
                  <a:lnTo>
                    <a:pt x="221" y="114"/>
                  </a:lnTo>
                  <a:lnTo>
                    <a:pt x="221" y="112"/>
                  </a:lnTo>
                  <a:lnTo>
                    <a:pt x="223" y="112"/>
                  </a:lnTo>
                  <a:lnTo>
                    <a:pt x="221" y="112"/>
                  </a:lnTo>
                  <a:lnTo>
                    <a:pt x="223" y="112"/>
                  </a:lnTo>
                  <a:lnTo>
                    <a:pt x="221" y="112"/>
                  </a:lnTo>
                  <a:lnTo>
                    <a:pt x="223" y="109"/>
                  </a:lnTo>
                  <a:lnTo>
                    <a:pt x="223" y="112"/>
                  </a:lnTo>
                  <a:lnTo>
                    <a:pt x="223" y="109"/>
                  </a:lnTo>
                  <a:lnTo>
                    <a:pt x="223" y="112"/>
                  </a:lnTo>
                  <a:lnTo>
                    <a:pt x="223" y="109"/>
                  </a:lnTo>
                  <a:lnTo>
                    <a:pt x="223" y="112"/>
                  </a:lnTo>
                  <a:lnTo>
                    <a:pt x="223" y="109"/>
                  </a:lnTo>
                  <a:lnTo>
                    <a:pt x="223" y="107"/>
                  </a:lnTo>
                  <a:lnTo>
                    <a:pt x="226" y="107"/>
                  </a:lnTo>
                  <a:lnTo>
                    <a:pt x="228" y="107"/>
                  </a:lnTo>
                  <a:lnTo>
                    <a:pt x="228" y="104"/>
                  </a:lnTo>
                  <a:lnTo>
                    <a:pt x="231" y="104"/>
                  </a:lnTo>
                  <a:lnTo>
                    <a:pt x="228" y="104"/>
                  </a:lnTo>
                  <a:lnTo>
                    <a:pt x="231" y="104"/>
                  </a:lnTo>
                  <a:lnTo>
                    <a:pt x="231" y="102"/>
                  </a:lnTo>
                  <a:lnTo>
                    <a:pt x="233" y="102"/>
                  </a:lnTo>
                  <a:lnTo>
                    <a:pt x="236" y="102"/>
                  </a:lnTo>
                  <a:lnTo>
                    <a:pt x="236" y="104"/>
                  </a:lnTo>
                  <a:lnTo>
                    <a:pt x="236" y="102"/>
                  </a:lnTo>
                  <a:lnTo>
                    <a:pt x="238" y="102"/>
                  </a:lnTo>
                  <a:lnTo>
                    <a:pt x="241" y="102"/>
                  </a:lnTo>
                  <a:lnTo>
                    <a:pt x="243" y="99"/>
                  </a:lnTo>
                  <a:lnTo>
                    <a:pt x="246" y="99"/>
                  </a:lnTo>
                  <a:lnTo>
                    <a:pt x="248" y="99"/>
                  </a:lnTo>
                  <a:lnTo>
                    <a:pt x="251" y="99"/>
                  </a:lnTo>
                  <a:lnTo>
                    <a:pt x="254" y="99"/>
                  </a:lnTo>
                  <a:lnTo>
                    <a:pt x="254" y="97"/>
                  </a:lnTo>
                  <a:lnTo>
                    <a:pt x="254" y="94"/>
                  </a:lnTo>
                  <a:lnTo>
                    <a:pt x="251" y="94"/>
                  </a:lnTo>
                  <a:lnTo>
                    <a:pt x="254" y="94"/>
                  </a:lnTo>
                  <a:lnTo>
                    <a:pt x="251" y="94"/>
                  </a:lnTo>
                  <a:lnTo>
                    <a:pt x="254" y="94"/>
                  </a:lnTo>
                  <a:lnTo>
                    <a:pt x="254" y="92"/>
                  </a:lnTo>
                  <a:lnTo>
                    <a:pt x="251" y="92"/>
                  </a:lnTo>
                  <a:lnTo>
                    <a:pt x="251" y="89"/>
                  </a:lnTo>
                  <a:lnTo>
                    <a:pt x="251" y="86"/>
                  </a:lnTo>
                  <a:lnTo>
                    <a:pt x="251" y="84"/>
                  </a:lnTo>
                  <a:lnTo>
                    <a:pt x="251" y="81"/>
                  </a:lnTo>
                  <a:lnTo>
                    <a:pt x="248" y="81"/>
                  </a:lnTo>
                  <a:lnTo>
                    <a:pt x="246" y="81"/>
                  </a:lnTo>
                  <a:lnTo>
                    <a:pt x="246" y="79"/>
                  </a:lnTo>
                  <a:lnTo>
                    <a:pt x="246" y="76"/>
                  </a:lnTo>
                  <a:lnTo>
                    <a:pt x="246" y="74"/>
                  </a:lnTo>
                  <a:lnTo>
                    <a:pt x="246" y="71"/>
                  </a:lnTo>
                  <a:lnTo>
                    <a:pt x="248" y="69"/>
                  </a:lnTo>
                  <a:lnTo>
                    <a:pt x="251" y="69"/>
                  </a:lnTo>
                  <a:lnTo>
                    <a:pt x="248" y="69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4"/>
                  </a:lnTo>
                  <a:lnTo>
                    <a:pt x="248" y="64"/>
                  </a:lnTo>
                  <a:lnTo>
                    <a:pt x="248" y="61"/>
                  </a:lnTo>
                  <a:lnTo>
                    <a:pt x="248" y="59"/>
                  </a:lnTo>
                  <a:lnTo>
                    <a:pt x="248" y="61"/>
                  </a:lnTo>
                  <a:lnTo>
                    <a:pt x="246" y="61"/>
                  </a:lnTo>
                  <a:lnTo>
                    <a:pt x="246" y="59"/>
                  </a:lnTo>
                  <a:lnTo>
                    <a:pt x="246" y="56"/>
                  </a:lnTo>
                  <a:lnTo>
                    <a:pt x="248" y="54"/>
                  </a:lnTo>
                  <a:lnTo>
                    <a:pt x="248" y="51"/>
                  </a:lnTo>
                  <a:lnTo>
                    <a:pt x="246" y="51"/>
                  </a:lnTo>
                  <a:lnTo>
                    <a:pt x="246" y="48"/>
                  </a:lnTo>
                  <a:lnTo>
                    <a:pt x="248" y="48"/>
                  </a:lnTo>
                  <a:lnTo>
                    <a:pt x="248" y="46"/>
                  </a:lnTo>
                  <a:lnTo>
                    <a:pt x="251" y="46"/>
                  </a:lnTo>
                  <a:lnTo>
                    <a:pt x="254" y="46"/>
                  </a:lnTo>
                  <a:lnTo>
                    <a:pt x="256" y="48"/>
                  </a:lnTo>
                  <a:lnTo>
                    <a:pt x="259" y="48"/>
                  </a:lnTo>
                  <a:lnTo>
                    <a:pt x="261" y="48"/>
                  </a:lnTo>
                  <a:lnTo>
                    <a:pt x="261" y="51"/>
                  </a:lnTo>
                  <a:lnTo>
                    <a:pt x="264" y="51"/>
                  </a:lnTo>
                  <a:lnTo>
                    <a:pt x="266" y="51"/>
                  </a:lnTo>
                  <a:lnTo>
                    <a:pt x="269" y="51"/>
                  </a:lnTo>
                  <a:lnTo>
                    <a:pt x="269" y="48"/>
                  </a:lnTo>
                  <a:lnTo>
                    <a:pt x="269" y="51"/>
                  </a:lnTo>
                  <a:lnTo>
                    <a:pt x="269" y="48"/>
                  </a:lnTo>
                  <a:lnTo>
                    <a:pt x="271" y="48"/>
                  </a:lnTo>
                  <a:lnTo>
                    <a:pt x="271" y="46"/>
                  </a:lnTo>
                  <a:lnTo>
                    <a:pt x="269" y="46"/>
                  </a:lnTo>
                  <a:lnTo>
                    <a:pt x="271" y="46"/>
                  </a:lnTo>
                  <a:lnTo>
                    <a:pt x="271" y="43"/>
                  </a:lnTo>
                  <a:lnTo>
                    <a:pt x="269" y="43"/>
                  </a:lnTo>
                  <a:lnTo>
                    <a:pt x="269" y="41"/>
                  </a:lnTo>
                  <a:lnTo>
                    <a:pt x="269" y="38"/>
                  </a:lnTo>
                  <a:lnTo>
                    <a:pt x="271" y="38"/>
                  </a:lnTo>
                  <a:lnTo>
                    <a:pt x="271" y="36"/>
                  </a:lnTo>
                  <a:lnTo>
                    <a:pt x="269" y="36"/>
                  </a:lnTo>
                  <a:lnTo>
                    <a:pt x="269" y="33"/>
                  </a:lnTo>
                  <a:lnTo>
                    <a:pt x="266" y="33"/>
                  </a:lnTo>
                  <a:lnTo>
                    <a:pt x="269" y="33"/>
                  </a:lnTo>
                  <a:lnTo>
                    <a:pt x="269" y="31"/>
                  </a:lnTo>
                  <a:lnTo>
                    <a:pt x="271" y="31"/>
                  </a:lnTo>
                  <a:lnTo>
                    <a:pt x="271" y="28"/>
                  </a:lnTo>
                  <a:lnTo>
                    <a:pt x="274" y="28"/>
                  </a:lnTo>
                  <a:lnTo>
                    <a:pt x="274" y="31"/>
                  </a:lnTo>
                  <a:lnTo>
                    <a:pt x="276" y="31"/>
                  </a:lnTo>
                  <a:lnTo>
                    <a:pt x="279" y="33"/>
                  </a:lnTo>
                  <a:lnTo>
                    <a:pt x="281" y="33"/>
                  </a:lnTo>
                  <a:lnTo>
                    <a:pt x="281" y="36"/>
                  </a:lnTo>
                  <a:lnTo>
                    <a:pt x="281" y="38"/>
                  </a:lnTo>
                  <a:lnTo>
                    <a:pt x="284" y="38"/>
                  </a:lnTo>
                  <a:lnTo>
                    <a:pt x="281" y="38"/>
                  </a:lnTo>
                  <a:lnTo>
                    <a:pt x="281" y="41"/>
                  </a:lnTo>
                  <a:lnTo>
                    <a:pt x="284" y="41"/>
                  </a:lnTo>
                  <a:lnTo>
                    <a:pt x="286" y="41"/>
                  </a:lnTo>
                  <a:lnTo>
                    <a:pt x="289" y="43"/>
                  </a:lnTo>
                  <a:lnTo>
                    <a:pt x="289" y="41"/>
                  </a:lnTo>
                  <a:lnTo>
                    <a:pt x="289" y="43"/>
                  </a:lnTo>
                  <a:lnTo>
                    <a:pt x="292" y="43"/>
                  </a:lnTo>
                  <a:lnTo>
                    <a:pt x="292" y="41"/>
                  </a:lnTo>
                  <a:lnTo>
                    <a:pt x="294" y="41"/>
                  </a:lnTo>
                  <a:lnTo>
                    <a:pt x="294" y="43"/>
                  </a:lnTo>
                  <a:lnTo>
                    <a:pt x="297" y="43"/>
                  </a:lnTo>
                  <a:lnTo>
                    <a:pt x="297" y="41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2" y="41"/>
                  </a:lnTo>
                  <a:lnTo>
                    <a:pt x="302" y="43"/>
                  </a:lnTo>
                  <a:lnTo>
                    <a:pt x="304" y="43"/>
                  </a:lnTo>
                  <a:lnTo>
                    <a:pt x="304" y="46"/>
                  </a:lnTo>
                  <a:lnTo>
                    <a:pt x="302" y="46"/>
                  </a:lnTo>
                  <a:lnTo>
                    <a:pt x="302" y="48"/>
                  </a:lnTo>
                  <a:lnTo>
                    <a:pt x="302" y="51"/>
                  </a:lnTo>
                  <a:lnTo>
                    <a:pt x="299" y="51"/>
                  </a:lnTo>
                  <a:lnTo>
                    <a:pt x="299" y="54"/>
                  </a:lnTo>
                  <a:lnTo>
                    <a:pt x="299" y="56"/>
                  </a:lnTo>
                  <a:lnTo>
                    <a:pt x="297" y="56"/>
                  </a:lnTo>
                  <a:lnTo>
                    <a:pt x="294" y="56"/>
                  </a:lnTo>
                  <a:lnTo>
                    <a:pt x="294" y="59"/>
                  </a:lnTo>
                  <a:lnTo>
                    <a:pt x="294" y="61"/>
                  </a:lnTo>
                  <a:lnTo>
                    <a:pt x="297" y="61"/>
                  </a:lnTo>
                  <a:lnTo>
                    <a:pt x="299" y="61"/>
                  </a:lnTo>
                  <a:lnTo>
                    <a:pt x="297" y="61"/>
                  </a:lnTo>
                  <a:lnTo>
                    <a:pt x="299" y="61"/>
                  </a:lnTo>
                  <a:lnTo>
                    <a:pt x="299" y="59"/>
                  </a:lnTo>
                  <a:lnTo>
                    <a:pt x="302" y="59"/>
                  </a:lnTo>
                  <a:lnTo>
                    <a:pt x="302" y="56"/>
                  </a:lnTo>
                  <a:lnTo>
                    <a:pt x="304" y="54"/>
                  </a:lnTo>
                  <a:lnTo>
                    <a:pt x="307" y="54"/>
                  </a:lnTo>
                  <a:lnTo>
                    <a:pt x="309" y="56"/>
                  </a:lnTo>
                  <a:lnTo>
                    <a:pt x="309" y="54"/>
                  </a:lnTo>
                  <a:lnTo>
                    <a:pt x="312" y="54"/>
                  </a:lnTo>
                  <a:lnTo>
                    <a:pt x="314" y="54"/>
                  </a:lnTo>
                  <a:lnTo>
                    <a:pt x="317" y="54"/>
                  </a:lnTo>
                  <a:lnTo>
                    <a:pt x="317" y="51"/>
                  </a:lnTo>
                  <a:lnTo>
                    <a:pt x="319" y="51"/>
                  </a:lnTo>
                  <a:lnTo>
                    <a:pt x="322" y="51"/>
                  </a:lnTo>
                  <a:lnTo>
                    <a:pt x="322" y="48"/>
                  </a:lnTo>
                  <a:lnTo>
                    <a:pt x="322" y="46"/>
                  </a:lnTo>
                  <a:lnTo>
                    <a:pt x="322" y="48"/>
                  </a:lnTo>
                  <a:lnTo>
                    <a:pt x="322" y="46"/>
                  </a:lnTo>
                  <a:lnTo>
                    <a:pt x="325" y="46"/>
                  </a:lnTo>
                  <a:lnTo>
                    <a:pt x="325" y="43"/>
                  </a:lnTo>
                  <a:lnTo>
                    <a:pt x="327" y="43"/>
                  </a:lnTo>
                  <a:lnTo>
                    <a:pt x="330" y="41"/>
                  </a:lnTo>
                  <a:lnTo>
                    <a:pt x="330" y="43"/>
                  </a:lnTo>
                  <a:lnTo>
                    <a:pt x="330" y="41"/>
                  </a:lnTo>
                  <a:lnTo>
                    <a:pt x="330" y="43"/>
                  </a:lnTo>
                  <a:lnTo>
                    <a:pt x="332" y="43"/>
                  </a:lnTo>
                  <a:lnTo>
                    <a:pt x="335" y="43"/>
                  </a:lnTo>
                  <a:lnTo>
                    <a:pt x="335" y="41"/>
                  </a:lnTo>
                  <a:lnTo>
                    <a:pt x="337" y="41"/>
                  </a:lnTo>
                  <a:lnTo>
                    <a:pt x="337" y="38"/>
                  </a:lnTo>
                  <a:lnTo>
                    <a:pt x="340" y="38"/>
                  </a:lnTo>
                  <a:lnTo>
                    <a:pt x="342" y="38"/>
                  </a:lnTo>
                  <a:lnTo>
                    <a:pt x="342" y="36"/>
                  </a:lnTo>
                  <a:lnTo>
                    <a:pt x="342" y="38"/>
                  </a:lnTo>
                  <a:lnTo>
                    <a:pt x="342" y="36"/>
                  </a:lnTo>
                  <a:lnTo>
                    <a:pt x="345" y="36"/>
                  </a:lnTo>
                  <a:lnTo>
                    <a:pt x="342" y="36"/>
                  </a:lnTo>
                  <a:lnTo>
                    <a:pt x="345" y="36"/>
                  </a:lnTo>
                  <a:lnTo>
                    <a:pt x="342" y="36"/>
                  </a:lnTo>
                  <a:lnTo>
                    <a:pt x="345" y="36"/>
                  </a:lnTo>
                  <a:lnTo>
                    <a:pt x="345" y="33"/>
                  </a:lnTo>
                  <a:lnTo>
                    <a:pt x="347" y="33"/>
                  </a:lnTo>
                  <a:lnTo>
                    <a:pt x="347" y="31"/>
                  </a:lnTo>
                  <a:lnTo>
                    <a:pt x="350" y="31"/>
                  </a:lnTo>
                  <a:lnTo>
                    <a:pt x="352" y="31"/>
                  </a:lnTo>
                  <a:lnTo>
                    <a:pt x="355" y="31"/>
                  </a:lnTo>
                  <a:lnTo>
                    <a:pt x="357" y="31"/>
                  </a:lnTo>
                  <a:lnTo>
                    <a:pt x="357" y="28"/>
                  </a:lnTo>
                  <a:lnTo>
                    <a:pt x="357" y="26"/>
                  </a:lnTo>
                  <a:lnTo>
                    <a:pt x="360" y="26"/>
                  </a:lnTo>
                  <a:lnTo>
                    <a:pt x="363" y="26"/>
                  </a:lnTo>
                  <a:lnTo>
                    <a:pt x="363" y="23"/>
                  </a:lnTo>
                  <a:lnTo>
                    <a:pt x="365" y="23"/>
                  </a:lnTo>
                  <a:lnTo>
                    <a:pt x="368" y="23"/>
                  </a:lnTo>
                  <a:lnTo>
                    <a:pt x="368" y="21"/>
                  </a:lnTo>
                  <a:lnTo>
                    <a:pt x="368" y="23"/>
                  </a:lnTo>
                  <a:lnTo>
                    <a:pt x="368" y="21"/>
                  </a:lnTo>
                  <a:lnTo>
                    <a:pt x="370" y="21"/>
                  </a:lnTo>
                  <a:lnTo>
                    <a:pt x="370" y="18"/>
                  </a:lnTo>
                  <a:lnTo>
                    <a:pt x="370" y="15"/>
                  </a:lnTo>
                  <a:lnTo>
                    <a:pt x="373" y="15"/>
                  </a:lnTo>
                  <a:lnTo>
                    <a:pt x="375" y="15"/>
                  </a:lnTo>
                  <a:lnTo>
                    <a:pt x="375" y="13"/>
                  </a:lnTo>
                  <a:lnTo>
                    <a:pt x="378" y="13"/>
                  </a:lnTo>
                  <a:lnTo>
                    <a:pt x="378" y="10"/>
                  </a:lnTo>
                  <a:lnTo>
                    <a:pt x="380" y="10"/>
                  </a:lnTo>
                  <a:lnTo>
                    <a:pt x="383" y="10"/>
                  </a:lnTo>
                  <a:lnTo>
                    <a:pt x="383" y="8"/>
                  </a:lnTo>
                  <a:lnTo>
                    <a:pt x="385" y="8"/>
                  </a:lnTo>
                  <a:lnTo>
                    <a:pt x="388" y="8"/>
                  </a:lnTo>
                  <a:lnTo>
                    <a:pt x="385" y="8"/>
                  </a:lnTo>
                  <a:lnTo>
                    <a:pt x="385" y="5"/>
                  </a:lnTo>
                  <a:lnTo>
                    <a:pt x="388" y="5"/>
                  </a:lnTo>
                  <a:lnTo>
                    <a:pt x="388" y="8"/>
                  </a:lnTo>
                  <a:lnTo>
                    <a:pt x="388" y="5"/>
                  </a:lnTo>
                  <a:lnTo>
                    <a:pt x="390" y="5"/>
                  </a:lnTo>
                  <a:lnTo>
                    <a:pt x="393" y="5"/>
                  </a:lnTo>
                  <a:lnTo>
                    <a:pt x="396" y="3"/>
                  </a:lnTo>
                  <a:lnTo>
                    <a:pt x="398" y="3"/>
                  </a:lnTo>
                  <a:lnTo>
                    <a:pt x="401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6" y="0"/>
                  </a:lnTo>
                  <a:lnTo>
                    <a:pt x="406" y="3"/>
                  </a:lnTo>
                  <a:lnTo>
                    <a:pt x="406" y="0"/>
                  </a:lnTo>
                  <a:lnTo>
                    <a:pt x="406" y="3"/>
                  </a:lnTo>
                  <a:lnTo>
                    <a:pt x="406" y="0"/>
                  </a:lnTo>
                  <a:lnTo>
                    <a:pt x="408" y="0"/>
                  </a:lnTo>
                  <a:lnTo>
                    <a:pt x="408" y="3"/>
                  </a:lnTo>
                  <a:lnTo>
                    <a:pt x="411" y="3"/>
                  </a:lnTo>
                  <a:lnTo>
                    <a:pt x="413" y="3"/>
                  </a:lnTo>
                  <a:lnTo>
                    <a:pt x="411" y="3"/>
                  </a:lnTo>
                  <a:lnTo>
                    <a:pt x="413" y="3"/>
                  </a:lnTo>
                  <a:lnTo>
                    <a:pt x="416" y="3"/>
                  </a:lnTo>
                  <a:lnTo>
                    <a:pt x="418" y="3"/>
                  </a:lnTo>
                  <a:lnTo>
                    <a:pt x="421" y="3"/>
                  </a:lnTo>
                  <a:lnTo>
                    <a:pt x="423" y="3"/>
                  </a:lnTo>
                  <a:lnTo>
                    <a:pt x="423" y="5"/>
                  </a:lnTo>
                  <a:lnTo>
                    <a:pt x="423" y="3"/>
                  </a:lnTo>
                  <a:lnTo>
                    <a:pt x="423" y="5"/>
                  </a:lnTo>
                  <a:lnTo>
                    <a:pt x="423" y="3"/>
                  </a:lnTo>
                  <a:lnTo>
                    <a:pt x="423" y="5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8" y="5"/>
                  </a:lnTo>
                  <a:lnTo>
                    <a:pt x="431" y="5"/>
                  </a:lnTo>
                  <a:lnTo>
                    <a:pt x="434" y="5"/>
                  </a:lnTo>
                  <a:lnTo>
                    <a:pt x="434" y="8"/>
                  </a:lnTo>
                  <a:lnTo>
                    <a:pt x="431" y="8"/>
                  </a:lnTo>
                  <a:lnTo>
                    <a:pt x="431" y="10"/>
                  </a:lnTo>
                  <a:lnTo>
                    <a:pt x="431" y="13"/>
                  </a:lnTo>
                  <a:lnTo>
                    <a:pt x="428" y="15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6" y="21"/>
                  </a:lnTo>
                  <a:lnTo>
                    <a:pt x="428" y="21"/>
                  </a:lnTo>
                  <a:lnTo>
                    <a:pt x="426" y="21"/>
                  </a:lnTo>
                  <a:lnTo>
                    <a:pt x="426" y="23"/>
                  </a:lnTo>
                  <a:lnTo>
                    <a:pt x="428" y="23"/>
                  </a:lnTo>
                  <a:lnTo>
                    <a:pt x="428" y="21"/>
                  </a:lnTo>
                  <a:lnTo>
                    <a:pt x="428" y="23"/>
                  </a:lnTo>
                  <a:lnTo>
                    <a:pt x="426" y="23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8" y="26"/>
                  </a:lnTo>
                  <a:lnTo>
                    <a:pt x="431" y="26"/>
                  </a:lnTo>
                  <a:lnTo>
                    <a:pt x="431" y="28"/>
                  </a:lnTo>
                  <a:lnTo>
                    <a:pt x="434" y="28"/>
                  </a:lnTo>
                  <a:lnTo>
                    <a:pt x="436" y="28"/>
                  </a:lnTo>
                  <a:lnTo>
                    <a:pt x="439" y="28"/>
                  </a:lnTo>
                  <a:lnTo>
                    <a:pt x="436" y="28"/>
                  </a:lnTo>
                  <a:lnTo>
                    <a:pt x="436" y="31"/>
                  </a:lnTo>
                  <a:lnTo>
                    <a:pt x="439" y="31"/>
                  </a:lnTo>
                  <a:lnTo>
                    <a:pt x="439" y="28"/>
                  </a:lnTo>
                  <a:lnTo>
                    <a:pt x="439" y="31"/>
                  </a:lnTo>
                  <a:lnTo>
                    <a:pt x="439" y="28"/>
                  </a:lnTo>
                  <a:lnTo>
                    <a:pt x="439" y="31"/>
                  </a:lnTo>
                  <a:lnTo>
                    <a:pt x="441" y="31"/>
                  </a:lnTo>
                  <a:lnTo>
                    <a:pt x="444" y="31"/>
                  </a:lnTo>
                  <a:lnTo>
                    <a:pt x="446" y="31"/>
                  </a:lnTo>
                  <a:lnTo>
                    <a:pt x="446" y="33"/>
                  </a:lnTo>
                  <a:lnTo>
                    <a:pt x="449" y="33"/>
                  </a:lnTo>
                  <a:lnTo>
                    <a:pt x="449" y="36"/>
                  </a:lnTo>
                  <a:lnTo>
                    <a:pt x="449" y="33"/>
                  </a:lnTo>
                  <a:lnTo>
                    <a:pt x="451" y="33"/>
                  </a:lnTo>
                  <a:lnTo>
                    <a:pt x="451" y="31"/>
                  </a:lnTo>
                  <a:lnTo>
                    <a:pt x="454" y="31"/>
                  </a:lnTo>
                  <a:lnTo>
                    <a:pt x="451" y="31"/>
                  </a:lnTo>
                  <a:lnTo>
                    <a:pt x="454" y="31"/>
                  </a:lnTo>
                  <a:lnTo>
                    <a:pt x="454" y="28"/>
                  </a:lnTo>
                  <a:lnTo>
                    <a:pt x="454" y="31"/>
                  </a:lnTo>
                  <a:lnTo>
                    <a:pt x="454" y="28"/>
                  </a:lnTo>
                  <a:lnTo>
                    <a:pt x="456" y="28"/>
                  </a:lnTo>
                  <a:lnTo>
                    <a:pt x="459" y="28"/>
                  </a:lnTo>
                  <a:lnTo>
                    <a:pt x="459" y="26"/>
                  </a:lnTo>
                  <a:lnTo>
                    <a:pt x="461" y="26"/>
                  </a:lnTo>
                  <a:lnTo>
                    <a:pt x="464" y="26"/>
                  </a:lnTo>
                  <a:lnTo>
                    <a:pt x="467" y="26"/>
                  </a:lnTo>
                  <a:lnTo>
                    <a:pt x="469" y="26"/>
                  </a:lnTo>
                  <a:lnTo>
                    <a:pt x="472" y="26"/>
                  </a:lnTo>
                  <a:lnTo>
                    <a:pt x="474" y="26"/>
                  </a:lnTo>
                  <a:lnTo>
                    <a:pt x="474" y="28"/>
                  </a:lnTo>
                  <a:lnTo>
                    <a:pt x="477" y="28"/>
                  </a:lnTo>
                  <a:lnTo>
                    <a:pt x="477" y="26"/>
                  </a:lnTo>
                  <a:lnTo>
                    <a:pt x="477" y="28"/>
                  </a:lnTo>
                  <a:lnTo>
                    <a:pt x="479" y="28"/>
                  </a:lnTo>
                  <a:lnTo>
                    <a:pt x="482" y="28"/>
                  </a:lnTo>
                  <a:lnTo>
                    <a:pt x="484" y="28"/>
                  </a:lnTo>
                  <a:lnTo>
                    <a:pt x="484" y="31"/>
                  </a:lnTo>
                  <a:lnTo>
                    <a:pt x="487" y="31"/>
                  </a:lnTo>
                  <a:lnTo>
                    <a:pt x="487" y="33"/>
                  </a:lnTo>
                  <a:lnTo>
                    <a:pt x="487" y="31"/>
                  </a:lnTo>
                  <a:lnTo>
                    <a:pt x="487" y="33"/>
                  </a:lnTo>
                  <a:lnTo>
                    <a:pt x="489" y="33"/>
                  </a:lnTo>
                  <a:lnTo>
                    <a:pt x="489" y="36"/>
                  </a:lnTo>
                  <a:lnTo>
                    <a:pt x="492" y="36"/>
                  </a:lnTo>
                  <a:lnTo>
                    <a:pt x="494" y="36"/>
                  </a:lnTo>
                  <a:lnTo>
                    <a:pt x="494" y="38"/>
                  </a:lnTo>
                  <a:lnTo>
                    <a:pt x="497" y="38"/>
                  </a:lnTo>
                  <a:lnTo>
                    <a:pt x="497" y="41"/>
                  </a:lnTo>
                  <a:lnTo>
                    <a:pt x="499" y="41"/>
                  </a:lnTo>
                  <a:lnTo>
                    <a:pt x="502" y="41"/>
                  </a:lnTo>
                  <a:lnTo>
                    <a:pt x="502" y="43"/>
                  </a:lnTo>
                  <a:lnTo>
                    <a:pt x="505" y="41"/>
                  </a:lnTo>
                  <a:lnTo>
                    <a:pt x="505" y="43"/>
                  </a:lnTo>
                  <a:lnTo>
                    <a:pt x="505" y="41"/>
                  </a:lnTo>
                  <a:lnTo>
                    <a:pt x="505" y="43"/>
                  </a:lnTo>
                  <a:lnTo>
                    <a:pt x="507" y="43"/>
                  </a:lnTo>
                  <a:lnTo>
                    <a:pt x="507" y="46"/>
                  </a:lnTo>
                  <a:lnTo>
                    <a:pt x="510" y="46"/>
                  </a:lnTo>
                  <a:lnTo>
                    <a:pt x="512" y="46"/>
                  </a:lnTo>
                  <a:lnTo>
                    <a:pt x="512" y="48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5" y="51"/>
                  </a:lnTo>
                  <a:lnTo>
                    <a:pt x="517" y="51"/>
                  </a:lnTo>
                  <a:lnTo>
                    <a:pt x="520" y="51"/>
                  </a:lnTo>
                  <a:lnTo>
                    <a:pt x="522" y="54"/>
                  </a:lnTo>
                  <a:lnTo>
                    <a:pt x="525" y="54"/>
                  </a:lnTo>
                  <a:lnTo>
                    <a:pt x="525" y="51"/>
                  </a:lnTo>
                  <a:lnTo>
                    <a:pt x="527" y="51"/>
                  </a:lnTo>
                  <a:lnTo>
                    <a:pt x="530" y="51"/>
                  </a:lnTo>
                  <a:lnTo>
                    <a:pt x="530" y="54"/>
                  </a:lnTo>
                  <a:lnTo>
                    <a:pt x="532" y="54"/>
                  </a:lnTo>
                  <a:lnTo>
                    <a:pt x="532" y="56"/>
                  </a:lnTo>
                  <a:lnTo>
                    <a:pt x="535" y="56"/>
                  </a:lnTo>
                  <a:lnTo>
                    <a:pt x="538" y="56"/>
                  </a:lnTo>
                  <a:lnTo>
                    <a:pt x="540" y="56"/>
                  </a:lnTo>
                  <a:lnTo>
                    <a:pt x="543" y="56"/>
                  </a:lnTo>
                  <a:lnTo>
                    <a:pt x="545" y="56"/>
                  </a:lnTo>
                  <a:lnTo>
                    <a:pt x="545" y="54"/>
                  </a:lnTo>
                  <a:lnTo>
                    <a:pt x="548" y="54"/>
                  </a:lnTo>
                  <a:lnTo>
                    <a:pt x="550" y="54"/>
                  </a:lnTo>
                  <a:lnTo>
                    <a:pt x="550" y="51"/>
                  </a:lnTo>
                  <a:lnTo>
                    <a:pt x="568" y="69"/>
                  </a:lnTo>
                  <a:lnTo>
                    <a:pt x="570" y="69"/>
                  </a:lnTo>
                  <a:lnTo>
                    <a:pt x="573" y="71"/>
                  </a:lnTo>
                  <a:lnTo>
                    <a:pt x="576" y="74"/>
                  </a:lnTo>
                  <a:lnTo>
                    <a:pt x="578" y="76"/>
                  </a:lnTo>
                  <a:lnTo>
                    <a:pt x="578" y="84"/>
                  </a:lnTo>
                  <a:lnTo>
                    <a:pt x="578" y="89"/>
                  </a:lnTo>
                  <a:lnTo>
                    <a:pt x="581" y="89"/>
                  </a:lnTo>
                  <a:lnTo>
                    <a:pt x="583" y="89"/>
                  </a:lnTo>
                  <a:lnTo>
                    <a:pt x="583" y="92"/>
                  </a:lnTo>
                  <a:lnTo>
                    <a:pt x="583" y="89"/>
                  </a:lnTo>
                  <a:lnTo>
                    <a:pt x="586" y="89"/>
                  </a:lnTo>
                  <a:lnTo>
                    <a:pt x="588" y="92"/>
                  </a:lnTo>
                  <a:lnTo>
                    <a:pt x="591" y="92"/>
                  </a:lnTo>
                  <a:lnTo>
                    <a:pt x="591" y="89"/>
                  </a:lnTo>
                  <a:lnTo>
                    <a:pt x="593" y="89"/>
                  </a:lnTo>
                  <a:lnTo>
                    <a:pt x="596" y="89"/>
                  </a:lnTo>
                  <a:lnTo>
                    <a:pt x="598" y="89"/>
                  </a:lnTo>
                  <a:lnTo>
                    <a:pt x="601" y="86"/>
                  </a:lnTo>
                  <a:lnTo>
                    <a:pt x="601" y="84"/>
                  </a:lnTo>
                  <a:lnTo>
                    <a:pt x="603" y="84"/>
                  </a:lnTo>
                  <a:lnTo>
                    <a:pt x="603" y="86"/>
                  </a:lnTo>
                  <a:lnTo>
                    <a:pt x="606" y="86"/>
                  </a:lnTo>
                  <a:lnTo>
                    <a:pt x="609" y="86"/>
                  </a:lnTo>
                  <a:lnTo>
                    <a:pt x="609" y="84"/>
                  </a:lnTo>
                  <a:lnTo>
                    <a:pt x="611" y="84"/>
                  </a:lnTo>
                  <a:lnTo>
                    <a:pt x="611" y="86"/>
                  </a:lnTo>
                  <a:lnTo>
                    <a:pt x="611" y="89"/>
                  </a:lnTo>
                  <a:lnTo>
                    <a:pt x="614" y="89"/>
                  </a:lnTo>
                  <a:lnTo>
                    <a:pt x="614" y="86"/>
                  </a:lnTo>
                  <a:lnTo>
                    <a:pt x="616" y="86"/>
                  </a:lnTo>
                  <a:lnTo>
                    <a:pt x="619" y="86"/>
                  </a:lnTo>
                  <a:lnTo>
                    <a:pt x="619" y="89"/>
                  </a:lnTo>
                  <a:lnTo>
                    <a:pt x="621" y="89"/>
                  </a:lnTo>
                  <a:lnTo>
                    <a:pt x="624" y="89"/>
                  </a:lnTo>
                  <a:lnTo>
                    <a:pt x="624" y="92"/>
                  </a:lnTo>
                  <a:lnTo>
                    <a:pt x="624" y="94"/>
                  </a:lnTo>
                  <a:lnTo>
                    <a:pt x="626" y="94"/>
                  </a:lnTo>
                  <a:lnTo>
                    <a:pt x="629" y="94"/>
                  </a:lnTo>
                  <a:lnTo>
                    <a:pt x="629" y="92"/>
                  </a:lnTo>
                  <a:lnTo>
                    <a:pt x="631" y="92"/>
                  </a:lnTo>
                  <a:lnTo>
                    <a:pt x="634" y="92"/>
                  </a:lnTo>
                  <a:lnTo>
                    <a:pt x="634" y="94"/>
                  </a:lnTo>
                  <a:lnTo>
                    <a:pt x="636" y="94"/>
                  </a:lnTo>
                  <a:lnTo>
                    <a:pt x="639" y="94"/>
                  </a:lnTo>
                  <a:lnTo>
                    <a:pt x="641" y="94"/>
                  </a:lnTo>
                  <a:lnTo>
                    <a:pt x="644" y="94"/>
                  </a:lnTo>
                  <a:lnTo>
                    <a:pt x="647" y="94"/>
                  </a:lnTo>
                  <a:lnTo>
                    <a:pt x="647" y="97"/>
                  </a:lnTo>
                  <a:lnTo>
                    <a:pt x="649" y="97"/>
                  </a:lnTo>
                  <a:lnTo>
                    <a:pt x="649" y="99"/>
                  </a:lnTo>
                  <a:lnTo>
                    <a:pt x="652" y="99"/>
                  </a:lnTo>
                  <a:lnTo>
                    <a:pt x="654" y="99"/>
                  </a:lnTo>
                  <a:lnTo>
                    <a:pt x="654" y="102"/>
                  </a:lnTo>
                  <a:lnTo>
                    <a:pt x="654" y="99"/>
                  </a:lnTo>
                  <a:lnTo>
                    <a:pt x="654" y="102"/>
                  </a:lnTo>
                  <a:lnTo>
                    <a:pt x="654" y="104"/>
                  </a:lnTo>
                  <a:lnTo>
                    <a:pt x="657" y="104"/>
                  </a:lnTo>
                  <a:lnTo>
                    <a:pt x="659" y="104"/>
                  </a:lnTo>
                  <a:lnTo>
                    <a:pt x="659" y="107"/>
                  </a:lnTo>
                  <a:lnTo>
                    <a:pt x="659" y="104"/>
                  </a:lnTo>
                  <a:lnTo>
                    <a:pt x="659" y="107"/>
                  </a:lnTo>
                  <a:lnTo>
                    <a:pt x="662" y="107"/>
                  </a:lnTo>
                  <a:lnTo>
                    <a:pt x="662" y="104"/>
                  </a:lnTo>
                  <a:lnTo>
                    <a:pt x="664" y="104"/>
                  </a:lnTo>
                  <a:lnTo>
                    <a:pt x="664" y="107"/>
                  </a:lnTo>
                  <a:lnTo>
                    <a:pt x="662" y="107"/>
                  </a:lnTo>
                  <a:lnTo>
                    <a:pt x="664" y="107"/>
                  </a:lnTo>
                  <a:lnTo>
                    <a:pt x="664" y="109"/>
                  </a:lnTo>
                  <a:lnTo>
                    <a:pt x="667" y="109"/>
                  </a:lnTo>
                  <a:lnTo>
                    <a:pt x="667" y="112"/>
                  </a:lnTo>
                  <a:lnTo>
                    <a:pt x="667" y="114"/>
                  </a:lnTo>
                  <a:lnTo>
                    <a:pt x="664" y="114"/>
                  </a:lnTo>
                  <a:lnTo>
                    <a:pt x="664" y="117"/>
                  </a:lnTo>
                  <a:lnTo>
                    <a:pt x="664" y="119"/>
                  </a:lnTo>
                  <a:lnTo>
                    <a:pt x="662" y="119"/>
                  </a:lnTo>
                  <a:lnTo>
                    <a:pt x="662" y="122"/>
                  </a:lnTo>
                  <a:lnTo>
                    <a:pt x="664" y="122"/>
                  </a:lnTo>
                  <a:lnTo>
                    <a:pt x="662" y="122"/>
                  </a:lnTo>
                  <a:lnTo>
                    <a:pt x="662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7" y="127"/>
                  </a:lnTo>
                  <a:lnTo>
                    <a:pt x="657" y="130"/>
                  </a:lnTo>
                  <a:lnTo>
                    <a:pt x="654" y="132"/>
                  </a:lnTo>
                  <a:lnTo>
                    <a:pt x="652" y="132"/>
                  </a:lnTo>
                  <a:lnTo>
                    <a:pt x="654" y="132"/>
                  </a:lnTo>
                  <a:lnTo>
                    <a:pt x="652" y="132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5"/>
                  </a:lnTo>
                  <a:lnTo>
                    <a:pt x="649" y="135"/>
                  </a:lnTo>
                  <a:lnTo>
                    <a:pt x="649" y="137"/>
                  </a:lnTo>
                  <a:lnTo>
                    <a:pt x="649" y="140"/>
                  </a:lnTo>
                  <a:lnTo>
                    <a:pt x="647" y="140"/>
                  </a:lnTo>
                  <a:lnTo>
                    <a:pt x="644" y="140"/>
                  </a:lnTo>
                  <a:lnTo>
                    <a:pt x="641" y="140"/>
                  </a:lnTo>
                  <a:lnTo>
                    <a:pt x="641" y="142"/>
                  </a:lnTo>
                  <a:lnTo>
                    <a:pt x="641" y="145"/>
                  </a:lnTo>
                  <a:lnTo>
                    <a:pt x="639" y="145"/>
                  </a:lnTo>
                  <a:lnTo>
                    <a:pt x="639" y="147"/>
                  </a:lnTo>
                  <a:lnTo>
                    <a:pt x="641" y="147"/>
                  </a:lnTo>
                  <a:lnTo>
                    <a:pt x="639" y="147"/>
                  </a:lnTo>
                  <a:lnTo>
                    <a:pt x="639" y="150"/>
                  </a:lnTo>
                  <a:lnTo>
                    <a:pt x="639" y="152"/>
                  </a:lnTo>
                  <a:lnTo>
                    <a:pt x="641" y="152"/>
                  </a:lnTo>
                  <a:lnTo>
                    <a:pt x="644" y="152"/>
                  </a:lnTo>
                  <a:lnTo>
                    <a:pt x="644" y="155"/>
                  </a:lnTo>
                  <a:lnTo>
                    <a:pt x="644" y="158"/>
                  </a:lnTo>
                  <a:lnTo>
                    <a:pt x="641" y="158"/>
                  </a:lnTo>
                  <a:lnTo>
                    <a:pt x="641" y="160"/>
                  </a:lnTo>
                  <a:lnTo>
                    <a:pt x="641" y="158"/>
                  </a:lnTo>
                  <a:lnTo>
                    <a:pt x="641" y="160"/>
                  </a:lnTo>
                  <a:lnTo>
                    <a:pt x="639" y="160"/>
                  </a:lnTo>
                  <a:lnTo>
                    <a:pt x="639" y="158"/>
                  </a:lnTo>
                  <a:lnTo>
                    <a:pt x="636" y="158"/>
                  </a:lnTo>
                  <a:lnTo>
                    <a:pt x="634" y="158"/>
                  </a:lnTo>
                  <a:lnTo>
                    <a:pt x="634" y="160"/>
                  </a:lnTo>
                  <a:lnTo>
                    <a:pt x="634" y="158"/>
                  </a:lnTo>
                  <a:lnTo>
                    <a:pt x="631" y="158"/>
                  </a:lnTo>
                  <a:lnTo>
                    <a:pt x="629" y="158"/>
                  </a:lnTo>
                  <a:lnTo>
                    <a:pt x="629" y="160"/>
                  </a:lnTo>
                  <a:lnTo>
                    <a:pt x="629" y="163"/>
                  </a:lnTo>
                  <a:lnTo>
                    <a:pt x="626" y="163"/>
                  </a:lnTo>
                  <a:lnTo>
                    <a:pt x="626" y="165"/>
                  </a:lnTo>
                  <a:lnTo>
                    <a:pt x="626" y="168"/>
                  </a:lnTo>
                  <a:lnTo>
                    <a:pt x="624" y="168"/>
                  </a:lnTo>
                  <a:lnTo>
                    <a:pt x="624" y="170"/>
                  </a:lnTo>
                  <a:lnTo>
                    <a:pt x="626" y="170"/>
                  </a:lnTo>
                  <a:lnTo>
                    <a:pt x="626" y="173"/>
                  </a:lnTo>
                  <a:lnTo>
                    <a:pt x="624" y="173"/>
                  </a:lnTo>
                  <a:lnTo>
                    <a:pt x="626" y="173"/>
                  </a:lnTo>
                  <a:lnTo>
                    <a:pt x="624" y="173"/>
                  </a:lnTo>
                  <a:lnTo>
                    <a:pt x="624" y="175"/>
                  </a:lnTo>
                  <a:lnTo>
                    <a:pt x="626" y="175"/>
                  </a:lnTo>
                  <a:lnTo>
                    <a:pt x="626" y="178"/>
                  </a:lnTo>
                  <a:lnTo>
                    <a:pt x="624" y="180"/>
                  </a:lnTo>
                  <a:lnTo>
                    <a:pt x="626" y="180"/>
                  </a:lnTo>
                  <a:lnTo>
                    <a:pt x="626" y="183"/>
                  </a:lnTo>
                  <a:lnTo>
                    <a:pt x="624" y="183"/>
                  </a:lnTo>
                  <a:lnTo>
                    <a:pt x="624" y="185"/>
                  </a:lnTo>
                  <a:lnTo>
                    <a:pt x="621" y="185"/>
                  </a:lnTo>
                  <a:lnTo>
                    <a:pt x="624" y="185"/>
                  </a:lnTo>
                  <a:lnTo>
                    <a:pt x="621" y="185"/>
                  </a:lnTo>
                  <a:lnTo>
                    <a:pt x="624" y="185"/>
                  </a:lnTo>
                  <a:lnTo>
                    <a:pt x="624" y="188"/>
                  </a:lnTo>
                  <a:lnTo>
                    <a:pt x="621" y="188"/>
                  </a:lnTo>
                  <a:lnTo>
                    <a:pt x="621" y="190"/>
                  </a:lnTo>
                  <a:lnTo>
                    <a:pt x="624" y="190"/>
                  </a:lnTo>
                  <a:lnTo>
                    <a:pt x="626" y="190"/>
                  </a:lnTo>
                  <a:lnTo>
                    <a:pt x="629" y="190"/>
                  </a:lnTo>
                  <a:lnTo>
                    <a:pt x="629" y="193"/>
                  </a:lnTo>
                  <a:lnTo>
                    <a:pt x="626" y="193"/>
                  </a:lnTo>
                  <a:lnTo>
                    <a:pt x="629" y="193"/>
                  </a:lnTo>
                  <a:lnTo>
                    <a:pt x="629" y="196"/>
                  </a:lnTo>
                  <a:lnTo>
                    <a:pt x="631" y="198"/>
                  </a:lnTo>
                  <a:lnTo>
                    <a:pt x="631" y="201"/>
                  </a:lnTo>
                  <a:lnTo>
                    <a:pt x="631" y="198"/>
                  </a:lnTo>
                  <a:lnTo>
                    <a:pt x="634" y="198"/>
                  </a:lnTo>
                  <a:lnTo>
                    <a:pt x="634" y="201"/>
                  </a:lnTo>
                  <a:lnTo>
                    <a:pt x="634" y="203"/>
                  </a:lnTo>
                  <a:lnTo>
                    <a:pt x="636" y="203"/>
                  </a:lnTo>
                  <a:lnTo>
                    <a:pt x="636" y="201"/>
                  </a:lnTo>
                  <a:lnTo>
                    <a:pt x="636" y="203"/>
                  </a:lnTo>
                  <a:lnTo>
                    <a:pt x="639" y="203"/>
                  </a:lnTo>
                  <a:lnTo>
                    <a:pt x="636" y="201"/>
                  </a:lnTo>
                  <a:lnTo>
                    <a:pt x="639" y="201"/>
                  </a:lnTo>
                  <a:lnTo>
                    <a:pt x="639" y="203"/>
                  </a:lnTo>
                  <a:lnTo>
                    <a:pt x="639" y="206"/>
                  </a:lnTo>
                  <a:lnTo>
                    <a:pt x="641" y="206"/>
                  </a:lnTo>
                  <a:lnTo>
                    <a:pt x="641" y="208"/>
                  </a:lnTo>
                  <a:lnTo>
                    <a:pt x="644" y="208"/>
                  </a:lnTo>
                  <a:lnTo>
                    <a:pt x="647" y="208"/>
                  </a:lnTo>
                  <a:lnTo>
                    <a:pt x="647" y="211"/>
                  </a:lnTo>
                  <a:lnTo>
                    <a:pt x="647" y="213"/>
                  </a:lnTo>
                  <a:lnTo>
                    <a:pt x="647" y="216"/>
                  </a:lnTo>
                  <a:lnTo>
                    <a:pt x="647" y="213"/>
                  </a:lnTo>
                  <a:lnTo>
                    <a:pt x="647" y="216"/>
                  </a:lnTo>
                  <a:lnTo>
                    <a:pt x="649" y="216"/>
                  </a:lnTo>
                  <a:lnTo>
                    <a:pt x="647" y="218"/>
                  </a:lnTo>
                  <a:lnTo>
                    <a:pt x="644" y="221"/>
                  </a:lnTo>
                  <a:lnTo>
                    <a:pt x="641" y="221"/>
                  </a:lnTo>
                  <a:lnTo>
                    <a:pt x="644" y="221"/>
                  </a:lnTo>
                  <a:lnTo>
                    <a:pt x="644" y="223"/>
                  </a:lnTo>
                  <a:lnTo>
                    <a:pt x="647" y="223"/>
                  </a:lnTo>
                  <a:lnTo>
                    <a:pt x="644" y="223"/>
                  </a:lnTo>
                  <a:lnTo>
                    <a:pt x="641" y="223"/>
                  </a:lnTo>
                  <a:lnTo>
                    <a:pt x="641" y="221"/>
                  </a:lnTo>
                  <a:lnTo>
                    <a:pt x="639" y="221"/>
                  </a:lnTo>
                  <a:lnTo>
                    <a:pt x="636" y="221"/>
                  </a:lnTo>
                  <a:lnTo>
                    <a:pt x="634" y="221"/>
                  </a:lnTo>
                  <a:lnTo>
                    <a:pt x="631" y="221"/>
                  </a:lnTo>
                  <a:lnTo>
                    <a:pt x="629" y="218"/>
                  </a:lnTo>
                  <a:lnTo>
                    <a:pt x="626" y="218"/>
                  </a:lnTo>
                  <a:lnTo>
                    <a:pt x="624" y="218"/>
                  </a:lnTo>
                  <a:lnTo>
                    <a:pt x="624" y="221"/>
                  </a:lnTo>
                  <a:lnTo>
                    <a:pt x="621" y="221"/>
                  </a:lnTo>
                  <a:lnTo>
                    <a:pt x="621" y="223"/>
                  </a:lnTo>
                  <a:lnTo>
                    <a:pt x="619" y="223"/>
                  </a:lnTo>
                  <a:lnTo>
                    <a:pt x="619" y="226"/>
                  </a:lnTo>
                  <a:lnTo>
                    <a:pt x="616" y="226"/>
                  </a:lnTo>
                  <a:lnTo>
                    <a:pt x="616" y="223"/>
                  </a:lnTo>
                  <a:lnTo>
                    <a:pt x="614" y="226"/>
                  </a:lnTo>
                  <a:lnTo>
                    <a:pt x="614" y="223"/>
                  </a:lnTo>
                  <a:lnTo>
                    <a:pt x="614" y="226"/>
                  </a:lnTo>
                  <a:lnTo>
                    <a:pt x="614" y="223"/>
                  </a:lnTo>
                  <a:lnTo>
                    <a:pt x="611" y="223"/>
                  </a:lnTo>
                  <a:lnTo>
                    <a:pt x="611" y="221"/>
                  </a:lnTo>
                  <a:lnTo>
                    <a:pt x="609" y="223"/>
                  </a:lnTo>
                  <a:lnTo>
                    <a:pt x="609" y="221"/>
                  </a:lnTo>
                  <a:lnTo>
                    <a:pt x="609" y="223"/>
                  </a:lnTo>
                  <a:lnTo>
                    <a:pt x="606" y="223"/>
                  </a:lnTo>
                  <a:lnTo>
                    <a:pt x="603" y="223"/>
                  </a:lnTo>
                  <a:lnTo>
                    <a:pt x="606" y="223"/>
                  </a:lnTo>
                  <a:lnTo>
                    <a:pt x="614" y="231"/>
                  </a:lnTo>
                  <a:lnTo>
                    <a:pt x="614" y="234"/>
                  </a:lnTo>
                  <a:lnTo>
                    <a:pt x="611" y="234"/>
                  </a:lnTo>
                  <a:lnTo>
                    <a:pt x="609" y="234"/>
                  </a:lnTo>
                  <a:lnTo>
                    <a:pt x="606" y="234"/>
                  </a:lnTo>
                  <a:lnTo>
                    <a:pt x="606" y="231"/>
                  </a:lnTo>
                  <a:lnTo>
                    <a:pt x="603" y="231"/>
                  </a:lnTo>
                  <a:lnTo>
                    <a:pt x="603" y="234"/>
                  </a:lnTo>
                  <a:lnTo>
                    <a:pt x="603" y="231"/>
                  </a:lnTo>
                  <a:lnTo>
                    <a:pt x="601" y="231"/>
                  </a:lnTo>
                  <a:lnTo>
                    <a:pt x="601" y="234"/>
                  </a:lnTo>
                  <a:lnTo>
                    <a:pt x="598" y="234"/>
                  </a:lnTo>
                  <a:lnTo>
                    <a:pt x="601" y="234"/>
                  </a:lnTo>
                  <a:lnTo>
                    <a:pt x="598" y="234"/>
                  </a:lnTo>
                  <a:lnTo>
                    <a:pt x="596" y="234"/>
                  </a:lnTo>
                  <a:lnTo>
                    <a:pt x="596" y="236"/>
                  </a:lnTo>
                  <a:lnTo>
                    <a:pt x="593" y="236"/>
                  </a:lnTo>
                  <a:lnTo>
                    <a:pt x="593" y="239"/>
                  </a:lnTo>
                  <a:lnTo>
                    <a:pt x="593" y="241"/>
                  </a:lnTo>
                  <a:lnTo>
                    <a:pt x="591" y="241"/>
                  </a:lnTo>
                  <a:lnTo>
                    <a:pt x="591" y="244"/>
                  </a:lnTo>
                  <a:lnTo>
                    <a:pt x="591" y="246"/>
                  </a:lnTo>
                  <a:lnTo>
                    <a:pt x="588" y="249"/>
                  </a:lnTo>
                  <a:lnTo>
                    <a:pt x="591" y="249"/>
                  </a:lnTo>
                  <a:lnTo>
                    <a:pt x="588" y="249"/>
                  </a:lnTo>
                  <a:lnTo>
                    <a:pt x="588" y="251"/>
                  </a:lnTo>
                  <a:lnTo>
                    <a:pt x="598" y="251"/>
                  </a:lnTo>
                  <a:lnTo>
                    <a:pt x="598" y="254"/>
                  </a:lnTo>
                  <a:lnTo>
                    <a:pt x="598" y="256"/>
                  </a:lnTo>
                  <a:lnTo>
                    <a:pt x="596" y="262"/>
                  </a:lnTo>
                  <a:lnTo>
                    <a:pt x="596" y="264"/>
                  </a:lnTo>
                  <a:lnTo>
                    <a:pt x="598" y="264"/>
                  </a:lnTo>
                  <a:lnTo>
                    <a:pt x="596" y="264"/>
                  </a:lnTo>
                  <a:lnTo>
                    <a:pt x="598" y="264"/>
                  </a:lnTo>
                  <a:lnTo>
                    <a:pt x="601" y="264"/>
                  </a:lnTo>
                  <a:lnTo>
                    <a:pt x="601" y="267"/>
                  </a:lnTo>
                  <a:lnTo>
                    <a:pt x="603" y="267"/>
                  </a:lnTo>
                  <a:lnTo>
                    <a:pt x="603" y="269"/>
                  </a:lnTo>
                  <a:lnTo>
                    <a:pt x="603" y="272"/>
                  </a:lnTo>
                  <a:lnTo>
                    <a:pt x="603" y="274"/>
                  </a:lnTo>
                  <a:lnTo>
                    <a:pt x="601" y="274"/>
                  </a:lnTo>
                  <a:lnTo>
                    <a:pt x="598" y="274"/>
                  </a:lnTo>
                  <a:lnTo>
                    <a:pt x="593" y="274"/>
                  </a:lnTo>
                  <a:lnTo>
                    <a:pt x="591" y="274"/>
                  </a:lnTo>
                  <a:lnTo>
                    <a:pt x="591" y="272"/>
                  </a:lnTo>
                  <a:lnTo>
                    <a:pt x="586" y="272"/>
                  </a:lnTo>
                  <a:lnTo>
                    <a:pt x="586" y="274"/>
                  </a:lnTo>
                  <a:lnTo>
                    <a:pt x="583" y="274"/>
                  </a:lnTo>
                  <a:lnTo>
                    <a:pt x="586" y="274"/>
                  </a:lnTo>
                  <a:lnTo>
                    <a:pt x="583" y="274"/>
                  </a:lnTo>
                  <a:lnTo>
                    <a:pt x="586" y="274"/>
                  </a:lnTo>
                  <a:lnTo>
                    <a:pt x="586" y="277"/>
                  </a:lnTo>
                  <a:lnTo>
                    <a:pt x="588" y="277"/>
                  </a:lnTo>
                  <a:lnTo>
                    <a:pt x="591" y="277"/>
                  </a:lnTo>
                  <a:lnTo>
                    <a:pt x="591" y="279"/>
                  </a:lnTo>
                  <a:lnTo>
                    <a:pt x="593" y="279"/>
                  </a:lnTo>
                  <a:lnTo>
                    <a:pt x="591" y="279"/>
                  </a:lnTo>
                  <a:lnTo>
                    <a:pt x="593" y="279"/>
                  </a:lnTo>
                  <a:lnTo>
                    <a:pt x="593" y="282"/>
                  </a:lnTo>
                  <a:lnTo>
                    <a:pt x="596" y="282"/>
                  </a:lnTo>
                  <a:lnTo>
                    <a:pt x="598" y="282"/>
                  </a:lnTo>
                  <a:lnTo>
                    <a:pt x="598" y="284"/>
                  </a:lnTo>
                  <a:lnTo>
                    <a:pt x="596" y="284"/>
                  </a:lnTo>
                  <a:lnTo>
                    <a:pt x="596" y="287"/>
                  </a:lnTo>
                  <a:lnTo>
                    <a:pt x="596" y="289"/>
                  </a:lnTo>
                  <a:lnTo>
                    <a:pt x="598" y="289"/>
                  </a:lnTo>
                  <a:lnTo>
                    <a:pt x="601" y="289"/>
                  </a:lnTo>
                  <a:lnTo>
                    <a:pt x="601" y="292"/>
                  </a:lnTo>
                  <a:lnTo>
                    <a:pt x="603" y="292"/>
                  </a:lnTo>
                  <a:lnTo>
                    <a:pt x="601" y="292"/>
                  </a:lnTo>
                  <a:lnTo>
                    <a:pt x="601" y="294"/>
                  </a:lnTo>
                  <a:lnTo>
                    <a:pt x="603" y="294"/>
                  </a:lnTo>
                  <a:lnTo>
                    <a:pt x="603" y="297"/>
                  </a:lnTo>
                  <a:lnTo>
                    <a:pt x="603" y="300"/>
                  </a:lnTo>
                  <a:lnTo>
                    <a:pt x="603" y="302"/>
                  </a:lnTo>
                  <a:lnTo>
                    <a:pt x="603" y="305"/>
                  </a:lnTo>
                  <a:lnTo>
                    <a:pt x="603" y="307"/>
                  </a:lnTo>
                  <a:lnTo>
                    <a:pt x="601" y="307"/>
                  </a:lnTo>
                  <a:lnTo>
                    <a:pt x="601" y="310"/>
                  </a:lnTo>
                  <a:lnTo>
                    <a:pt x="601" y="312"/>
                  </a:lnTo>
                  <a:lnTo>
                    <a:pt x="603" y="312"/>
                  </a:lnTo>
                  <a:lnTo>
                    <a:pt x="601" y="312"/>
                  </a:lnTo>
                  <a:lnTo>
                    <a:pt x="601" y="315"/>
                  </a:lnTo>
                  <a:lnTo>
                    <a:pt x="598" y="315"/>
                  </a:lnTo>
                  <a:lnTo>
                    <a:pt x="596" y="312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0"/>
                  </a:lnTo>
                  <a:lnTo>
                    <a:pt x="593" y="320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5"/>
                  </a:lnTo>
                  <a:lnTo>
                    <a:pt x="591" y="322"/>
                  </a:lnTo>
                  <a:lnTo>
                    <a:pt x="588" y="325"/>
                  </a:lnTo>
                  <a:lnTo>
                    <a:pt x="588" y="327"/>
                  </a:lnTo>
                  <a:lnTo>
                    <a:pt x="588" y="330"/>
                  </a:lnTo>
                  <a:lnTo>
                    <a:pt x="588" y="333"/>
                  </a:lnTo>
                  <a:lnTo>
                    <a:pt x="588" y="335"/>
                  </a:lnTo>
                  <a:lnTo>
                    <a:pt x="588" y="338"/>
                  </a:lnTo>
                  <a:lnTo>
                    <a:pt x="586" y="338"/>
                  </a:lnTo>
                  <a:lnTo>
                    <a:pt x="586" y="340"/>
                  </a:lnTo>
                  <a:lnTo>
                    <a:pt x="583" y="340"/>
                  </a:lnTo>
                  <a:lnTo>
                    <a:pt x="581" y="340"/>
                  </a:lnTo>
                  <a:lnTo>
                    <a:pt x="581" y="343"/>
                  </a:lnTo>
                  <a:lnTo>
                    <a:pt x="581" y="345"/>
                  </a:lnTo>
                  <a:lnTo>
                    <a:pt x="581" y="348"/>
                  </a:lnTo>
                  <a:lnTo>
                    <a:pt x="578" y="348"/>
                  </a:lnTo>
                  <a:lnTo>
                    <a:pt x="578" y="350"/>
                  </a:lnTo>
                  <a:lnTo>
                    <a:pt x="578" y="353"/>
                  </a:lnTo>
                  <a:lnTo>
                    <a:pt x="576" y="353"/>
                  </a:lnTo>
                  <a:lnTo>
                    <a:pt x="576" y="355"/>
                  </a:lnTo>
                  <a:lnTo>
                    <a:pt x="560" y="355"/>
                  </a:lnTo>
                  <a:lnTo>
                    <a:pt x="553" y="355"/>
                  </a:lnTo>
                  <a:lnTo>
                    <a:pt x="553" y="358"/>
                  </a:lnTo>
                  <a:lnTo>
                    <a:pt x="553" y="360"/>
                  </a:lnTo>
                  <a:lnTo>
                    <a:pt x="550" y="360"/>
                  </a:lnTo>
                  <a:lnTo>
                    <a:pt x="550" y="363"/>
                  </a:lnTo>
                  <a:lnTo>
                    <a:pt x="548" y="363"/>
                  </a:lnTo>
                  <a:lnTo>
                    <a:pt x="548" y="366"/>
                  </a:lnTo>
                  <a:lnTo>
                    <a:pt x="548" y="368"/>
                  </a:lnTo>
                  <a:lnTo>
                    <a:pt x="550" y="368"/>
                  </a:lnTo>
                  <a:lnTo>
                    <a:pt x="550" y="371"/>
                  </a:lnTo>
                  <a:lnTo>
                    <a:pt x="550" y="373"/>
                  </a:lnTo>
                  <a:lnTo>
                    <a:pt x="550" y="376"/>
                  </a:lnTo>
                  <a:lnTo>
                    <a:pt x="550" y="378"/>
                  </a:lnTo>
                  <a:lnTo>
                    <a:pt x="548" y="378"/>
                  </a:lnTo>
                  <a:lnTo>
                    <a:pt x="550" y="378"/>
                  </a:lnTo>
                  <a:lnTo>
                    <a:pt x="548" y="381"/>
                  </a:lnTo>
                  <a:lnTo>
                    <a:pt x="550" y="381"/>
                  </a:lnTo>
                  <a:lnTo>
                    <a:pt x="550" y="383"/>
                  </a:lnTo>
                  <a:lnTo>
                    <a:pt x="548" y="383"/>
                  </a:lnTo>
                  <a:lnTo>
                    <a:pt x="548" y="386"/>
                  </a:lnTo>
                  <a:lnTo>
                    <a:pt x="548" y="388"/>
                  </a:lnTo>
                  <a:lnTo>
                    <a:pt x="548" y="391"/>
                  </a:lnTo>
                  <a:lnTo>
                    <a:pt x="545" y="391"/>
                  </a:lnTo>
                  <a:lnTo>
                    <a:pt x="543" y="391"/>
                  </a:lnTo>
                  <a:lnTo>
                    <a:pt x="543" y="393"/>
                  </a:lnTo>
                  <a:lnTo>
                    <a:pt x="543" y="396"/>
                  </a:lnTo>
                  <a:lnTo>
                    <a:pt x="543" y="398"/>
                  </a:lnTo>
                  <a:lnTo>
                    <a:pt x="540" y="398"/>
                  </a:lnTo>
                  <a:lnTo>
                    <a:pt x="538" y="398"/>
                  </a:lnTo>
                  <a:lnTo>
                    <a:pt x="535" y="398"/>
                  </a:lnTo>
                  <a:lnTo>
                    <a:pt x="532" y="398"/>
                  </a:lnTo>
                  <a:lnTo>
                    <a:pt x="532" y="401"/>
                  </a:lnTo>
                  <a:lnTo>
                    <a:pt x="530" y="401"/>
                  </a:lnTo>
                  <a:lnTo>
                    <a:pt x="530" y="404"/>
                  </a:lnTo>
                  <a:lnTo>
                    <a:pt x="532" y="404"/>
                  </a:lnTo>
                  <a:lnTo>
                    <a:pt x="535" y="404"/>
                  </a:lnTo>
                  <a:lnTo>
                    <a:pt x="535" y="406"/>
                  </a:lnTo>
                  <a:lnTo>
                    <a:pt x="532" y="406"/>
                  </a:lnTo>
                </a:path>
              </a:pathLst>
            </a:custGeom>
            <a:no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1" name="Freeform 644"/>
            <p:cNvSpPr>
              <a:spLocks/>
            </p:cNvSpPr>
            <p:nvPr/>
          </p:nvSpPr>
          <p:spPr bwMode="auto">
            <a:xfrm>
              <a:off x="6368057" y="3851399"/>
              <a:ext cx="703626" cy="431681"/>
            </a:xfrm>
            <a:custGeom>
              <a:avLst/>
              <a:gdLst>
                <a:gd name="T0" fmla="*/ 26 w 533"/>
                <a:gd name="T1" fmla="*/ 152 h 327"/>
                <a:gd name="T2" fmla="*/ 48 w 533"/>
                <a:gd name="T3" fmla="*/ 127 h 327"/>
                <a:gd name="T4" fmla="*/ 61 w 533"/>
                <a:gd name="T5" fmla="*/ 107 h 327"/>
                <a:gd name="T6" fmla="*/ 76 w 533"/>
                <a:gd name="T7" fmla="*/ 79 h 327"/>
                <a:gd name="T8" fmla="*/ 94 w 533"/>
                <a:gd name="T9" fmla="*/ 48 h 327"/>
                <a:gd name="T10" fmla="*/ 122 w 533"/>
                <a:gd name="T11" fmla="*/ 25 h 327"/>
                <a:gd name="T12" fmla="*/ 150 w 533"/>
                <a:gd name="T13" fmla="*/ 3 h 327"/>
                <a:gd name="T14" fmla="*/ 180 w 533"/>
                <a:gd name="T15" fmla="*/ 8 h 327"/>
                <a:gd name="T16" fmla="*/ 216 w 533"/>
                <a:gd name="T17" fmla="*/ 13 h 327"/>
                <a:gd name="T18" fmla="*/ 228 w 533"/>
                <a:gd name="T19" fmla="*/ 28 h 327"/>
                <a:gd name="T20" fmla="*/ 246 w 533"/>
                <a:gd name="T21" fmla="*/ 38 h 327"/>
                <a:gd name="T22" fmla="*/ 269 w 533"/>
                <a:gd name="T23" fmla="*/ 23 h 327"/>
                <a:gd name="T24" fmla="*/ 289 w 533"/>
                <a:gd name="T25" fmla="*/ 15 h 327"/>
                <a:gd name="T26" fmla="*/ 312 w 533"/>
                <a:gd name="T27" fmla="*/ 18 h 327"/>
                <a:gd name="T28" fmla="*/ 335 w 533"/>
                <a:gd name="T29" fmla="*/ 13 h 327"/>
                <a:gd name="T30" fmla="*/ 345 w 533"/>
                <a:gd name="T31" fmla="*/ 33 h 327"/>
                <a:gd name="T32" fmla="*/ 350 w 533"/>
                <a:gd name="T33" fmla="*/ 43 h 327"/>
                <a:gd name="T34" fmla="*/ 350 w 533"/>
                <a:gd name="T35" fmla="*/ 66 h 327"/>
                <a:gd name="T36" fmla="*/ 360 w 533"/>
                <a:gd name="T37" fmla="*/ 86 h 327"/>
                <a:gd name="T38" fmla="*/ 378 w 533"/>
                <a:gd name="T39" fmla="*/ 94 h 327"/>
                <a:gd name="T40" fmla="*/ 391 w 533"/>
                <a:gd name="T41" fmla="*/ 109 h 327"/>
                <a:gd name="T42" fmla="*/ 383 w 533"/>
                <a:gd name="T43" fmla="*/ 127 h 327"/>
                <a:gd name="T44" fmla="*/ 383 w 533"/>
                <a:gd name="T45" fmla="*/ 142 h 327"/>
                <a:gd name="T46" fmla="*/ 393 w 533"/>
                <a:gd name="T47" fmla="*/ 165 h 327"/>
                <a:gd name="T48" fmla="*/ 401 w 533"/>
                <a:gd name="T49" fmla="*/ 183 h 327"/>
                <a:gd name="T50" fmla="*/ 426 w 533"/>
                <a:gd name="T51" fmla="*/ 183 h 327"/>
                <a:gd name="T52" fmla="*/ 441 w 533"/>
                <a:gd name="T53" fmla="*/ 180 h 327"/>
                <a:gd name="T54" fmla="*/ 444 w 533"/>
                <a:gd name="T55" fmla="*/ 170 h 327"/>
                <a:gd name="T56" fmla="*/ 459 w 533"/>
                <a:gd name="T57" fmla="*/ 172 h 327"/>
                <a:gd name="T58" fmla="*/ 485 w 533"/>
                <a:gd name="T59" fmla="*/ 160 h 327"/>
                <a:gd name="T60" fmla="*/ 505 w 533"/>
                <a:gd name="T61" fmla="*/ 170 h 327"/>
                <a:gd name="T62" fmla="*/ 530 w 533"/>
                <a:gd name="T63" fmla="*/ 170 h 327"/>
                <a:gd name="T64" fmla="*/ 512 w 533"/>
                <a:gd name="T65" fmla="*/ 185 h 327"/>
                <a:gd name="T66" fmla="*/ 492 w 533"/>
                <a:gd name="T67" fmla="*/ 200 h 327"/>
                <a:gd name="T68" fmla="*/ 497 w 533"/>
                <a:gd name="T69" fmla="*/ 216 h 327"/>
                <a:gd name="T70" fmla="*/ 479 w 533"/>
                <a:gd name="T71" fmla="*/ 221 h 327"/>
                <a:gd name="T72" fmla="*/ 469 w 533"/>
                <a:gd name="T73" fmla="*/ 226 h 327"/>
                <a:gd name="T74" fmla="*/ 457 w 533"/>
                <a:gd name="T75" fmla="*/ 241 h 327"/>
                <a:gd name="T76" fmla="*/ 424 w 533"/>
                <a:gd name="T77" fmla="*/ 238 h 327"/>
                <a:gd name="T78" fmla="*/ 403 w 533"/>
                <a:gd name="T79" fmla="*/ 254 h 327"/>
                <a:gd name="T80" fmla="*/ 396 w 533"/>
                <a:gd name="T81" fmla="*/ 254 h 327"/>
                <a:gd name="T82" fmla="*/ 360 w 533"/>
                <a:gd name="T83" fmla="*/ 279 h 327"/>
                <a:gd name="T84" fmla="*/ 330 w 533"/>
                <a:gd name="T85" fmla="*/ 294 h 327"/>
                <a:gd name="T86" fmla="*/ 305 w 533"/>
                <a:gd name="T87" fmla="*/ 312 h 327"/>
                <a:gd name="T88" fmla="*/ 299 w 533"/>
                <a:gd name="T89" fmla="*/ 325 h 327"/>
                <a:gd name="T90" fmla="*/ 289 w 533"/>
                <a:gd name="T91" fmla="*/ 312 h 327"/>
                <a:gd name="T92" fmla="*/ 274 w 533"/>
                <a:gd name="T93" fmla="*/ 315 h 327"/>
                <a:gd name="T94" fmla="*/ 272 w 533"/>
                <a:gd name="T95" fmla="*/ 304 h 327"/>
                <a:gd name="T96" fmla="*/ 264 w 533"/>
                <a:gd name="T97" fmla="*/ 294 h 327"/>
                <a:gd name="T98" fmla="*/ 241 w 533"/>
                <a:gd name="T99" fmla="*/ 292 h 327"/>
                <a:gd name="T100" fmla="*/ 226 w 533"/>
                <a:gd name="T101" fmla="*/ 282 h 327"/>
                <a:gd name="T102" fmla="*/ 226 w 533"/>
                <a:gd name="T103" fmla="*/ 269 h 327"/>
                <a:gd name="T104" fmla="*/ 216 w 533"/>
                <a:gd name="T105" fmla="*/ 254 h 327"/>
                <a:gd name="T106" fmla="*/ 208 w 533"/>
                <a:gd name="T107" fmla="*/ 244 h 327"/>
                <a:gd name="T108" fmla="*/ 206 w 533"/>
                <a:gd name="T109" fmla="*/ 213 h 327"/>
                <a:gd name="T110" fmla="*/ 193 w 533"/>
                <a:gd name="T111" fmla="*/ 198 h 327"/>
                <a:gd name="T112" fmla="*/ 175 w 533"/>
                <a:gd name="T113" fmla="*/ 190 h 327"/>
                <a:gd name="T114" fmla="*/ 150 w 533"/>
                <a:gd name="T115" fmla="*/ 188 h 327"/>
                <a:gd name="T116" fmla="*/ 122 w 533"/>
                <a:gd name="T117" fmla="*/ 178 h 327"/>
                <a:gd name="T118" fmla="*/ 89 w 533"/>
                <a:gd name="T119" fmla="*/ 17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3" h="327">
                  <a:moveTo>
                    <a:pt x="0" y="170"/>
                  </a:moveTo>
                  <a:lnTo>
                    <a:pt x="0" y="167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2"/>
                  </a:lnTo>
                  <a:lnTo>
                    <a:pt x="8" y="162"/>
                  </a:lnTo>
                  <a:lnTo>
                    <a:pt x="10" y="162"/>
                  </a:lnTo>
                  <a:lnTo>
                    <a:pt x="10" y="160"/>
                  </a:lnTo>
                  <a:lnTo>
                    <a:pt x="13" y="160"/>
                  </a:lnTo>
                  <a:lnTo>
                    <a:pt x="15" y="160"/>
                  </a:lnTo>
                  <a:lnTo>
                    <a:pt x="15" y="157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21" y="155"/>
                  </a:lnTo>
                  <a:lnTo>
                    <a:pt x="21" y="152"/>
                  </a:lnTo>
                  <a:lnTo>
                    <a:pt x="23" y="152"/>
                  </a:lnTo>
                  <a:lnTo>
                    <a:pt x="26" y="152"/>
                  </a:lnTo>
                  <a:lnTo>
                    <a:pt x="28" y="150"/>
                  </a:lnTo>
                  <a:lnTo>
                    <a:pt x="31" y="150"/>
                  </a:lnTo>
                  <a:lnTo>
                    <a:pt x="31" y="147"/>
                  </a:lnTo>
                  <a:lnTo>
                    <a:pt x="33" y="147"/>
                  </a:lnTo>
                  <a:lnTo>
                    <a:pt x="36" y="147"/>
                  </a:lnTo>
                  <a:lnTo>
                    <a:pt x="36" y="145"/>
                  </a:lnTo>
                  <a:lnTo>
                    <a:pt x="38" y="145"/>
                  </a:lnTo>
                  <a:lnTo>
                    <a:pt x="38" y="142"/>
                  </a:lnTo>
                  <a:lnTo>
                    <a:pt x="41" y="142"/>
                  </a:lnTo>
                  <a:lnTo>
                    <a:pt x="41" y="140"/>
                  </a:lnTo>
                  <a:lnTo>
                    <a:pt x="43" y="140"/>
                  </a:lnTo>
                  <a:lnTo>
                    <a:pt x="46" y="137"/>
                  </a:lnTo>
                  <a:lnTo>
                    <a:pt x="46" y="134"/>
                  </a:lnTo>
                  <a:lnTo>
                    <a:pt x="46" y="132"/>
                  </a:lnTo>
                  <a:lnTo>
                    <a:pt x="46" y="129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51" y="127"/>
                  </a:lnTo>
                  <a:lnTo>
                    <a:pt x="53" y="124"/>
                  </a:lnTo>
                  <a:lnTo>
                    <a:pt x="56" y="122"/>
                  </a:lnTo>
                  <a:lnTo>
                    <a:pt x="56" y="119"/>
                  </a:lnTo>
                  <a:lnTo>
                    <a:pt x="59" y="119"/>
                  </a:lnTo>
                  <a:lnTo>
                    <a:pt x="59" y="117"/>
                  </a:lnTo>
                  <a:lnTo>
                    <a:pt x="59" y="119"/>
                  </a:lnTo>
                  <a:lnTo>
                    <a:pt x="59" y="117"/>
                  </a:lnTo>
                  <a:lnTo>
                    <a:pt x="61" y="117"/>
                  </a:lnTo>
                  <a:lnTo>
                    <a:pt x="61" y="114"/>
                  </a:lnTo>
                  <a:lnTo>
                    <a:pt x="64" y="114"/>
                  </a:lnTo>
                  <a:lnTo>
                    <a:pt x="64" y="112"/>
                  </a:lnTo>
                  <a:lnTo>
                    <a:pt x="61" y="112"/>
                  </a:lnTo>
                  <a:lnTo>
                    <a:pt x="61" y="109"/>
                  </a:lnTo>
                  <a:lnTo>
                    <a:pt x="61" y="107"/>
                  </a:lnTo>
                  <a:lnTo>
                    <a:pt x="59" y="107"/>
                  </a:lnTo>
                  <a:lnTo>
                    <a:pt x="61" y="107"/>
                  </a:lnTo>
                  <a:lnTo>
                    <a:pt x="61" y="104"/>
                  </a:lnTo>
                  <a:lnTo>
                    <a:pt x="64" y="104"/>
                  </a:lnTo>
                  <a:lnTo>
                    <a:pt x="66" y="104"/>
                  </a:lnTo>
                  <a:lnTo>
                    <a:pt x="69" y="104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99"/>
                  </a:lnTo>
                  <a:lnTo>
                    <a:pt x="71" y="96"/>
                  </a:lnTo>
                  <a:lnTo>
                    <a:pt x="74" y="96"/>
                  </a:lnTo>
                  <a:lnTo>
                    <a:pt x="74" y="94"/>
                  </a:lnTo>
                  <a:lnTo>
                    <a:pt x="74" y="91"/>
                  </a:lnTo>
                  <a:lnTo>
                    <a:pt x="74" y="89"/>
                  </a:lnTo>
                  <a:lnTo>
                    <a:pt x="74" y="86"/>
                  </a:lnTo>
                  <a:lnTo>
                    <a:pt x="74" y="84"/>
                  </a:lnTo>
                  <a:lnTo>
                    <a:pt x="74" y="81"/>
                  </a:lnTo>
                  <a:lnTo>
                    <a:pt x="76" y="81"/>
                  </a:lnTo>
                  <a:lnTo>
                    <a:pt x="76" y="79"/>
                  </a:lnTo>
                  <a:lnTo>
                    <a:pt x="79" y="79"/>
                  </a:lnTo>
                  <a:lnTo>
                    <a:pt x="79" y="76"/>
                  </a:lnTo>
                  <a:lnTo>
                    <a:pt x="81" y="74"/>
                  </a:lnTo>
                  <a:lnTo>
                    <a:pt x="81" y="71"/>
                  </a:lnTo>
                  <a:lnTo>
                    <a:pt x="84" y="71"/>
                  </a:lnTo>
                  <a:lnTo>
                    <a:pt x="86" y="71"/>
                  </a:lnTo>
                  <a:lnTo>
                    <a:pt x="89" y="71"/>
                  </a:lnTo>
                  <a:lnTo>
                    <a:pt x="89" y="68"/>
                  </a:lnTo>
                  <a:lnTo>
                    <a:pt x="89" y="66"/>
                  </a:lnTo>
                  <a:lnTo>
                    <a:pt x="86" y="63"/>
                  </a:lnTo>
                  <a:lnTo>
                    <a:pt x="89" y="61"/>
                  </a:lnTo>
                  <a:lnTo>
                    <a:pt x="86" y="58"/>
                  </a:lnTo>
                  <a:lnTo>
                    <a:pt x="89" y="56"/>
                  </a:lnTo>
                  <a:lnTo>
                    <a:pt x="89" y="53"/>
                  </a:lnTo>
                  <a:lnTo>
                    <a:pt x="89" y="51"/>
                  </a:lnTo>
                  <a:lnTo>
                    <a:pt x="92" y="51"/>
                  </a:lnTo>
                  <a:lnTo>
                    <a:pt x="94" y="48"/>
                  </a:lnTo>
                  <a:lnTo>
                    <a:pt x="97" y="48"/>
                  </a:lnTo>
                  <a:lnTo>
                    <a:pt x="97" y="46"/>
                  </a:lnTo>
                  <a:lnTo>
                    <a:pt x="97" y="43"/>
                  </a:lnTo>
                  <a:lnTo>
                    <a:pt x="99" y="43"/>
                  </a:lnTo>
                  <a:lnTo>
                    <a:pt x="99" y="41"/>
                  </a:lnTo>
                  <a:lnTo>
                    <a:pt x="102" y="41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7" y="33"/>
                  </a:lnTo>
                  <a:lnTo>
                    <a:pt x="112" y="33"/>
                  </a:lnTo>
                  <a:lnTo>
                    <a:pt x="114" y="33"/>
                  </a:lnTo>
                  <a:lnTo>
                    <a:pt x="117" y="33"/>
                  </a:lnTo>
                  <a:lnTo>
                    <a:pt x="117" y="30"/>
                  </a:lnTo>
                  <a:lnTo>
                    <a:pt x="119" y="30"/>
                  </a:lnTo>
                  <a:lnTo>
                    <a:pt x="119" y="28"/>
                  </a:lnTo>
                  <a:lnTo>
                    <a:pt x="122" y="28"/>
                  </a:lnTo>
                  <a:lnTo>
                    <a:pt x="122" y="25"/>
                  </a:lnTo>
                  <a:lnTo>
                    <a:pt x="124" y="23"/>
                  </a:lnTo>
                  <a:lnTo>
                    <a:pt x="124" y="20"/>
                  </a:lnTo>
                  <a:lnTo>
                    <a:pt x="124" y="18"/>
                  </a:lnTo>
                  <a:lnTo>
                    <a:pt x="127" y="18"/>
                  </a:lnTo>
                  <a:lnTo>
                    <a:pt x="127" y="15"/>
                  </a:lnTo>
                  <a:lnTo>
                    <a:pt x="130" y="15"/>
                  </a:lnTo>
                  <a:lnTo>
                    <a:pt x="130" y="13"/>
                  </a:lnTo>
                  <a:lnTo>
                    <a:pt x="132" y="13"/>
                  </a:lnTo>
                  <a:lnTo>
                    <a:pt x="135" y="13"/>
                  </a:lnTo>
                  <a:lnTo>
                    <a:pt x="137" y="10"/>
                  </a:lnTo>
                  <a:lnTo>
                    <a:pt x="140" y="10"/>
                  </a:lnTo>
                  <a:lnTo>
                    <a:pt x="142" y="10"/>
                  </a:lnTo>
                  <a:lnTo>
                    <a:pt x="145" y="8"/>
                  </a:lnTo>
                  <a:lnTo>
                    <a:pt x="147" y="8"/>
                  </a:lnTo>
                  <a:lnTo>
                    <a:pt x="147" y="5"/>
                  </a:lnTo>
                  <a:lnTo>
                    <a:pt x="150" y="5"/>
                  </a:lnTo>
                  <a:lnTo>
                    <a:pt x="150" y="3"/>
                  </a:lnTo>
                  <a:lnTo>
                    <a:pt x="152" y="3"/>
                  </a:lnTo>
                  <a:lnTo>
                    <a:pt x="155" y="3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60" y="3"/>
                  </a:lnTo>
                  <a:lnTo>
                    <a:pt x="163" y="3"/>
                  </a:lnTo>
                  <a:lnTo>
                    <a:pt x="163" y="5"/>
                  </a:lnTo>
                  <a:lnTo>
                    <a:pt x="165" y="5"/>
                  </a:lnTo>
                  <a:lnTo>
                    <a:pt x="168" y="5"/>
                  </a:lnTo>
                  <a:lnTo>
                    <a:pt x="170" y="8"/>
                  </a:lnTo>
                  <a:lnTo>
                    <a:pt x="170" y="5"/>
                  </a:lnTo>
                  <a:lnTo>
                    <a:pt x="173" y="5"/>
                  </a:lnTo>
                  <a:lnTo>
                    <a:pt x="175" y="5"/>
                  </a:lnTo>
                  <a:lnTo>
                    <a:pt x="175" y="8"/>
                  </a:lnTo>
                  <a:lnTo>
                    <a:pt x="178" y="5"/>
                  </a:lnTo>
                  <a:lnTo>
                    <a:pt x="180" y="5"/>
                  </a:lnTo>
                  <a:lnTo>
                    <a:pt x="180" y="8"/>
                  </a:lnTo>
                  <a:lnTo>
                    <a:pt x="183" y="8"/>
                  </a:lnTo>
                  <a:lnTo>
                    <a:pt x="183" y="10"/>
                  </a:lnTo>
                  <a:lnTo>
                    <a:pt x="185" y="10"/>
                  </a:lnTo>
                  <a:lnTo>
                    <a:pt x="188" y="10"/>
                  </a:lnTo>
                  <a:lnTo>
                    <a:pt x="190" y="10"/>
                  </a:lnTo>
                  <a:lnTo>
                    <a:pt x="193" y="10"/>
                  </a:lnTo>
                  <a:lnTo>
                    <a:pt x="195" y="10"/>
                  </a:lnTo>
                  <a:lnTo>
                    <a:pt x="198" y="10"/>
                  </a:lnTo>
                  <a:lnTo>
                    <a:pt x="201" y="10"/>
                  </a:lnTo>
                  <a:lnTo>
                    <a:pt x="203" y="10"/>
                  </a:lnTo>
                  <a:lnTo>
                    <a:pt x="206" y="10"/>
                  </a:lnTo>
                  <a:lnTo>
                    <a:pt x="208" y="10"/>
                  </a:lnTo>
                  <a:lnTo>
                    <a:pt x="208" y="8"/>
                  </a:lnTo>
                  <a:lnTo>
                    <a:pt x="211" y="8"/>
                  </a:lnTo>
                  <a:lnTo>
                    <a:pt x="213" y="8"/>
                  </a:lnTo>
                  <a:lnTo>
                    <a:pt x="216" y="10"/>
                  </a:lnTo>
                  <a:lnTo>
                    <a:pt x="216" y="13"/>
                  </a:lnTo>
                  <a:lnTo>
                    <a:pt x="218" y="13"/>
                  </a:lnTo>
                  <a:lnTo>
                    <a:pt x="221" y="13"/>
                  </a:lnTo>
                  <a:lnTo>
                    <a:pt x="223" y="13"/>
                  </a:lnTo>
                  <a:lnTo>
                    <a:pt x="226" y="13"/>
                  </a:lnTo>
                  <a:lnTo>
                    <a:pt x="226" y="10"/>
                  </a:lnTo>
                  <a:lnTo>
                    <a:pt x="228" y="13"/>
                  </a:lnTo>
                  <a:lnTo>
                    <a:pt x="231" y="13"/>
                  </a:lnTo>
                  <a:lnTo>
                    <a:pt x="228" y="13"/>
                  </a:lnTo>
                  <a:lnTo>
                    <a:pt x="228" y="15"/>
                  </a:lnTo>
                  <a:lnTo>
                    <a:pt x="228" y="13"/>
                  </a:lnTo>
                  <a:lnTo>
                    <a:pt x="228" y="15"/>
                  </a:lnTo>
                  <a:lnTo>
                    <a:pt x="226" y="15"/>
                  </a:lnTo>
                  <a:lnTo>
                    <a:pt x="226" y="18"/>
                  </a:lnTo>
                  <a:lnTo>
                    <a:pt x="226" y="20"/>
                  </a:lnTo>
                  <a:lnTo>
                    <a:pt x="226" y="23"/>
                  </a:lnTo>
                  <a:lnTo>
                    <a:pt x="228" y="25"/>
                  </a:lnTo>
                  <a:lnTo>
                    <a:pt x="228" y="28"/>
                  </a:lnTo>
                  <a:lnTo>
                    <a:pt x="228" y="30"/>
                  </a:lnTo>
                  <a:lnTo>
                    <a:pt x="231" y="30"/>
                  </a:lnTo>
                  <a:lnTo>
                    <a:pt x="231" y="33"/>
                  </a:lnTo>
                  <a:lnTo>
                    <a:pt x="234" y="33"/>
                  </a:lnTo>
                  <a:lnTo>
                    <a:pt x="236" y="30"/>
                  </a:lnTo>
                  <a:lnTo>
                    <a:pt x="239" y="30"/>
                  </a:lnTo>
                  <a:lnTo>
                    <a:pt x="239" y="28"/>
                  </a:lnTo>
                  <a:lnTo>
                    <a:pt x="239" y="25"/>
                  </a:lnTo>
                  <a:lnTo>
                    <a:pt x="241" y="25"/>
                  </a:lnTo>
                  <a:lnTo>
                    <a:pt x="241" y="23"/>
                  </a:lnTo>
                  <a:lnTo>
                    <a:pt x="244" y="23"/>
                  </a:lnTo>
                  <a:lnTo>
                    <a:pt x="246" y="23"/>
                  </a:lnTo>
                  <a:lnTo>
                    <a:pt x="246" y="25"/>
                  </a:lnTo>
                  <a:lnTo>
                    <a:pt x="246" y="30"/>
                  </a:lnTo>
                  <a:lnTo>
                    <a:pt x="246" y="33"/>
                  </a:lnTo>
                  <a:lnTo>
                    <a:pt x="246" y="36"/>
                  </a:lnTo>
                  <a:lnTo>
                    <a:pt x="246" y="38"/>
                  </a:lnTo>
                  <a:lnTo>
                    <a:pt x="249" y="38"/>
                  </a:lnTo>
                  <a:lnTo>
                    <a:pt x="249" y="41"/>
                  </a:lnTo>
                  <a:lnTo>
                    <a:pt x="251" y="41"/>
                  </a:lnTo>
                  <a:lnTo>
                    <a:pt x="251" y="38"/>
                  </a:lnTo>
                  <a:lnTo>
                    <a:pt x="251" y="36"/>
                  </a:lnTo>
                  <a:lnTo>
                    <a:pt x="251" y="33"/>
                  </a:lnTo>
                  <a:lnTo>
                    <a:pt x="251" y="30"/>
                  </a:lnTo>
                  <a:lnTo>
                    <a:pt x="251" y="28"/>
                  </a:lnTo>
                  <a:lnTo>
                    <a:pt x="254" y="28"/>
                  </a:lnTo>
                  <a:lnTo>
                    <a:pt x="254" y="25"/>
                  </a:lnTo>
                  <a:lnTo>
                    <a:pt x="254" y="23"/>
                  </a:lnTo>
                  <a:lnTo>
                    <a:pt x="256" y="23"/>
                  </a:lnTo>
                  <a:lnTo>
                    <a:pt x="259" y="23"/>
                  </a:lnTo>
                  <a:lnTo>
                    <a:pt x="261" y="23"/>
                  </a:lnTo>
                  <a:lnTo>
                    <a:pt x="264" y="23"/>
                  </a:lnTo>
                  <a:lnTo>
                    <a:pt x="266" y="23"/>
                  </a:lnTo>
                  <a:lnTo>
                    <a:pt x="269" y="23"/>
                  </a:lnTo>
                  <a:lnTo>
                    <a:pt x="269" y="20"/>
                  </a:lnTo>
                  <a:lnTo>
                    <a:pt x="272" y="20"/>
                  </a:lnTo>
                  <a:lnTo>
                    <a:pt x="272" y="23"/>
                  </a:lnTo>
                  <a:lnTo>
                    <a:pt x="274" y="23"/>
                  </a:lnTo>
                  <a:lnTo>
                    <a:pt x="277" y="23"/>
                  </a:lnTo>
                  <a:lnTo>
                    <a:pt x="277" y="20"/>
                  </a:lnTo>
                  <a:lnTo>
                    <a:pt x="279" y="20"/>
                  </a:lnTo>
                  <a:lnTo>
                    <a:pt x="282" y="20"/>
                  </a:lnTo>
                  <a:lnTo>
                    <a:pt x="284" y="20"/>
                  </a:lnTo>
                  <a:lnTo>
                    <a:pt x="287" y="20"/>
                  </a:lnTo>
                  <a:lnTo>
                    <a:pt x="287" y="23"/>
                  </a:lnTo>
                  <a:lnTo>
                    <a:pt x="289" y="23"/>
                  </a:lnTo>
                  <a:lnTo>
                    <a:pt x="292" y="23"/>
                  </a:lnTo>
                  <a:lnTo>
                    <a:pt x="292" y="20"/>
                  </a:lnTo>
                  <a:lnTo>
                    <a:pt x="289" y="20"/>
                  </a:lnTo>
                  <a:lnTo>
                    <a:pt x="289" y="18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8"/>
                  </a:lnTo>
                  <a:lnTo>
                    <a:pt x="294" y="18"/>
                  </a:lnTo>
                  <a:lnTo>
                    <a:pt x="294" y="20"/>
                  </a:lnTo>
                  <a:lnTo>
                    <a:pt x="297" y="20"/>
                  </a:lnTo>
                  <a:lnTo>
                    <a:pt x="297" y="23"/>
                  </a:lnTo>
                  <a:lnTo>
                    <a:pt x="299" y="23"/>
                  </a:lnTo>
                  <a:lnTo>
                    <a:pt x="302" y="23"/>
                  </a:lnTo>
                  <a:lnTo>
                    <a:pt x="302" y="20"/>
                  </a:lnTo>
                  <a:lnTo>
                    <a:pt x="305" y="20"/>
                  </a:lnTo>
                  <a:lnTo>
                    <a:pt x="305" y="18"/>
                  </a:lnTo>
                  <a:lnTo>
                    <a:pt x="305" y="15"/>
                  </a:lnTo>
                  <a:lnTo>
                    <a:pt x="307" y="18"/>
                  </a:lnTo>
                  <a:lnTo>
                    <a:pt x="307" y="20"/>
                  </a:lnTo>
                  <a:lnTo>
                    <a:pt x="310" y="20"/>
                  </a:lnTo>
                  <a:lnTo>
                    <a:pt x="312" y="20"/>
                  </a:lnTo>
                  <a:lnTo>
                    <a:pt x="312" y="18"/>
                  </a:lnTo>
                  <a:lnTo>
                    <a:pt x="312" y="15"/>
                  </a:lnTo>
                  <a:lnTo>
                    <a:pt x="312" y="13"/>
                  </a:lnTo>
                  <a:lnTo>
                    <a:pt x="315" y="13"/>
                  </a:lnTo>
                  <a:lnTo>
                    <a:pt x="317" y="13"/>
                  </a:lnTo>
                  <a:lnTo>
                    <a:pt x="320" y="13"/>
                  </a:lnTo>
                  <a:lnTo>
                    <a:pt x="322" y="13"/>
                  </a:lnTo>
                  <a:lnTo>
                    <a:pt x="322" y="15"/>
                  </a:lnTo>
                  <a:lnTo>
                    <a:pt x="325" y="15"/>
                  </a:lnTo>
                  <a:lnTo>
                    <a:pt x="325" y="18"/>
                  </a:lnTo>
                  <a:lnTo>
                    <a:pt x="327" y="18"/>
                  </a:lnTo>
                  <a:lnTo>
                    <a:pt x="327" y="15"/>
                  </a:lnTo>
                  <a:lnTo>
                    <a:pt x="327" y="13"/>
                  </a:lnTo>
                  <a:lnTo>
                    <a:pt x="330" y="13"/>
                  </a:lnTo>
                  <a:lnTo>
                    <a:pt x="332" y="13"/>
                  </a:lnTo>
                  <a:lnTo>
                    <a:pt x="335" y="13"/>
                  </a:lnTo>
                  <a:lnTo>
                    <a:pt x="335" y="10"/>
                  </a:lnTo>
                  <a:lnTo>
                    <a:pt x="335" y="13"/>
                  </a:lnTo>
                  <a:lnTo>
                    <a:pt x="337" y="13"/>
                  </a:lnTo>
                  <a:lnTo>
                    <a:pt x="337" y="15"/>
                  </a:lnTo>
                  <a:lnTo>
                    <a:pt x="337" y="18"/>
                  </a:lnTo>
                  <a:lnTo>
                    <a:pt x="340" y="18"/>
                  </a:lnTo>
                  <a:lnTo>
                    <a:pt x="343" y="18"/>
                  </a:lnTo>
                  <a:lnTo>
                    <a:pt x="343" y="20"/>
                  </a:lnTo>
                  <a:lnTo>
                    <a:pt x="345" y="20"/>
                  </a:lnTo>
                  <a:lnTo>
                    <a:pt x="345" y="23"/>
                  </a:lnTo>
                  <a:lnTo>
                    <a:pt x="348" y="23"/>
                  </a:lnTo>
                  <a:lnTo>
                    <a:pt x="348" y="25"/>
                  </a:lnTo>
                  <a:lnTo>
                    <a:pt x="350" y="25"/>
                  </a:lnTo>
                  <a:lnTo>
                    <a:pt x="350" y="28"/>
                  </a:lnTo>
                  <a:lnTo>
                    <a:pt x="348" y="28"/>
                  </a:lnTo>
                  <a:lnTo>
                    <a:pt x="350" y="30"/>
                  </a:lnTo>
                  <a:lnTo>
                    <a:pt x="348" y="30"/>
                  </a:lnTo>
                  <a:lnTo>
                    <a:pt x="348" y="33"/>
                  </a:lnTo>
                  <a:lnTo>
                    <a:pt x="345" y="33"/>
                  </a:lnTo>
                  <a:lnTo>
                    <a:pt x="348" y="33"/>
                  </a:lnTo>
                  <a:lnTo>
                    <a:pt x="345" y="33"/>
                  </a:lnTo>
                  <a:lnTo>
                    <a:pt x="345" y="36"/>
                  </a:lnTo>
                  <a:lnTo>
                    <a:pt x="345" y="38"/>
                  </a:lnTo>
                  <a:lnTo>
                    <a:pt x="348" y="36"/>
                  </a:lnTo>
                  <a:lnTo>
                    <a:pt x="348" y="38"/>
                  </a:lnTo>
                  <a:lnTo>
                    <a:pt x="345" y="38"/>
                  </a:lnTo>
                  <a:lnTo>
                    <a:pt x="348" y="38"/>
                  </a:lnTo>
                  <a:lnTo>
                    <a:pt x="345" y="38"/>
                  </a:lnTo>
                  <a:lnTo>
                    <a:pt x="348" y="38"/>
                  </a:lnTo>
                  <a:lnTo>
                    <a:pt x="345" y="38"/>
                  </a:lnTo>
                  <a:lnTo>
                    <a:pt x="345" y="41"/>
                  </a:lnTo>
                  <a:lnTo>
                    <a:pt x="348" y="41"/>
                  </a:lnTo>
                  <a:lnTo>
                    <a:pt x="345" y="41"/>
                  </a:lnTo>
                  <a:lnTo>
                    <a:pt x="348" y="41"/>
                  </a:lnTo>
                  <a:lnTo>
                    <a:pt x="348" y="43"/>
                  </a:lnTo>
                  <a:lnTo>
                    <a:pt x="350" y="43"/>
                  </a:lnTo>
                  <a:lnTo>
                    <a:pt x="353" y="43"/>
                  </a:lnTo>
                  <a:lnTo>
                    <a:pt x="353" y="46"/>
                  </a:lnTo>
                  <a:lnTo>
                    <a:pt x="353" y="43"/>
                  </a:lnTo>
                  <a:lnTo>
                    <a:pt x="353" y="46"/>
                  </a:lnTo>
                  <a:lnTo>
                    <a:pt x="355" y="46"/>
                  </a:lnTo>
                  <a:lnTo>
                    <a:pt x="355" y="48"/>
                  </a:lnTo>
                  <a:lnTo>
                    <a:pt x="355" y="51"/>
                  </a:lnTo>
                  <a:lnTo>
                    <a:pt x="358" y="51"/>
                  </a:lnTo>
                  <a:lnTo>
                    <a:pt x="358" y="53"/>
                  </a:lnTo>
                  <a:lnTo>
                    <a:pt x="358" y="56"/>
                  </a:lnTo>
                  <a:lnTo>
                    <a:pt x="355" y="56"/>
                  </a:lnTo>
                  <a:lnTo>
                    <a:pt x="353" y="56"/>
                  </a:lnTo>
                  <a:lnTo>
                    <a:pt x="353" y="58"/>
                  </a:lnTo>
                  <a:lnTo>
                    <a:pt x="353" y="61"/>
                  </a:lnTo>
                  <a:lnTo>
                    <a:pt x="350" y="61"/>
                  </a:lnTo>
                  <a:lnTo>
                    <a:pt x="350" y="63"/>
                  </a:lnTo>
                  <a:lnTo>
                    <a:pt x="350" y="66"/>
                  </a:lnTo>
                  <a:lnTo>
                    <a:pt x="350" y="68"/>
                  </a:lnTo>
                  <a:lnTo>
                    <a:pt x="353" y="68"/>
                  </a:lnTo>
                  <a:lnTo>
                    <a:pt x="353" y="71"/>
                  </a:lnTo>
                  <a:lnTo>
                    <a:pt x="355" y="71"/>
                  </a:lnTo>
                  <a:lnTo>
                    <a:pt x="355" y="74"/>
                  </a:lnTo>
                  <a:lnTo>
                    <a:pt x="355" y="76"/>
                  </a:lnTo>
                  <a:lnTo>
                    <a:pt x="355" y="79"/>
                  </a:lnTo>
                  <a:lnTo>
                    <a:pt x="358" y="79"/>
                  </a:lnTo>
                  <a:lnTo>
                    <a:pt x="355" y="81"/>
                  </a:lnTo>
                  <a:lnTo>
                    <a:pt x="358" y="81"/>
                  </a:lnTo>
                  <a:lnTo>
                    <a:pt x="358" y="84"/>
                  </a:lnTo>
                  <a:lnTo>
                    <a:pt x="355" y="84"/>
                  </a:lnTo>
                  <a:lnTo>
                    <a:pt x="358" y="84"/>
                  </a:lnTo>
                  <a:lnTo>
                    <a:pt x="358" y="86"/>
                  </a:lnTo>
                  <a:lnTo>
                    <a:pt x="360" y="86"/>
                  </a:lnTo>
                  <a:lnTo>
                    <a:pt x="358" y="86"/>
                  </a:lnTo>
                  <a:lnTo>
                    <a:pt x="360" y="86"/>
                  </a:lnTo>
                  <a:lnTo>
                    <a:pt x="358" y="89"/>
                  </a:lnTo>
                  <a:lnTo>
                    <a:pt x="360" y="89"/>
                  </a:lnTo>
                  <a:lnTo>
                    <a:pt x="360" y="91"/>
                  </a:lnTo>
                  <a:lnTo>
                    <a:pt x="363" y="91"/>
                  </a:lnTo>
                  <a:lnTo>
                    <a:pt x="360" y="91"/>
                  </a:lnTo>
                  <a:lnTo>
                    <a:pt x="363" y="91"/>
                  </a:lnTo>
                  <a:lnTo>
                    <a:pt x="363" y="94"/>
                  </a:lnTo>
                  <a:lnTo>
                    <a:pt x="363" y="96"/>
                  </a:lnTo>
                  <a:lnTo>
                    <a:pt x="363" y="99"/>
                  </a:lnTo>
                  <a:lnTo>
                    <a:pt x="365" y="99"/>
                  </a:lnTo>
                  <a:lnTo>
                    <a:pt x="368" y="99"/>
                  </a:lnTo>
                  <a:lnTo>
                    <a:pt x="370" y="99"/>
                  </a:lnTo>
                  <a:lnTo>
                    <a:pt x="370" y="96"/>
                  </a:lnTo>
                  <a:lnTo>
                    <a:pt x="373" y="96"/>
                  </a:lnTo>
                  <a:lnTo>
                    <a:pt x="376" y="94"/>
                  </a:lnTo>
                  <a:lnTo>
                    <a:pt x="376" y="96"/>
                  </a:lnTo>
                  <a:lnTo>
                    <a:pt x="378" y="94"/>
                  </a:lnTo>
                  <a:lnTo>
                    <a:pt x="378" y="96"/>
                  </a:lnTo>
                  <a:lnTo>
                    <a:pt x="381" y="96"/>
                  </a:lnTo>
                  <a:lnTo>
                    <a:pt x="383" y="96"/>
                  </a:lnTo>
                  <a:lnTo>
                    <a:pt x="383" y="94"/>
                  </a:lnTo>
                  <a:lnTo>
                    <a:pt x="386" y="94"/>
                  </a:lnTo>
                  <a:lnTo>
                    <a:pt x="386" y="96"/>
                  </a:lnTo>
                  <a:lnTo>
                    <a:pt x="386" y="99"/>
                  </a:lnTo>
                  <a:lnTo>
                    <a:pt x="388" y="99"/>
                  </a:lnTo>
                  <a:lnTo>
                    <a:pt x="391" y="99"/>
                  </a:lnTo>
                  <a:lnTo>
                    <a:pt x="393" y="99"/>
                  </a:lnTo>
                  <a:lnTo>
                    <a:pt x="393" y="101"/>
                  </a:lnTo>
                  <a:lnTo>
                    <a:pt x="393" y="104"/>
                  </a:lnTo>
                  <a:lnTo>
                    <a:pt x="391" y="104"/>
                  </a:lnTo>
                  <a:lnTo>
                    <a:pt x="393" y="104"/>
                  </a:lnTo>
                  <a:lnTo>
                    <a:pt x="393" y="107"/>
                  </a:lnTo>
                  <a:lnTo>
                    <a:pt x="393" y="109"/>
                  </a:lnTo>
                  <a:lnTo>
                    <a:pt x="391" y="109"/>
                  </a:lnTo>
                  <a:lnTo>
                    <a:pt x="393" y="109"/>
                  </a:lnTo>
                  <a:lnTo>
                    <a:pt x="391" y="109"/>
                  </a:lnTo>
                  <a:lnTo>
                    <a:pt x="391" y="112"/>
                  </a:lnTo>
                  <a:lnTo>
                    <a:pt x="388" y="112"/>
                  </a:lnTo>
                  <a:lnTo>
                    <a:pt x="391" y="114"/>
                  </a:lnTo>
                  <a:lnTo>
                    <a:pt x="388" y="114"/>
                  </a:lnTo>
                  <a:lnTo>
                    <a:pt x="391" y="114"/>
                  </a:lnTo>
                  <a:lnTo>
                    <a:pt x="388" y="114"/>
                  </a:lnTo>
                  <a:lnTo>
                    <a:pt x="386" y="114"/>
                  </a:lnTo>
                  <a:lnTo>
                    <a:pt x="386" y="117"/>
                  </a:lnTo>
                  <a:lnTo>
                    <a:pt x="386" y="119"/>
                  </a:lnTo>
                  <a:lnTo>
                    <a:pt x="383" y="119"/>
                  </a:lnTo>
                  <a:lnTo>
                    <a:pt x="383" y="122"/>
                  </a:lnTo>
                  <a:lnTo>
                    <a:pt x="383" y="124"/>
                  </a:lnTo>
                  <a:lnTo>
                    <a:pt x="383" y="127"/>
                  </a:lnTo>
                  <a:lnTo>
                    <a:pt x="386" y="127"/>
                  </a:lnTo>
                  <a:lnTo>
                    <a:pt x="383" y="127"/>
                  </a:lnTo>
                  <a:lnTo>
                    <a:pt x="383" y="129"/>
                  </a:lnTo>
                  <a:lnTo>
                    <a:pt x="386" y="129"/>
                  </a:lnTo>
                  <a:lnTo>
                    <a:pt x="386" y="132"/>
                  </a:lnTo>
                  <a:lnTo>
                    <a:pt x="386" y="134"/>
                  </a:lnTo>
                  <a:lnTo>
                    <a:pt x="383" y="134"/>
                  </a:lnTo>
                  <a:lnTo>
                    <a:pt x="383" y="137"/>
                  </a:lnTo>
                  <a:lnTo>
                    <a:pt x="381" y="137"/>
                  </a:lnTo>
                  <a:lnTo>
                    <a:pt x="381" y="140"/>
                  </a:lnTo>
                  <a:lnTo>
                    <a:pt x="383" y="137"/>
                  </a:lnTo>
                  <a:lnTo>
                    <a:pt x="383" y="140"/>
                  </a:lnTo>
                  <a:lnTo>
                    <a:pt x="386" y="140"/>
                  </a:lnTo>
                  <a:lnTo>
                    <a:pt x="388" y="140"/>
                  </a:lnTo>
                  <a:lnTo>
                    <a:pt x="388" y="142"/>
                  </a:lnTo>
                  <a:lnTo>
                    <a:pt x="386" y="142"/>
                  </a:lnTo>
                  <a:lnTo>
                    <a:pt x="386" y="145"/>
                  </a:lnTo>
                  <a:lnTo>
                    <a:pt x="383" y="145"/>
                  </a:lnTo>
                  <a:lnTo>
                    <a:pt x="383" y="142"/>
                  </a:lnTo>
                  <a:lnTo>
                    <a:pt x="383" y="145"/>
                  </a:lnTo>
                  <a:lnTo>
                    <a:pt x="383" y="147"/>
                  </a:lnTo>
                  <a:lnTo>
                    <a:pt x="381" y="147"/>
                  </a:lnTo>
                  <a:lnTo>
                    <a:pt x="381" y="150"/>
                  </a:lnTo>
                  <a:lnTo>
                    <a:pt x="381" y="152"/>
                  </a:lnTo>
                  <a:lnTo>
                    <a:pt x="383" y="152"/>
                  </a:lnTo>
                  <a:lnTo>
                    <a:pt x="383" y="155"/>
                  </a:lnTo>
                  <a:lnTo>
                    <a:pt x="381" y="155"/>
                  </a:lnTo>
                  <a:lnTo>
                    <a:pt x="383" y="155"/>
                  </a:lnTo>
                  <a:lnTo>
                    <a:pt x="383" y="157"/>
                  </a:lnTo>
                  <a:lnTo>
                    <a:pt x="386" y="157"/>
                  </a:lnTo>
                  <a:lnTo>
                    <a:pt x="386" y="160"/>
                  </a:lnTo>
                  <a:lnTo>
                    <a:pt x="388" y="160"/>
                  </a:lnTo>
                  <a:lnTo>
                    <a:pt x="391" y="160"/>
                  </a:lnTo>
                  <a:lnTo>
                    <a:pt x="391" y="162"/>
                  </a:lnTo>
                  <a:lnTo>
                    <a:pt x="393" y="162"/>
                  </a:lnTo>
                  <a:lnTo>
                    <a:pt x="393" y="165"/>
                  </a:lnTo>
                  <a:lnTo>
                    <a:pt x="393" y="162"/>
                  </a:lnTo>
                  <a:lnTo>
                    <a:pt x="393" y="165"/>
                  </a:lnTo>
                  <a:lnTo>
                    <a:pt x="396" y="165"/>
                  </a:lnTo>
                  <a:lnTo>
                    <a:pt x="398" y="165"/>
                  </a:lnTo>
                  <a:lnTo>
                    <a:pt x="398" y="167"/>
                  </a:lnTo>
                  <a:lnTo>
                    <a:pt x="398" y="170"/>
                  </a:lnTo>
                  <a:lnTo>
                    <a:pt x="398" y="172"/>
                  </a:lnTo>
                  <a:lnTo>
                    <a:pt x="401" y="172"/>
                  </a:lnTo>
                  <a:lnTo>
                    <a:pt x="398" y="172"/>
                  </a:lnTo>
                  <a:lnTo>
                    <a:pt x="396" y="172"/>
                  </a:lnTo>
                  <a:lnTo>
                    <a:pt x="396" y="175"/>
                  </a:lnTo>
                  <a:lnTo>
                    <a:pt x="398" y="178"/>
                  </a:lnTo>
                  <a:lnTo>
                    <a:pt x="401" y="178"/>
                  </a:lnTo>
                  <a:lnTo>
                    <a:pt x="403" y="178"/>
                  </a:lnTo>
                  <a:lnTo>
                    <a:pt x="403" y="180"/>
                  </a:lnTo>
                  <a:lnTo>
                    <a:pt x="401" y="180"/>
                  </a:lnTo>
                  <a:lnTo>
                    <a:pt x="401" y="183"/>
                  </a:lnTo>
                  <a:lnTo>
                    <a:pt x="401" y="185"/>
                  </a:lnTo>
                  <a:lnTo>
                    <a:pt x="401" y="188"/>
                  </a:lnTo>
                  <a:lnTo>
                    <a:pt x="403" y="188"/>
                  </a:lnTo>
                  <a:lnTo>
                    <a:pt x="403" y="185"/>
                  </a:lnTo>
                  <a:lnTo>
                    <a:pt x="406" y="185"/>
                  </a:lnTo>
                  <a:lnTo>
                    <a:pt x="408" y="185"/>
                  </a:lnTo>
                  <a:lnTo>
                    <a:pt x="411" y="185"/>
                  </a:lnTo>
                  <a:lnTo>
                    <a:pt x="414" y="185"/>
                  </a:lnTo>
                  <a:lnTo>
                    <a:pt x="416" y="185"/>
                  </a:lnTo>
                  <a:lnTo>
                    <a:pt x="414" y="185"/>
                  </a:lnTo>
                  <a:lnTo>
                    <a:pt x="414" y="188"/>
                  </a:lnTo>
                  <a:lnTo>
                    <a:pt x="416" y="188"/>
                  </a:lnTo>
                  <a:lnTo>
                    <a:pt x="419" y="185"/>
                  </a:lnTo>
                  <a:lnTo>
                    <a:pt x="421" y="185"/>
                  </a:lnTo>
                  <a:lnTo>
                    <a:pt x="424" y="185"/>
                  </a:lnTo>
                  <a:lnTo>
                    <a:pt x="426" y="185"/>
                  </a:lnTo>
                  <a:lnTo>
                    <a:pt x="426" y="183"/>
                  </a:lnTo>
                  <a:lnTo>
                    <a:pt x="426" y="185"/>
                  </a:lnTo>
                  <a:lnTo>
                    <a:pt x="426" y="183"/>
                  </a:lnTo>
                  <a:lnTo>
                    <a:pt x="429" y="183"/>
                  </a:lnTo>
                  <a:lnTo>
                    <a:pt x="429" y="185"/>
                  </a:lnTo>
                  <a:lnTo>
                    <a:pt x="431" y="185"/>
                  </a:lnTo>
                  <a:lnTo>
                    <a:pt x="431" y="183"/>
                  </a:lnTo>
                  <a:lnTo>
                    <a:pt x="434" y="183"/>
                  </a:lnTo>
                  <a:lnTo>
                    <a:pt x="436" y="183"/>
                  </a:lnTo>
                  <a:lnTo>
                    <a:pt x="436" y="185"/>
                  </a:lnTo>
                  <a:lnTo>
                    <a:pt x="436" y="183"/>
                  </a:lnTo>
                  <a:lnTo>
                    <a:pt x="436" y="180"/>
                  </a:lnTo>
                  <a:lnTo>
                    <a:pt x="439" y="180"/>
                  </a:lnTo>
                  <a:lnTo>
                    <a:pt x="439" y="183"/>
                  </a:lnTo>
                  <a:lnTo>
                    <a:pt x="441" y="183"/>
                  </a:lnTo>
                  <a:lnTo>
                    <a:pt x="441" y="180"/>
                  </a:lnTo>
                  <a:lnTo>
                    <a:pt x="439" y="180"/>
                  </a:lnTo>
                  <a:lnTo>
                    <a:pt x="441" y="180"/>
                  </a:lnTo>
                  <a:lnTo>
                    <a:pt x="441" y="178"/>
                  </a:lnTo>
                  <a:lnTo>
                    <a:pt x="439" y="178"/>
                  </a:lnTo>
                  <a:lnTo>
                    <a:pt x="439" y="175"/>
                  </a:lnTo>
                  <a:lnTo>
                    <a:pt x="436" y="175"/>
                  </a:lnTo>
                  <a:lnTo>
                    <a:pt x="436" y="178"/>
                  </a:lnTo>
                  <a:lnTo>
                    <a:pt x="434" y="178"/>
                  </a:lnTo>
                  <a:lnTo>
                    <a:pt x="434" y="175"/>
                  </a:lnTo>
                  <a:lnTo>
                    <a:pt x="436" y="175"/>
                  </a:lnTo>
                  <a:lnTo>
                    <a:pt x="436" y="172"/>
                  </a:lnTo>
                  <a:lnTo>
                    <a:pt x="439" y="172"/>
                  </a:lnTo>
                  <a:lnTo>
                    <a:pt x="441" y="172"/>
                  </a:lnTo>
                  <a:lnTo>
                    <a:pt x="441" y="170"/>
                  </a:lnTo>
                  <a:lnTo>
                    <a:pt x="439" y="170"/>
                  </a:lnTo>
                  <a:lnTo>
                    <a:pt x="439" y="167"/>
                  </a:lnTo>
                  <a:lnTo>
                    <a:pt x="441" y="167"/>
                  </a:lnTo>
                  <a:lnTo>
                    <a:pt x="444" y="167"/>
                  </a:lnTo>
                  <a:lnTo>
                    <a:pt x="444" y="170"/>
                  </a:lnTo>
                  <a:lnTo>
                    <a:pt x="441" y="170"/>
                  </a:lnTo>
                  <a:lnTo>
                    <a:pt x="441" y="172"/>
                  </a:lnTo>
                  <a:lnTo>
                    <a:pt x="444" y="172"/>
                  </a:lnTo>
                  <a:lnTo>
                    <a:pt x="444" y="170"/>
                  </a:lnTo>
                  <a:lnTo>
                    <a:pt x="447" y="170"/>
                  </a:lnTo>
                  <a:lnTo>
                    <a:pt x="449" y="170"/>
                  </a:lnTo>
                  <a:lnTo>
                    <a:pt x="447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52" y="172"/>
                  </a:lnTo>
                  <a:lnTo>
                    <a:pt x="452" y="170"/>
                  </a:lnTo>
                  <a:lnTo>
                    <a:pt x="454" y="170"/>
                  </a:lnTo>
                  <a:lnTo>
                    <a:pt x="454" y="167"/>
                  </a:lnTo>
                  <a:lnTo>
                    <a:pt x="457" y="167"/>
                  </a:lnTo>
                  <a:lnTo>
                    <a:pt x="457" y="170"/>
                  </a:lnTo>
                  <a:lnTo>
                    <a:pt x="459" y="170"/>
                  </a:lnTo>
                  <a:lnTo>
                    <a:pt x="459" y="172"/>
                  </a:lnTo>
                  <a:lnTo>
                    <a:pt x="459" y="170"/>
                  </a:lnTo>
                  <a:lnTo>
                    <a:pt x="462" y="170"/>
                  </a:lnTo>
                  <a:lnTo>
                    <a:pt x="464" y="170"/>
                  </a:lnTo>
                  <a:lnTo>
                    <a:pt x="467" y="170"/>
                  </a:lnTo>
                  <a:lnTo>
                    <a:pt x="467" y="167"/>
                  </a:lnTo>
                  <a:lnTo>
                    <a:pt x="469" y="167"/>
                  </a:lnTo>
                  <a:lnTo>
                    <a:pt x="469" y="165"/>
                  </a:lnTo>
                  <a:lnTo>
                    <a:pt x="472" y="165"/>
                  </a:lnTo>
                  <a:lnTo>
                    <a:pt x="474" y="165"/>
                  </a:lnTo>
                  <a:lnTo>
                    <a:pt x="474" y="162"/>
                  </a:lnTo>
                  <a:lnTo>
                    <a:pt x="477" y="162"/>
                  </a:lnTo>
                  <a:lnTo>
                    <a:pt x="479" y="162"/>
                  </a:lnTo>
                  <a:lnTo>
                    <a:pt x="479" y="160"/>
                  </a:lnTo>
                  <a:lnTo>
                    <a:pt x="482" y="160"/>
                  </a:lnTo>
                  <a:lnTo>
                    <a:pt x="485" y="160"/>
                  </a:lnTo>
                  <a:lnTo>
                    <a:pt x="485" y="162"/>
                  </a:lnTo>
                  <a:lnTo>
                    <a:pt x="485" y="160"/>
                  </a:lnTo>
                  <a:lnTo>
                    <a:pt x="487" y="160"/>
                  </a:lnTo>
                  <a:lnTo>
                    <a:pt x="490" y="160"/>
                  </a:lnTo>
                  <a:lnTo>
                    <a:pt x="490" y="157"/>
                  </a:lnTo>
                  <a:lnTo>
                    <a:pt x="492" y="157"/>
                  </a:lnTo>
                  <a:lnTo>
                    <a:pt x="492" y="160"/>
                  </a:lnTo>
                  <a:lnTo>
                    <a:pt x="492" y="157"/>
                  </a:lnTo>
                  <a:lnTo>
                    <a:pt x="495" y="157"/>
                  </a:lnTo>
                  <a:lnTo>
                    <a:pt x="497" y="157"/>
                  </a:lnTo>
                  <a:lnTo>
                    <a:pt x="500" y="160"/>
                  </a:lnTo>
                  <a:lnTo>
                    <a:pt x="500" y="162"/>
                  </a:lnTo>
                  <a:lnTo>
                    <a:pt x="500" y="165"/>
                  </a:lnTo>
                  <a:lnTo>
                    <a:pt x="502" y="165"/>
                  </a:lnTo>
                  <a:lnTo>
                    <a:pt x="502" y="167"/>
                  </a:lnTo>
                  <a:lnTo>
                    <a:pt x="502" y="165"/>
                  </a:lnTo>
                  <a:lnTo>
                    <a:pt x="505" y="165"/>
                  </a:lnTo>
                  <a:lnTo>
                    <a:pt x="505" y="167"/>
                  </a:lnTo>
                  <a:lnTo>
                    <a:pt x="505" y="170"/>
                  </a:lnTo>
                  <a:lnTo>
                    <a:pt x="507" y="170"/>
                  </a:lnTo>
                  <a:lnTo>
                    <a:pt x="510" y="170"/>
                  </a:lnTo>
                  <a:lnTo>
                    <a:pt x="512" y="170"/>
                  </a:lnTo>
                  <a:lnTo>
                    <a:pt x="515" y="170"/>
                  </a:lnTo>
                  <a:lnTo>
                    <a:pt x="518" y="167"/>
                  </a:lnTo>
                  <a:lnTo>
                    <a:pt x="518" y="170"/>
                  </a:lnTo>
                  <a:lnTo>
                    <a:pt x="518" y="167"/>
                  </a:lnTo>
                  <a:lnTo>
                    <a:pt x="520" y="167"/>
                  </a:lnTo>
                  <a:lnTo>
                    <a:pt x="520" y="170"/>
                  </a:lnTo>
                  <a:lnTo>
                    <a:pt x="523" y="170"/>
                  </a:lnTo>
                  <a:lnTo>
                    <a:pt x="520" y="167"/>
                  </a:lnTo>
                  <a:lnTo>
                    <a:pt x="523" y="167"/>
                  </a:lnTo>
                  <a:lnTo>
                    <a:pt x="525" y="167"/>
                  </a:lnTo>
                  <a:lnTo>
                    <a:pt x="525" y="170"/>
                  </a:lnTo>
                  <a:lnTo>
                    <a:pt x="525" y="167"/>
                  </a:lnTo>
                  <a:lnTo>
                    <a:pt x="528" y="170"/>
                  </a:lnTo>
                  <a:lnTo>
                    <a:pt x="530" y="170"/>
                  </a:lnTo>
                  <a:lnTo>
                    <a:pt x="530" y="172"/>
                  </a:lnTo>
                  <a:lnTo>
                    <a:pt x="533" y="172"/>
                  </a:lnTo>
                  <a:lnTo>
                    <a:pt x="533" y="175"/>
                  </a:lnTo>
                  <a:lnTo>
                    <a:pt x="530" y="175"/>
                  </a:lnTo>
                  <a:lnTo>
                    <a:pt x="530" y="178"/>
                  </a:lnTo>
                  <a:lnTo>
                    <a:pt x="528" y="178"/>
                  </a:lnTo>
                  <a:lnTo>
                    <a:pt x="528" y="180"/>
                  </a:lnTo>
                  <a:lnTo>
                    <a:pt x="528" y="183"/>
                  </a:lnTo>
                  <a:lnTo>
                    <a:pt x="525" y="183"/>
                  </a:lnTo>
                  <a:lnTo>
                    <a:pt x="523" y="183"/>
                  </a:lnTo>
                  <a:lnTo>
                    <a:pt x="520" y="183"/>
                  </a:lnTo>
                  <a:lnTo>
                    <a:pt x="520" y="185"/>
                  </a:lnTo>
                  <a:lnTo>
                    <a:pt x="520" y="183"/>
                  </a:lnTo>
                  <a:lnTo>
                    <a:pt x="518" y="183"/>
                  </a:lnTo>
                  <a:lnTo>
                    <a:pt x="518" y="185"/>
                  </a:lnTo>
                  <a:lnTo>
                    <a:pt x="515" y="185"/>
                  </a:lnTo>
                  <a:lnTo>
                    <a:pt x="512" y="185"/>
                  </a:lnTo>
                  <a:lnTo>
                    <a:pt x="515" y="183"/>
                  </a:lnTo>
                  <a:lnTo>
                    <a:pt x="512" y="183"/>
                  </a:lnTo>
                  <a:lnTo>
                    <a:pt x="512" y="185"/>
                  </a:lnTo>
                  <a:lnTo>
                    <a:pt x="510" y="185"/>
                  </a:lnTo>
                  <a:lnTo>
                    <a:pt x="507" y="185"/>
                  </a:lnTo>
                  <a:lnTo>
                    <a:pt x="505" y="185"/>
                  </a:lnTo>
                  <a:lnTo>
                    <a:pt x="505" y="188"/>
                  </a:lnTo>
                  <a:lnTo>
                    <a:pt x="502" y="188"/>
                  </a:lnTo>
                  <a:lnTo>
                    <a:pt x="500" y="188"/>
                  </a:lnTo>
                  <a:lnTo>
                    <a:pt x="500" y="190"/>
                  </a:lnTo>
                  <a:lnTo>
                    <a:pt x="497" y="190"/>
                  </a:lnTo>
                  <a:lnTo>
                    <a:pt x="495" y="190"/>
                  </a:lnTo>
                  <a:lnTo>
                    <a:pt x="495" y="193"/>
                  </a:lnTo>
                  <a:lnTo>
                    <a:pt x="495" y="195"/>
                  </a:lnTo>
                  <a:lnTo>
                    <a:pt x="495" y="198"/>
                  </a:lnTo>
                  <a:lnTo>
                    <a:pt x="495" y="200"/>
                  </a:lnTo>
                  <a:lnTo>
                    <a:pt x="492" y="200"/>
                  </a:lnTo>
                  <a:lnTo>
                    <a:pt x="492" y="203"/>
                  </a:lnTo>
                  <a:lnTo>
                    <a:pt x="490" y="203"/>
                  </a:lnTo>
                  <a:lnTo>
                    <a:pt x="490" y="205"/>
                  </a:lnTo>
                  <a:lnTo>
                    <a:pt x="490" y="208"/>
                  </a:lnTo>
                  <a:lnTo>
                    <a:pt x="492" y="208"/>
                  </a:lnTo>
                  <a:lnTo>
                    <a:pt x="492" y="211"/>
                  </a:lnTo>
                  <a:lnTo>
                    <a:pt x="495" y="211"/>
                  </a:lnTo>
                  <a:lnTo>
                    <a:pt x="495" y="213"/>
                  </a:lnTo>
                  <a:lnTo>
                    <a:pt x="497" y="213"/>
                  </a:lnTo>
                  <a:lnTo>
                    <a:pt x="495" y="213"/>
                  </a:lnTo>
                  <a:lnTo>
                    <a:pt x="497" y="213"/>
                  </a:lnTo>
                  <a:lnTo>
                    <a:pt x="500" y="216"/>
                  </a:lnTo>
                  <a:lnTo>
                    <a:pt x="497" y="216"/>
                  </a:lnTo>
                  <a:lnTo>
                    <a:pt x="497" y="213"/>
                  </a:lnTo>
                  <a:lnTo>
                    <a:pt x="497" y="216"/>
                  </a:lnTo>
                  <a:lnTo>
                    <a:pt x="497" y="213"/>
                  </a:lnTo>
                  <a:lnTo>
                    <a:pt x="497" y="216"/>
                  </a:lnTo>
                  <a:lnTo>
                    <a:pt x="495" y="216"/>
                  </a:lnTo>
                  <a:lnTo>
                    <a:pt x="492" y="216"/>
                  </a:lnTo>
                  <a:lnTo>
                    <a:pt x="492" y="213"/>
                  </a:lnTo>
                  <a:lnTo>
                    <a:pt x="490" y="213"/>
                  </a:lnTo>
                  <a:lnTo>
                    <a:pt x="490" y="216"/>
                  </a:lnTo>
                  <a:lnTo>
                    <a:pt x="490" y="213"/>
                  </a:lnTo>
                  <a:lnTo>
                    <a:pt x="487" y="213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2" y="216"/>
                  </a:lnTo>
                  <a:lnTo>
                    <a:pt x="482" y="218"/>
                  </a:lnTo>
                  <a:lnTo>
                    <a:pt x="479" y="218"/>
                  </a:lnTo>
                  <a:lnTo>
                    <a:pt x="479" y="221"/>
                  </a:lnTo>
                  <a:lnTo>
                    <a:pt x="479" y="218"/>
                  </a:lnTo>
                  <a:lnTo>
                    <a:pt x="479" y="221"/>
                  </a:lnTo>
                  <a:lnTo>
                    <a:pt x="482" y="221"/>
                  </a:lnTo>
                  <a:lnTo>
                    <a:pt x="479" y="221"/>
                  </a:lnTo>
                  <a:lnTo>
                    <a:pt x="477" y="223"/>
                  </a:lnTo>
                  <a:lnTo>
                    <a:pt x="477" y="221"/>
                  </a:lnTo>
                  <a:lnTo>
                    <a:pt x="477" y="223"/>
                  </a:lnTo>
                  <a:lnTo>
                    <a:pt x="477" y="221"/>
                  </a:lnTo>
                  <a:lnTo>
                    <a:pt x="477" y="223"/>
                  </a:lnTo>
                  <a:lnTo>
                    <a:pt x="474" y="223"/>
                  </a:lnTo>
                  <a:lnTo>
                    <a:pt x="477" y="223"/>
                  </a:lnTo>
                  <a:lnTo>
                    <a:pt x="474" y="223"/>
                  </a:lnTo>
                  <a:lnTo>
                    <a:pt x="472" y="223"/>
                  </a:lnTo>
                  <a:lnTo>
                    <a:pt x="472" y="221"/>
                  </a:lnTo>
                  <a:lnTo>
                    <a:pt x="472" y="223"/>
                  </a:lnTo>
                  <a:lnTo>
                    <a:pt x="474" y="223"/>
                  </a:lnTo>
                  <a:lnTo>
                    <a:pt x="474" y="226"/>
                  </a:lnTo>
                  <a:lnTo>
                    <a:pt x="472" y="226"/>
                  </a:lnTo>
                  <a:lnTo>
                    <a:pt x="472" y="223"/>
                  </a:lnTo>
                  <a:lnTo>
                    <a:pt x="469" y="223"/>
                  </a:lnTo>
                  <a:lnTo>
                    <a:pt x="469" y="226"/>
                  </a:lnTo>
                  <a:lnTo>
                    <a:pt x="469" y="228"/>
                  </a:lnTo>
                  <a:lnTo>
                    <a:pt x="467" y="228"/>
                  </a:lnTo>
                  <a:lnTo>
                    <a:pt x="467" y="226"/>
                  </a:lnTo>
                  <a:lnTo>
                    <a:pt x="464" y="226"/>
                  </a:lnTo>
                  <a:lnTo>
                    <a:pt x="464" y="228"/>
                  </a:lnTo>
                  <a:lnTo>
                    <a:pt x="462" y="228"/>
                  </a:lnTo>
                  <a:lnTo>
                    <a:pt x="462" y="231"/>
                  </a:lnTo>
                  <a:lnTo>
                    <a:pt x="459" y="231"/>
                  </a:lnTo>
                  <a:lnTo>
                    <a:pt x="459" y="228"/>
                  </a:lnTo>
                  <a:lnTo>
                    <a:pt x="459" y="231"/>
                  </a:lnTo>
                  <a:lnTo>
                    <a:pt x="457" y="231"/>
                  </a:lnTo>
                  <a:lnTo>
                    <a:pt x="457" y="233"/>
                  </a:lnTo>
                  <a:lnTo>
                    <a:pt x="457" y="236"/>
                  </a:lnTo>
                  <a:lnTo>
                    <a:pt x="459" y="236"/>
                  </a:lnTo>
                  <a:lnTo>
                    <a:pt x="459" y="238"/>
                  </a:lnTo>
                  <a:lnTo>
                    <a:pt x="459" y="241"/>
                  </a:lnTo>
                  <a:lnTo>
                    <a:pt x="457" y="241"/>
                  </a:lnTo>
                  <a:lnTo>
                    <a:pt x="454" y="241"/>
                  </a:lnTo>
                  <a:lnTo>
                    <a:pt x="454" y="244"/>
                  </a:lnTo>
                  <a:lnTo>
                    <a:pt x="452" y="244"/>
                  </a:lnTo>
                  <a:lnTo>
                    <a:pt x="452" y="241"/>
                  </a:lnTo>
                  <a:lnTo>
                    <a:pt x="449" y="241"/>
                  </a:lnTo>
                  <a:lnTo>
                    <a:pt x="449" y="238"/>
                  </a:lnTo>
                  <a:lnTo>
                    <a:pt x="447" y="241"/>
                  </a:lnTo>
                  <a:lnTo>
                    <a:pt x="447" y="238"/>
                  </a:lnTo>
                  <a:lnTo>
                    <a:pt x="444" y="238"/>
                  </a:lnTo>
                  <a:lnTo>
                    <a:pt x="441" y="238"/>
                  </a:lnTo>
                  <a:lnTo>
                    <a:pt x="439" y="238"/>
                  </a:lnTo>
                  <a:lnTo>
                    <a:pt x="436" y="238"/>
                  </a:lnTo>
                  <a:lnTo>
                    <a:pt x="434" y="238"/>
                  </a:lnTo>
                  <a:lnTo>
                    <a:pt x="431" y="238"/>
                  </a:lnTo>
                  <a:lnTo>
                    <a:pt x="429" y="238"/>
                  </a:lnTo>
                  <a:lnTo>
                    <a:pt x="426" y="238"/>
                  </a:lnTo>
                  <a:lnTo>
                    <a:pt x="424" y="238"/>
                  </a:lnTo>
                  <a:lnTo>
                    <a:pt x="424" y="241"/>
                  </a:lnTo>
                  <a:lnTo>
                    <a:pt x="421" y="241"/>
                  </a:lnTo>
                  <a:lnTo>
                    <a:pt x="419" y="241"/>
                  </a:lnTo>
                  <a:lnTo>
                    <a:pt x="416" y="241"/>
                  </a:lnTo>
                  <a:lnTo>
                    <a:pt x="416" y="244"/>
                  </a:lnTo>
                  <a:lnTo>
                    <a:pt x="414" y="246"/>
                  </a:lnTo>
                  <a:lnTo>
                    <a:pt x="416" y="246"/>
                  </a:lnTo>
                  <a:lnTo>
                    <a:pt x="414" y="246"/>
                  </a:lnTo>
                  <a:lnTo>
                    <a:pt x="414" y="249"/>
                  </a:lnTo>
                  <a:lnTo>
                    <a:pt x="411" y="249"/>
                  </a:lnTo>
                  <a:lnTo>
                    <a:pt x="411" y="251"/>
                  </a:lnTo>
                  <a:lnTo>
                    <a:pt x="414" y="251"/>
                  </a:lnTo>
                  <a:lnTo>
                    <a:pt x="411" y="251"/>
                  </a:lnTo>
                  <a:lnTo>
                    <a:pt x="408" y="251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3" y="254"/>
                  </a:lnTo>
                  <a:lnTo>
                    <a:pt x="403" y="251"/>
                  </a:lnTo>
                  <a:lnTo>
                    <a:pt x="406" y="251"/>
                  </a:lnTo>
                  <a:lnTo>
                    <a:pt x="406" y="249"/>
                  </a:lnTo>
                  <a:lnTo>
                    <a:pt x="403" y="249"/>
                  </a:lnTo>
                  <a:lnTo>
                    <a:pt x="403" y="246"/>
                  </a:lnTo>
                  <a:lnTo>
                    <a:pt x="401" y="246"/>
                  </a:lnTo>
                  <a:lnTo>
                    <a:pt x="398" y="246"/>
                  </a:lnTo>
                  <a:lnTo>
                    <a:pt x="398" y="249"/>
                  </a:lnTo>
                  <a:lnTo>
                    <a:pt x="401" y="249"/>
                  </a:lnTo>
                  <a:lnTo>
                    <a:pt x="398" y="249"/>
                  </a:lnTo>
                  <a:lnTo>
                    <a:pt x="396" y="249"/>
                  </a:lnTo>
                  <a:lnTo>
                    <a:pt x="398" y="249"/>
                  </a:lnTo>
                  <a:lnTo>
                    <a:pt x="398" y="251"/>
                  </a:lnTo>
                  <a:lnTo>
                    <a:pt x="401" y="251"/>
                  </a:lnTo>
                  <a:lnTo>
                    <a:pt x="401" y="254"/>
                  </a:lnTo>
                  <a:lnTo>
                    <a:pt x="398" y="254"/>
                  </a:lnTo>
                  <a:lnTo>
                    <a:pt x="396" y="254"/>
                  </a:lnTo>
                  <a:lnTo>
                    <a:pt x="393" y="254"/>
                  </a:lnTo>
                  <a:lnTo>
                    <a:pt x="388" y="256"/>
                  </a:lnTo>
                  <a:lnTo>
                    <a:pt x="386" y="259"/>
                  </a:lnTo>
                  <a:lnTo>
                    <a:pt x="383" y="259"/>
                  </a:lnTo>
                  <a:lnTo>
                    <a:pt x="381" y="261"/>
                  </a:lnTo>
                  <a:lnTo>
                    <a:pt x="378" y="261"/>
                  </a:lnTo>
                  <a:lnTo>
                    <a:pt x="376" y="264"/>
                  </a:lnTo>
                  <a:lnTo>
                    <a:pt x="373" y="264"/>
                  </a:lnTo>
                  <a:lnTo>
                    <a:pt x="373" y="266"/>
                  </a:lnTo>
                  <a:lnTo>
                    <a:pt x="370" y="266"/>
                  </a:lnTo>
                  <a:lnTo>
                    <a:pt x="368" y="269"/>
                  </a:lnTo>
                  <a:lnTo>
                    <a:pt x="365" y="269"/>
                  </a:lnTo>
                  <a:lnTo>
                    <a:pt x="365" y="271"/>
                  </a:lnTo>
                  <a:lnTo>
                    <a:pt x="363" y="271"/>
                  </a:lnTo>
                  <a:lnTo>
                    <a:pt x="363" y="274"/>
                  </a:lnTo>
                  <a:lnTo>
                    <a:pt x="363" y="276"/>
                  </a:lnTo>
                  <a:lnTo>
                    <a:pt x="360" y="279"/>
                  </a:lnTo>
                  <a:lnTo>
                    <a:pt x="358" y="279"/>
                  </a:lnTo>
                  <a:lnTo>
                    <a:pt x="355" y="282"/>
                  </a:lnTo>
                  <a:lnTo>
                    <a:pt x="353" y="284"/>
                  </a:lnTo>
                  <a:lnTo>
                    <a:pt x="350" y="284"/>
                  </a:lnTo>
                  <a:lnTo>
                    <a:pt x="350" y="287"/>
                  </a:lnTo>
                  <a:lnTo>
                    <a:pt x="348" y="287"/>
                  </a:lnTo>
                  <a:lnTo>
                    <a:pt x="345" y="287"/>
                  </a:lnTo>
                  <a:lnTo>
                    <a:pt x="345" y="289"/>
                  </a:lnTo>
                  <a:lnTo>
                    <a:pt x="343" y="289"/>
                  </a:lnTo>
                  <a:lnTo>
                    <a:pt x="340" y="292"/>
                  </a:lnTo>
                  <a:lnTo>
                    <a:pt x="340" y="289"/>
                  </a:lnTo>
                  <a:lnTo>
                    <a:pt x="337" y="289"/>
                  </a:lnTo>
                  <a:lnTo>
                    <a:pt x="335" y="289"/>
                  </a:lnTo>
                  <a:lnTo>
                    <a:pt x="332" y="289"/>
                  </a:lnTo>
                  <a:lnTo>
                    <a:pt x="332" y="292"/>
                  </a:lnTo>
                  <a:lnTo>
                    <a:pt x="330" y="292"/>
                  </a:lnTo>
                  <a:lnTo>
                    <a:pt x="330" y="294"/>
                  </a:lnTo>
                  <a:lnTo>
                    <a:pt x="330" y="297"/>
                  </a:lnTo>
                  <a:lnTo>
                    <a:pt x="327" y="297"/>
                  </a:lnTo>
                  <a:lnTo>
                    <a:pt x="325" y="297"/>
                  </a:lnTo>
                  <a:lnTo>
                    <a:pt x="325" y="299"/>
                  </a:lnTo>
                  <a:lnTo>
                    <a:pt x="322" y="299"/>
                  </a:lnTo>
                  <a:lnTo>
                    <a:pt x="322" y="302"/>
                  </a:lnTo>
                  <a:lnTo>
                    <a:pt x="320" y="302"/>
                  </a:lnTo>
                  <a:lnTo>
                    <a:pt x="317" y="302"/>
                  </a:lnTo>
                  <a:lnTo>
                    <a:pt x="317" y="304"/>
                  </a:lnTo>
                  <a:lnTo>
                    <a:pt x="315" y="304"/>
                  </a:lnTo>
                  <a:lnTo>
                    <a:pt x="312" y="304"/>
                  </a:lnTo>
                  <a:lnTo>
                    <a:pt x="312" y="307"/>
                  </a:lnTo>
                  <a:lnTo>
                    <a:pt x="310" y="307"/>
                  </a:lnTo>
                  <a:lnTo>
                    <a:pt x="310" y="309"/>
                  </a:lnTo>
                  <a:lnTo>
                    <a:pt x="307" y="309"/>
                  </a:lnTo>
                  <a:lnTo>
                    <a:pt x="307" y="312"/>
                  </a:lnTo>
                  <a:lnTo>
                    <a:pt x="305" y="312"/>
                  </a:lnTo>
                  <a:lnTo>
                    <a:pt x="305" y="309"/>
                  </a:lnTo>
                  <a:lnTo>
                    <a:pt x="305" y="312"/>
                  </a:lnTo>
                  <a:lnTo>
                    <a:pt x="302" y="312"/>
                  </a:lnTo>
                  <a:lnTo>
                    <a:pt x="302" y="315"/>
                  </a:lnTo>
                  <a:lnTo>
                    <a:pt x="299" y="315"/>
                  </a:lnTo>
                  <a:lnTo>
                    <a:pt x="302" y="315"/>
                  </a:lnTo>
                  <a:lnTo>
                    <a:pt x="302" y="317"/>
                  </a:lnTo>
                  <a:lnTo>
                    <a:pt x="302" y="320"/>
                  </a:lnTo>
                  <a:lnTo>
                    <a:pt x="302" y="322"/>
                  </a:lnTo>
                  <a:lnTo>
                    <a:pt x="305" y="322"/>
                  </a:lnTo>
                  <a:lnTo>
                    <a:pt x="305" y="325"/>
                  </a:lnTo>
                  <a:lnTo>
                    <a:pt x="302" y="325"/>
                  </a:lnTo>
                  <a:lnTo>
                    <a:pt x="299" y="325"/>
                  </a:lnTo>
                  <a:lnTo>
                    <a:pt x="299" y="327"/>
                  </a:lnTo>
                  <a:lnTo>
                    <a:pt x="299" y="325"/>
                  </a:lnTo>
                  <a:lnTo>
                    <a:pt x="299" y="327"/>
                  </a:lnTo>
                  <a:lnTo>
                    <a:pt x="299" y="325"/>
                  </a:lnTo>
                  <a:lnTo>
                    <a:pt x="299" y="327"/>
                  </a:lnTo>
                  <a:lnTo>
                    <a:pt x="297" y="327"/>
                  </a:lnTo>
                  <a:lnTo>
                    <a:pt x="297" y="325"/>
                  </a:lnTo>
                  <a:lnTo>
                    <a:pt x="294" y="325"/>
                  </a:lnTo>
                  <a:lnTo>
                    <a:pt x="292" y="325"/>
                  </a:lnTo>
                  <a:lnTo>
                    <a:pt x="294" y="325"/>
                  </a:lnTo>
                  <a:lnTo>
                    <a:pt x="292" y="325"/>
                  </a:lnTo>
                  <a:lnTo>
                    <a:pt x="292" y="322"/>
                  </a:lnTo>
                  <a:lnTo>
                    <a:pt x="294" y="322"/>
                  </a:lnTo>
                  <a:lnTo>
                    <a:pt x="294" y="320"/>
                  </a:lnTo>
                  <a:lnTo>
                    <a:pt x="292" y="320"/>
                  </a:lnTo>
                  <a:lnTo>
                    <a:pt x="292" y="317"/>
                  </a:lnTo>
                  <a:lnTo>
                    <a:pt x="292" y="315"/>
                  </a:lnTo>
                  <a:lnTo>
                    <a:pt x="292" y="312"/>
                  </a:lnTo>
                  <a:lnTo>
                    <a:pt x="292" y="315"/>
                  </a:lnTo>
                  <a:lnTo>
                    <a:pt x="292" y="312"/>
                  </a:lnTo>
                  <a:lnTo>
                    <a:pt x="289" y="312"/>
                  </a:lnTo>
                  <a:lnTo>
                    <a:pt x="292" y="312"/>
                  </a:lnTo>
                  <a:lnTo>
                    <a:pt x="289" y="312"/>
                  </a:lnTo>
                  <a:lnTo>
                    <a:pt x="289" y="309"/>
                  </a:lnTo>
                  <a:lnTo>
                    <a:pt x="289" y="312"/>
                  </a:lnTo>
                  <a:lnTo>
                    <a:pt x="287" y="312"/>
                  </a:lnTo>
                  <a:lnTo>
                    <a:pt x="287" y="315"/>
                  </a:lnTo>
                  <a:lnTo>
                    <a:pt x="287" y="312"/>
                  </a:lnTo>
                  <a:lnTo>
                    <a:pt x="287" y="315"/>
                  </a:lnTo>
                  <a:lnTo>
                    <a:pt x="284" y="315"/>
                  </a:lnTo>
                  <a:lnTo>
                    <a:pt x="284" y="312"/>
                  </a:lnTo>
                  <a:lnTo>
                    <a:pt x="282" y="312"/>
                  </a:lnTo>
                  <a:lnTo>
                    <a:pt x="279" y="312"/>
                  </a:lnTo>
                  <a:lnTo>
                    <a:pt x="279" y="309"/>
                  </a:lnTo>
                  <a:lnTo>
                    <a:pt x="279" y="312"/>
                  </a:lnTo>
                  <a:lnTo>
                    <a:pt x="277" y="312"/>
                  </a:lnTo>
                  <a:lnTo>
                    <a:pt x="277" y="315"/>
                  </a:lnTo>
                  <a:lnTo>
                    <a:pt x="274" y="315"/>
                  </a:lnTo>
                  <a:lnTo>
                    <a:pt x="274" y="317"/>
                  </a:lnTo>
                  <a:lnTo>
                    <a:pt x="272" y="317"/>
                  </a:lnTo>
                  <a:lnTo>
                    <a:pt x="272" y="315"/>
                  </a:lnTo>
                  <a:lnTo>
                    <a:pt x="269" y="315"/>
                  </a:lnTo>
                  <a:lnTo>
                    <a:pt x="269" y="312"/>
                  </a:lnTo>
                  <a:lnTo>
                    <a:pt x="269" y="309"/>
                  </a:lnTo>
                  <a:lnTo>
                    <a:pt x="272" y="309"/>
                  </a:lnTo>
                  <a:lnTo>
                    <a:pt x="269" y="309"/>
                  </a:lnTo>
                  <a:lnTo>
                    <a:pt x="269" y="307"/>
                  </a:lnTo>
                  <a:lnTo>
                    <a:pt x="272" y="307"/>
                  </a:lnTo>
                  <a:lnTo>
                    <a:pt x="269" y="307"/>
                  </a:lnTo>
                  <a:lnTo>
                    <a:pt x="272" y="307"/>
                  </a:lnTo>
                  <a:lnTo>
                    <a:pt x="269" y="307"/>
                  </a:lnTo>
                  <a:lnTo>
                    <a:pt x="272" y="307"/>
                  </a:lnTo>
                  <a:lnTo>
                    <a:pt x="269" y="307"/>
                  </a:lnTo>
                  <a:lnTo>
                    <a:pt x="269" y="304"/>
                  </a:lnTo>
                  <a:lnTo>
                    <a:pt x="272" y="304"/>
                  </a:lnTo>
                  <a:lnTo>
                    <a:pt x="272" y="307"/>
                  </a:lnTo>
                  <a:lnTo>
                    <a:pt x="272" y="304"/>
                  </a:lnTo>
                  <a:lnTo>
                    <a:pt x="272" y="302"/>
                  </a:lnTo>
                  <a:lnTo>
                    <a:pt x="269" y="302"/>
                  </a:lnTo>
                  <a:lnTo>
                    <a:pt x="272" y="302"/>
                  </a:lnTo>
                  <a:lnTo>
                    <a:pt x="272" y="299"/>
                  </a:lnTo>
                  <a:lnTo>
                    <a:pt x="274" y="299"/>
                  </a:lnTo>
                  <a:lnTo>
                    <a:pt x="274" y="297"/>
                  </a:lnTo>
                  <a:lnTo>
                    <a:pt x="272" y="297"/>
                  </a:lnTo>
                  <a:lnTo>
                    <a:pt x="272" y="294"/>
                  </a:lnTo>
                  <a:lnTo>
                    <a:pt x="269" y="294"/>
                  </a:lnTo>
                  <a:lnTo>
                    <a:pt x="269" y="292"/>
                  </a:lnTo>
                  <a:lnTo>
                    <a:pt x="266" y="292"/>
                  </a:lnTo>
                  <a:lnTo>
                    <a:pt x="266" y="294"/>
                  </a:lnTo>
                  <a:lnTo>
                    <a:pt x="264" y="294"/>
                  </a:lnTo>
                  <a:lnTo>
                    <a:pt x="264" y="292"/>
                  </a:lnTo>
                  <a:lnTo>
                    <a:pt x="264" y="294"/>
                  </a:lnTo>
                  <a:lnTo>
                    <a:pt x="261" y="292"/>
                  </a:lnTo>
                  <a:lnTo>
                    <a:pt x="259" y="292"/>
                  </a:lnTo>
                  <a:lnTo>
                    <a:pt x="259" y="294"/>
                  </a:lnTo>
                  <a:lnTo>
                    <a:pt x="259" y="292"/>
                  </a:lnTo>
                  <a:lnTo>
                    <a:pt x="259" y="294"/>
                  </a:lnTo>
                  <a:lnTo>
                    <a:pt x="256" y="294"/>
                  </a:lnTo>
                  <a:lnTo>
                    <a:pt x="256" y="292"/>
                  </a:lnTo>
                  <a:lnTo>
                    <a:pt x="254" y="292"/>
                  </a:lnTo>
                  <a:lnTo>
                    <a:pt x="251" y="292"/>
                  </a:lnTo>
                  <a:lnTo>
                    <a:pt x="249" y="292"/>
                  </a:lnTo>
                  <a:lnTo>
                    <a:pt x="246" y="292"/>
                  </a:lnTo>
                  <a:lnTo>
                    <a:pt x="244" y="292"/>
                  </a:lnTo>
                  <a:lnTo>
                    <a:pt x="244" y="289"/>
                  </a:lnTo>
                  <a:lnTo>
                    <a:pt x="241" y="289"/>
                  </a:lnTo>
                  <a:lnTo>
                    <a:pt x="244" y="289"/>
                  </a:lnTo>
                  <a:lnTo>
                    <a:pt x="244" y="292"/>
                  </a:lnTo>
                  <a:lnTo>
                    <a:pt x="241" y="292"/>
                  </a:lnTo>
                  <a:lnTo>
                    <a:pt x="239" y="292"/>
                  </a:lnTo>
                  <a:lnTo>
                    <a:pt x="239" y="294"/>
                  </a:lnTo>
                  <a:lnTo>
                    <a:pt x="239" y="292"/>
                  </a:lnTo>
                  <a:lnTo>
                    <a:pt x="236" y="292"/>
                  </a:lnTo>
                  <a:lnTo>
                    <a:pt x="234" y="292"/>
                  </a:lnTo>
                  <a:lnTo>
                    <a:pt x="231" y="294"/>
                  </a:lnTo>
                  <a:lnTo>
                    <a:pt x="234" y="294"/>
                  </a:lnTo>
                  <a:lnTo>
                    <a:pt x="231" y="294"/>
                  </a:lnTo>
                  <a:lnTo>
                    <a:pt x="228" y="294"/>
                  </a:lnTo>
                  <a:lnTo>
                    <a:pt x="228" y="292"/>
                  </a:lnTo>
                  <a:lnTo>
                    <a:pt x="226" y="292"/>
                  </a:lnTo>
                  <a:lnTo>
                    <a:pt x="226" y="289"/>
                  </a:lnTo>
                  <a:lnTo>
                    <a:pt x="226" y="287"/>
                  </a:lnTo>
                  <a:lnTo>
                    <a:pt x="226" y="284"/>
                  </a:lnTo>
                  <a:lnTo>
                    <a:pt x="228" y="284"/>
                  </a:lnTo>
                  <a:lnTo>
                    <a:pt x="228" y="282"/>
                  </a:lnTo>
                  <a:lnTo>
                    <a:pt x="226" y="282"/>
                  </a:lnTo>
                  <a:lnTo>
                    <a:pt x="228" y="282"/>
                  </a:lnTo>
                  <a:lnTo>
                    <a:pt x="228" y="279"/>
                  </a:lnTo>
                  <a:lnTo>
                    <a:pt x="231" y="279"/>
                  </a:lnTo>
                  <a:lnTo>
                    <a:pt x="228" y="279"/>
                  </a:lnTo>
                  <a:lnTo>
                    <a:pt x="231" y="279"/>
                  </a:lnTo>
                  <a:lnTo>
                    <a:pt x="228" y="279"/>
                  </a:lnTo>
                  <a:lnTo>
                    <a:pt x="231" y="276"/>
                  </a:lnTo>
                  <a:lnTo>
                    <a:pt x="228" y="276"/>
                  </a:lnTo>
                  <a:lnTo>
                    <a:pt x="231" y="276"/>
                  </a:lnTo>
                  <a:lnTo>
                    <a:pt x="231" y="274"/>
                  </a:lnTo>
                  <a:lnTo>
                    <a:pt x="234" y="271"/>
                  </a:lnTo>
                  <a:lnTo>
                    <a:pt x="231" y="271"/>
                  </a:lnTo>
                  <a:lnTo>
                    <a:pt x="228" y="271"/>
                  </a:lnTo>
                  <a:lnTo>
                    <a:pt x="228" y="269"/>
                  </a:lnTo>
                  <a:lnTo>
                    <a:pt x="226" y="269"/>
                  </a:lnTo>
                  <a:lnTo>
                    <a:pt x="228" y="269"/>
                  </a:lnTo>
                  <a:lnTo>
                    <a:pt x="226" y="269"/>
                  </a:lnTo>
                  <a:lnTo>
                    <a:pt x="226" y="266"/>
                  </a:lnTo>
                  <a:lnTo>
                    <a:pt x="223" y="266"/>
                  </a:lnTo>
                  <a:lnTo>
                    <a:pt x="223" y="264"/>
                  </a:lnTo>
                  <a:lnTo>
                    <a:pt x="223" y="261"/>
                  </a:lnTo>
                  <a:lnTo>
                    <a:pt x="226" y="261"/>
                  </a:lnTo>
                  <a:lnTo>
                    <a:pt x="223" y="261"/>
                  </a:lnTo>
                  <a:lnTo>
                    <a:pt x="223" y="259"/>
                  </a:lnTo>
                  <a:lnTo>
                    <a:pt x="221" y="259"/>
                  </a:lnTo>
                  <a:lnTo>
                    <a:pt x="218" y="256"/>
                  </a:lnTo>
                  <a:lnTo>
                    <a:pt x="218" y="259"/>
                  </a:lnTo>
                  <a:lnTo>
                    <a:pt x="218" y="256"/>
                  </a:lnTo>
                  <a:lnTo>
                    <a:pt x="218" y="254"/>
                  </a:lnTo>
                  <a:lnTo>
                    <a:pt x="216" y="254"/>
                  </a:lnTo>
                  <a:lnTo>
                    <a:pt x="218" y="254"/>
                  </a:lnTo>
                  <a:lnTo>
                    <a:pt x="216" y="254"/>
                  </a:lnTo>
                  <a:lnTo>
                    <a:pt x="216" y="251"/>
                  </a:lnTo>
                  <a:lnTo>
                    <a:pt x="216" y="254"/>
                  </a:lnTo>
                  <a:lnTo>
                    <a:pt x="216" y="251"/>
                  </a:lnTo>
                  <a:lnTo>
                    <a:pt x="213" y="251"/>
                  </a:lnTo>
                  <a:lnTo>
                    <a:pt x="213" y="249"/>
                  </a:lnTo>
                  <a:lnTo>
                    <a:pt x="216" y="249"/>
                  </a:lnTo>
                  <a:lnTo>
                    <a:pt x="213" y="249"/>
                  </a:lnTo>
                  <a:lnTo>
                    <a:pt x="216" y="249"/>
                  </a:lnTo>
                  <a:lnTo>
                    <a:pt x="213" y="249"/>
                  </a:lnTo>
                  <a:lnTo>
                    <a:pt x="213" y="246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11" y="246"/>
                  </a:lnTo>
                  <a:lnTo>
                    <a:pt x="211" y="244"/>
                  </a:lnTo>
                  <a:lnTo>
                    <a:pt x="211" y="246"/>
                  </a:lnTo>
                  <a:lnTo>
                    <a:pt x="208" y="246"/>
                  </a:lnTo>
                  <a:lnTo>
                    <a:pt x="208" y="244"/>
                  </a:lnTo>
                  <a:lnTo>
                    <a:pt x="211" y="244"/>
                  </a:lnTo>
                  <a:lnTo>
                    <a:pt x="208" y="244"/>
                  </a:lnTo>
                  <a:lnTo>
                    <a:pt x="208" y="241"/>
                  </a:lnTo>
                  <a:lnTo>
                    <a:pt x="211" y="241"/>
                  </a:lnTo>
                  <a:lnTo>
                    <a:pt x="211" y="238"/>
                  </a:lnTo>
                  <a:lnTo>
                    <a:pt x="211" y="236"/>
                  </a:lnTo>
                  <a:lnTo>
                    <a:pt x="211" y="233"/>
                  </a:lnTo>
                  <a:lnTo>
                    <a:pt x="211" y="231"/>
                  </a:lnTo>
                  <a:lnTo>
                    <a:pt x="208" y="231"/>
                  </a:lnTo>
                  <a:lnTo>
                    <a:pt x="208" y="228"/>
                  </a:lnTo>
                  <a:lnTo>
                    <a:pt x="208" y="226"/>
                  </a:lnTo>
                  <a:lnTo>
                    <a:pt x="208" y="223"/>
                  </a:lnTo>
                  <a:lnTo>
                    <a:pt x="208" y="221"/>
                  </a:lnTo>
                  <a:lnTo>
                    <a:pt x="208" y="218"/>
                  </a:lnTo>
                  <a:lnTo>
                    <a:pt x="211" y="218"/>
                  </a:lnTo>
                  <a:lnTo>
                    <a:pt x="208" y="218"/>
                  </a:lnTo>
                  <a:lnTo>
                    <a:pt x="208" y="216"/>
                  </a:lnTo>
                  <a:lnTo>
                    <a:pt x="208" y="213"/>
                  </a:lnTo>
                  <a:lnTo>
                    <a:pt x="206" y="213"/>
                  </a:lnTo>
                  <a:lnTo>
                    <a:pt x="208" y="213"/>
                  </a:lnTo>
                  <a:lnTo>
                    <a:pt x="208" y="211"/>
                  </a:lnTo>
                  <a:lnTo>
                    <a:pt x="208" y="208"/>
                  </a:lnTo>
                  <a:lnTo>
                    <a:pt x="206" y="208"/>
                  </a:lnTo>
                  <a:lnTo>
                    <a:pt x="206" y="205"/>
                  </a:lnTo>
                  <a:lnTo>
                    <a:pt x="206" y="203"/>
                  </a:lnTo>
                  <a:lnTo>
                    <a:pt x="203" y="203"/>
                  </a:lnTo>
                  <a:lnTo>
                    <a:pt x="203" y="200"/>
                  </a:lnTo>
                  <a:lnTo>
                    <a:pt x="203" y="203"/>
                  </a:lnTo>
                  <a:lnTo>
                    <a:pt x="203" y="200"/>
                  </a:lnTo>
                  <a:lnTo>
                    <a:pt x="201" y="200"/>
                  </a:lnTo>
                  <a:lnTo>
                    <a:pt x="201" y="198"/>
                  </a:lnTo>
                  <a:lnTo>
                    <a:pt x="198" y="198"/>
                  </a:lnTo>
                  <a:lnTo>
                    <a:pt x="195" y="198"/>
                  </a:lnTo>
                  <a:lnTo>
                    <a:pt x="195" y="195"/>
                  </a:lnTo>
                  <a:lnTo>
                    <a:pt x="195" y="198"/>
                  </a:lnTo>
                  <a:lnTo>
                    <a:pt x="193" y="198"/>
                  </a:lnTo>
                  <a:lnTo>
                    <a:pt x="193" y="195"/>
                  </a:lnTo>
                  <a:lnTo>
                    <a:pt x="190" y="195"/>
                  </a:lnTo>
                  <a:lnTo>
                    <a:pt x="190" y="193"/>
                  </a:lnTo>
                  <a:lnTo>
                    <a:pt x="188" y="190"/>
                  </a:lnTo>
                  <a:lnTo>
                    <a:pt x="185" y="190"/>
                  </a:lnTo>
                  <a:lnTo>
                    <a:pt x="188" y="190"/>
                  </a:lnTo>
                  <a:lnTo>
                    <a:pt x="188" y="188"/>
                  </a:lnTo>
                  <a:lnTo>
                    <a:pt x="185" y="188"/>
                  </a:lnTo>
                  <a:lnTo>
                    <a:pt x="185" y="185"/>
                  </a:lnTo>
                  <a:lnTo>
                    <a:pt x="185" y="188"/>
                  </a:lnTo>
                  <a:lnTo>
                    <a:pt x="183" y="188"/>
                  </a:lnTo>
                  <a:lnTo>
                    <a:pt x="180" y="188"/>
                  </a:lnTo>
                  <a:lnTo>
                    <a:pt x="178" y="188"/>
                  </a:lnTo>
                  <a:lnTo>
                    <a:pt x="178" y="190"/>
                  </a:lnTo>
                  <a:lnTo>
                    <a:pt x="178" y="188"/>
                  </a:lnTo>
                  <a:lnTo>
                    <a:pt x="175" y="188"/>
                  </a:lnTo>
                  <a:lnTo>
                    <a:pt x="175" y="190"/>
                  </a:lnTo>
                  <a:lnTo>
                    <a:pt x="173" y="190"/>
                  </a:lnTo>
                  <a:lnTo>
                    <a:pt x="170" y="190"/>
                  </a:lnTo>
                  <a:lnTo>
                    <a:pt x="170" y="188"/>
                  </a:lnTo>
                  <a:lnTo>
                    <a:pt x="168" y="188"/>
                  </a:lnTo>
                  <a:lnTo>
                    <a:pt x="168" y="190"/>
                  </a:lnTo>
                  <a:lnTo>
                    <a:pt x="165" y="190"/>
                  </a:lnTo>
                  <a:lnTo>
                    <a:pt x="165" y="188"/>
                  </a:lnTo>
                  <a:lnTo>
                    <a:pt x="163" y="188"/>
                  </a:lnTo>
                  <a:lnTo>
                    <a:pt x="160" y="188"/>
                  </a:lnTo>
                  <a:lnTo>
                    <a:pt x="160" y="190"/>
                  </a:lnTo>
                  <a:lnTo>
                    <a:pt x="157" y="188"/>
                  </a:lnTo>
                  <a:lnTo>
                    <a:pt x="157" y="190"/>
                  </a:lnTo>
                  <a:lnTo>
                    <a:pt x="155" y="188"/>
                  </a:lnTo>
                  <a:lnTo>
                    <a:pt x="155" y="190"/>
                  </a:lnTo>
                  <a:lnTo>
                    <a:pt x="155" y="188"/>
                  </a:lnTo>
                  <a:lnTo>
                    <a:pt x="152" y="188"/>
                  </a:lnTo>
                  <a:lnTo>
                    <a:pt x="150" y="188"/>
                  </a:lnTo>
                  <a:lnTo>
                    <a:pt x="147" y="188"/>
                  </a:lnTo>
                  <a:lnTo>
                    <a:pt x="147" y="185"/>
                  </a:lnTo>
                  <a:lnTo>
                    <a:pt x="145" y="185"/>
                  </a:lnTo>
                  <a:lnTo>
                    <a:pt x="145" y="188"/>
                  </a:lnTo>
                  <a:lnTo>
                    <a:pt x="142" y="190"/>
                  </a:lnTo>
                  <a:lnTo>
                    <a:pt x="140" y="190"/>
                  </a:lnTo>
                  <a:lnTo>
                    <a:pt x="137" y="190"/>
                  </a:lnTo>
                  <a:lnTo>
                    <a:pt x="137" y="188"/>
                  </a:lnTo>
                  <a:lnTo>
                    <a:pt x="137" y="185"/>
                  </a:lnTo>
                  <a:lnTo>
                    <a:pt x="135" y="185"/>
                  </a:lnTo>
                  <a:lnTo>
                    <a:pt x="135" y="183"/>
                  </a:lnTo>
                  <a:lnTo>
                    <a:pt x="132" y="180"/>
                  </a:lnTo>
                  <a:lnTo>
                    <a:pt x="130" y="180"/>
                  </a:lnTo>
                  <a:lnTo>
                    <a:pt x="127" y="180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2" y="178"/>
                  </a:lnTo>
                  <a:lnTo>
                    <a:pt x="119" y="178"/>
                  </a:lnTo>
                  <a:lnTo>
                    <a:pt x="117" y="178"/>
                  </a:lnTo>
                  <a:lnTo>
                    <a:pt x="114" y="178"/>
                  </a:lnTo>
                  <a:lnTo>
                    <a:pt x="114" y="175"/>
                  </a:lnTo>
                  <a:lnTo>
                    <a:pt x="114" y="178"/>
                  </a:lnTo>
                  <a:lnTo>
                    <a:pt x="114" y="175"/>
                  </a:lnTo>
                  <a:lnTo>
                    <a:pt x="112" y="175"/>
                  </a:lnTo>
                  <a:lnTo>
                    <a:pt x="109" y="172"/>
                  </a:lnTo>
                  <a:lnTo>
                    <a:pt x="107" y="172"/>
                  </a:lnTo>
                  <a:lnTo>
                    <a:pt x="104" y="172"/>
                  </a:lnTo>
                  <a:lnTo>
                    <a:pt x="102" y="172"/>
                  </a:lnTo>
                  <a:lnTo>
                    <a:pt x="99" y="172"/>
                  </a:lnTo>
                  <a:lnTo>
                    <a:pt x="97" y="172"/>
                  </a:lnTo>
                  <a:lnTo>
                    <a:pt x="97" y="175"/>
                  </a:lnTo>
                  <a:lnTo>
                    <a:pt x="94" y="175"/>
                  </a:lnTo>
                  <a:lnTo>
                    <a:pt x="92" y="175"/>
                  </a:lnTo>
                  <a:lnTo>
                    <a:pt x="89" y="172"/>
                  </a:lnTo>
                  <a:lnTo>
                    <a:pt x="86" y="172"/>
                  </a:lnTo>
                  <a:lnTo>
                    <a:pt x="84" y="172"/>
                  </a:lnTo>
                  <a:lnTo>
                    <a:pt x="81" y="172"/>
                  </a:lnTo>
                  <a:lnTo>
                    <a:pt x="81" y="170"/>
                  </a:lnTo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32" name="Freeform 643"/>
            <p:cNvSpPr>
              <a:spLocks noEditPoints="1"/>
            </p:cNvSpPr>
            <p:nvPr/>
          </p:nvSpPr>
          <p:spPr bwMode="auto">
            <a:xfrm>
              <a:off x="6368057" y="3851399"/>
              <a:ext cx="703626" cy="435641"/>
            </a:xfrm>
            <a:custGeom>
              <a:avLst/>
              <a:gdLst>
                <a:gd name="T0" fmla="*/ 31 w 533"/>
                <a:gd name="T1" fmla="*/ 147 h 330"/>
                <a:gd name="T2" fmla="*/ 59 w 533"/>
                <a:gd name="T3" fmla="*/ 117 h 330"/>
                <a:gd name="T4" fmla="*/ 74 w 533"/>
                <a:gd name="T5" fmla="*/ 96 h 330"/>
                <a:gd name="T6" fmla="*/ 86 w 533"/>
                <a:gd name="T7" fmla="*/ 58 h 330"/>
                <a:gd name="T8" fmla="*/ 119 w 533"/>
                <a:gd name="T9" fmla="*/ 28 h 330"/>
                <a:gd name="T10" fmla="*/ 152 w 533"/>
                <a:gd name="T11" fmla="*/ 3 h 330"/>
                <a:gd name="T12" fmla="*/ 188 w 533"/>
                <a:gd name="T13" fmla="*/ 10 h 330"/>
                <a:gd name="T14" fmla="*/ 231 w 533"/>
                <a:gd name="T15" fmla="*/ 13 h 330"/>
                <a:gd name="T16" fmla="*/ 241 w 533"/>
                <a:gd name="T17" fmla="*/ 23 h 330"/>
                <a:gd name="T18" fmla="*/ 259 w 533"/>
                <a:gd name="T19" fmla="*/ 23 h 330"/>
                <a:gd name="T20" fmla="*/ 289 w 533"/>
                <a:gd name="T21" fmla="*/ 18 h 330"/>
                <a:gd name="T22" fmla="*/ 312 w 533"/>
                <a:gd name="T23" fmla="*/ 13 h 330"/>
                <a:gd name="T24" fmla="*/ 343 w 533"/>
                <a:gd name="T25" fmla="*/ 18 h 330"/>
                <a:gd name="T26" fmla="*/ 348 w 533"/>
                <a:gd name="T27" fmla="*/ 38 h 330"/>
                <a:gd name="T28" fmla="*/ 355 w 533"/>
                <a:gd name="T29" fmla="*/ 56 h 330"/>
                <a:gd name="T30" fmla="*/ 358 w 533"/>
                <a:gd name="T31" fmla="*/ 86 h 330"/>
                <a:gd name="T32" fmla="*/ 378 w 533"/>
                <a:gd name="T33" fmla="*/ 94 h 330"/>
                <a:gd name="T34" fmla="*/ 391 w 533"/>
                <a:gd name="T35" fmla="*/ 112 h 330"/>
                <a:gd name="T36" fmla="*/ 383 w 533"/>
                <a:gd name="T37" fmla="*/ 137 h 330"/>
                <a:gd name="T38" fmla="*/ 383 w 533"/>
                <a:gd name="T39" fmla="*/ 155 h 330"/>
                <a:gd name="T40" fmla="*/ 398 w 533"/>
                <a:gd name="T41" fmla="*/ 178 h 330"/>
                <a:gd name="T42" fmla="*/ 424 w 533"/>
                <a:gd name="T43" fmla="*/ 185 h 330"/>
                <a:gd name="T44" fmla="*/ 441 w 533"/>
                <a:gd name="T45" fmla="*/ 178 h 330"/>
                <a:gd name="T46" fmla="*/ 444 w 533"/>
                <a:gd name="T47" fmla="*/ 170 h 330"/>
                <a:gd name="T48" fmla="*/ 469 w 533"/>
                <a:gd name="T49" fmla="*/ 165 h 330"/>
                <a:gd name="T50" fmla="*/ 500 w 533"/>
                <a:gd name="T51" fmla="*/ 162 h 330"/>
                <a:gd name="T52" fmla="*/ 525 w 533"/>
                <a:gd name="T53" fmla="*/ 167 h 330"/>
                <a:gd name="T54" fmla="*/ 515 w 533"/>
                <a:gd name="T55" fmla="*/ 185 h 330"/>
                <a:gd name="T56" fmla="*/ 490 w 533"/>
                <a:gd name="T57" fmla="*/ 203 h 330"/>
                <a:gd name="T58" fmla="*/ 490 w 533"/>
                <a:gd name="T59" fmla="*/ 216 h 330"/>
                <a:gd name="T60" fmla="*/ 474 w 533"/>
                <a:gd name="T61" fmla="*/ 223 h 330"/>
                <a:gd name="T62" fmla="*/ 457 w 533"/>
                <a:gd name="T63" fmla="*/ 231 h 330"/>
                <a:gd name="T64" fmla="*/ 431 w 533"/>
                <a:gd name="T65" fmla="*/ 238 h 330"/>
                <a:gd name="T66" fmla="*/ 403 w 533"/>
                <a:gd name="T67" fmla="*/ 254 h 330"/>
                <a:gd name="T68" fmla="*/ 386 w 533"/>
                <a:gd name="T69" fmla="*/ 259 h 330"/>
                <a:gd name="T70" fmla="*/ 348 w 533"/>
                <a:gd name="T71" fmla="*/ 287 h 330"/>
                <a:gd name="T72" fmla="*/ 317 w 533"/>
                <a:gd name="T73" fmla="*/ 304 h 330"/>
                <a:gd name="T74" fmla="*/ 302 w 533"/>
                <a:gd name="T75" fmla="*/ 325 h 330"/>
                <a:gd name="T76" fmla="*/ 292 w 533"/>
                <a:gd name="T77" fmla="*/ 315 h 330"/>
                <a:gd name="T78" fmla="*/ 274 w 533"/>
                <a:gd name="T79" fmla="*/ 317 h 330"/>
                <a:gd name="T80" fmla="*/ 269 w 533"/>
                <a:gd name="T81" fmla="*/ 302 h 330"/>
                <a:gd name="T82" fmla="*/ 256 w 533"/>
                <a:gd name="T83" fmla="*/ 292 h 330"/>
                <a:gd name="T84" fmla="*/ 228 w 533"/>
                <a:gd name="T85" fmla="*/ 292 h 330"/>
                <a:gd name="T86" fmla="*/ 228 w 533"/>
                <a:gd name="T87" fmla="*/ 271 h 330"/>
                <a:gd name="T88" fmla="*/ 216 w 533"/>
                <a:gd name="T89" fmla="*/ 251 h 330"/>
                <a:gd name="T90" fmla="*/ 211 w 533"/>
                <a:gd name="T91" fmla="*/ 241 h 330"/>
                <a:gd name="T92" fmla="*/ 206 w 533"/>
                <a:gd name="T93" fmla="*/ 205 h 330"/>
                <a:gd name="T94" fmla="*/ 185 w 533"/>
                <a:gd name="T95" fmla="*/ 188 h 330"/>
                <a:gd name="T96" fmla="*/ 157 w 533"/>
                <a:gd name="T97" fmla="*/ 188 h 330"/>
                <a:gd name="T98" fmla="*/ 127 w 533"/>
                <a:gd name="T99" fmla="*/ 180 h 330"/>
                <a:gd name="T100" fmla="*/ 89 w 533"/>
                <a:gd name="T101" fmla="*/ 172 h 330"/>
                <a:gd name="T102" fmla="*/ 51 w 533"/>
                <a:gd name="T103" fmla="*/ 172 h 330"/>
                <a:gd name="T104" fmla="*/ 13 w 533"/>
                <a:gd name="T105" fmla="*/ 170 h 330"/>
                <a:gd name="T106" fmla="*/ 469 w 533"/>
                <a:gd name="T107" fmla="*/ 238 h 330"/>
                <a:gd name="T108" fmla="*/ 462 w 533"/>
                <a:gd name="T109" fmla="*/ 246 h 330"/>
                <a:gd name="T110" fmla="*/ 310 w 533"/>
                <a:gd name="T111" fmla="*/ 315 h 330"/>
                <a:gd name="T112" fmla="*/ 337 w 533"/>
                <a:gd name="T113" fmla="*/ 294 h 330"/>
                <a:gd name="T114" fmla="*/ 305 w 533"/>
                <a:gd name="T115" fmla="*/ 325 h 330"/>
                <a:gd name="T116" fmla="*/ 477 w 533"/>
                <a:gd name="T117" fmla="*/ 223 h 330"/>
                <a:gd name="T118" fmla="*/ 485 w 533"/>
                <a:gd name="T119" fmla="*/ 216 h 330"/>
                <a:gd name="T120" fmla="*/ 337 w 533"/>
                <a:gd name="T121" fmla="*/ 28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3" h="330">
                  <a:moveTo>
                    <a:pt x="0" y="170"/>
                  </a:moveTo>
                  <a:lnTo>
                    <a:pt x="0" y="167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2"/>
                  </a:lnTo>
                  <a:lnTo>
                    <a:pt x="8" y="162"/>
                  </a:lnTo>
                  <a:lnTo>
                    <a:pt x="10" y="162"/>
                  </a:lnTo>
                  <a:lnTo>
                    <a:pt x="10" y="160"/>
                  </a:lnTo>
                  <a:lnTo>
                    <a:pt x="13" y="160"/>
                  </a:lnTo>
                  <a:lnTo>
                    <a:pt x="15" y="160"/>
                  </a:lnTo>
                  <a:lnTo>
                    <a:pt x="15" y="157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21" y="155"/>
                  </a:lnTo>
                  <a:lnTo>
                    <a:pt x="21" y="152"/>
                  </a:lnTo>
                  <a:lnTo>
                    <a:pt x="23" y="152"/>
                  </a:lnTo>
                  <a:lnTo>
                    <a:pt x="26" y="152"/>
                  </a:lnTo>
                  <a:lnTo>
                    <a:pt x="28" y="150"/>
                  </a:lnTo>
                  <a:lnTo>
                    <a:pt x="31" y="150"/>
                  </a:lnTo>
                  <a:lnTo>
                    <a:pt x="31" y="147"/>
                  </a:lnTo>
                  <a:lnTo>
                    <a:pt x="33" y="147"/>
                  </a:lnTo>
                  <a:lnTo>
                    <a:pt x="36" y="147"/>
                  </a:lnTo>
                  <a:lnTo>
                    <a:pt x="36" y="145"/>
                  </a:lnTo>
                  <a:lnTo>
                    <a:pt x="38" y="145"/>
                  </a:lnTo>
                  <a:lnTo>
                    <a:pt x="38" y="142"/>
                  </a:lnTo>
                  <a:lnTo>
                    <a:pt x="41" y="142"/>
                  </a:lnTo>
                  <a:lnTo>
                    <a:pt x="41" y="140"/>
                  </a:lnTo>
                  <a:lnTo>
                    <a:pt x="43" y="140"/>
                  </a:lnTo>
                  <a:lnTo>
                    <a:pt x="46" y="137"/>
                  </a:lnTo>
                  <a:lnTo>
                    <a:pt x="46" y="134"/>
                  </a:lnTo>
                  <a:lnTo>
                    <a:pt x="46" y="132"/>
                  </a:lnTo>
                  <a:lnTo>
                    <a:pt x="46" y="129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51" y="127"/>
                  </a:lnTo>
                  <a:lnTo>
                    <a:pt x="53" y="124"/>
                  </a:lnTo>
                  <a:lnTo>
                    <a:pt x="56" y="122"/>
                  </a:lnTo>
                  <a:lnTo>
                    <a:pt x="56" y="119"/>
                  </a:lnTo>
                  <a:lnTo>
                    <a:pt x="59" y="119"/>
                  </a:lnTo>
                  <a:lnTo>
                    <a:pt x="59" y="117"/>
                  </a:lnTo>
                  <a:lnTo>
                    <a:pt x="59" y="119"/>
                  </a:lnTo>
                  <a:lnTo>
                    <a:pt x="59" y="117"/>
                  </a:lnTo>
                  <a:lnTo>
                    <a:pt x="61" y="117"/>
                  </a:lnTo>
                  <a:lnTo>
                    <a:pt x="61" y="114"/>
                  </a:lnTo>
                  <a:lnTo>
                    <a:pt x="64" y="114"/>
                  </a:lnTo>
                  <a:lnTo>
                    <a:pt x="64" y="112"/>
                  </a:lnTo>
                  <a:lnTo>
                    <a:pt x="61" y="112"/>
                  </a:lnTo>
                  <a:lnTo>
                    <a:pt x="61" y="109"/>
                  </a:lnTo>
                  <a:lnTo>
                    <a:pt x="61" y="107"/>
                  </a:lnTo>
                  <a:lnTo>
                    <a:pt x="59" y="107"/>
                  </a:lnTo>
                  <a:lnTo>
                    <a:pt x="61" y="107"/>
                  </a:lnTo>
                  <a:lnTo>
                    <a:pt x="61" y="104"/>
                  </a:lnTo>
                  <a:lnTo>
                    <a:pt x="64" y="104"/>
                  </a:lnTo>
                  <a:lnTo>
                    <a:pt x="66" y="104"/>
                  </a:lnTo>
                  <a:lnTo>
                    <a:pt x="69" y="104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99"/>
                  </a:lnTo>
                  <a:lnTo>
                    <a:pt x="71" y="96"/>
                  </a:lnTo>
                  <a:lnTo>
                    <a:pt x="74" y="96"/>
                  </a:lnTo>
                  <a:lnTo>
                    <a:pt x="74" y="94"/>
                  </a:lnTo>
                  <a:lnTo>
                    <a:pt x="74" y="91"/>
                  </a:lnTo>
                  <a:lnTo>
                    <a:pt x="74" y="89"/>
                  </a:lnTo>
                  <a:lnTo>
                    <a:pt x="74" y="86"/>
                  </a:lnTo>
                  <a:lnTo>
                    <a:pt x="74" y="84"/>
                  </a:lnTo>
                  <a:lnTo>
                    <a:pt x="74" y="81"/>
                  </a:lnTo>
                  <a:lnTo>
                    <a:pt x="76" y="81"/>
                  </a:lnTo>
                  <a:lnTo>
                    <a:pt x="76" y="79"/>
                  </a:lnTo>
                  <a:lnTo>
                    <a:pt x="79" y="79"/>
                  </a:lnTo>
                  <a:lnTo>
                    <a:pt x="79" y="76"/>
                  </a:lnTo>
                  <a:lnTo>
                    <a:pt x="81" y="74"/>
                  </a:lnTo>
                  <a:lnTo>
                    <a:pt x="81" y="71"/>
                  </a:lnTo>
                  <a:lnTo>
                    <a:pt x="84" y="71"/>
                  </a:lnTo>
                  <a:lnTo>
                    <a:pt x="86" y="71"/>
                  </a:lnTo>
                  <a:lnTo>
                    <a:pt x="89" y="71"/>
                  </a:lnTo>
                  <a:lnTo>
                    <a:pt x="89" y="68"/>
                  </a:lnTo>
                  <a:lnTo>
                    <a:pt x="89" y="66"/>
                  </a:lnTo>
                  <a:lnTo>
                    <a:pt x="86" y="63"/>
                  </a:lnTo>
                  <a:lnTo>
                    <a:pt x="89" y="61"/>
                  </a:lnTo>
                  <a:lnTo>
                    <a:pt x="86" y="58"/>
                  </a:lnTo>
                  <a:lnTo>
                    <a:pt x="89" y="56"/>
                  </a:lnTo>
                  <a:lnTo>
                    <a:pt x="89" y="53"/>
                  </a:lnTo>
                  <a:lnTo>
                    <a:pt x="89" y="51"/>
                  </a:lnTo>
                  <a:lnTo>
                    <a:pt x="92" y="51"/>
                  </a:lnTo>
                  <a:lnTo>
                    <a:pt x="94" y="48"/>
                  </a:lnTo>
                  <a:lnTo>
                    <a:pt x="97" y="48"/>
                  </a:lnTo>
                  <a:lnTo>
                    <a:pt x="97" y="46"/>
                  </a:lnTo>
                  <a:lnTo>
                    <a:pt x="97" y="43"/>
                  </a:lnTo>
                  <a:lnTo>
                    <a:pt x="99" y="43"/>
                  </a:lnTo>
                  <a:lnTo>
                    <a:pt x="99" y="41"/>
                  </a:lnTo>
                  <a:lnTo>
                    <a:pt x="102" y="41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7" y="33"/>
                  </a:lnTo>
                  <a:lnTo>
                    <a:pt x="112" y="33"/>
                  </a:lnTo>
                  <a:lnTo>
                    <a:pt x="114" y="33"/>
                  </a:lnTo>
                  <a:lnTo>
                    <a:pt x="117" y="33"/>
                  </a:lnTo>
                  <a:lnTo>
                    <a:pt x="117" y="30"/>
                  </a:lnTo>
                  <a:lnTo>
                    <a:pt x="119" y="30"/>
                  </a:lnTo>
                  <a:lnTo>
                    <a:pt x="119" y="28"/>
                  </a:lnTo>
                  <a:lnTo>
                    <a:pt x="122" y="28"/>
                  </a:lnTo>
                  <a:lnTo>
                    <a:pt x="122" y="25"/>
                  </a:lnTo>
                  <a:lnTo>
                    <a:pt x="124" y="23"/>
                  </a:lnTo>
                  <a:lnTo>
                    <a:pt x="124" y="20"/>
                  </a:lnTo>
                  <a:lnTo>
                    <a:pt x="124" y="18"/>
                  </a:lnTo>
                  <a:lnTo>
                    <a:pt x="127" y="18"/>
                  </a:lnTo>
                  <a:lnTo>
                    <a:pt x="127" y="15"/>
                  </a:lnTo>
                  <a:lnTo>
                    <a:pt x="130" y="15"/>
                  </a:lnTo>
                  <a:lnTo>
                    <a:pt x="130" y="13"/>
                  </a:lnTo>
                  <a:lnTo>
                    <a:pt x="132" y="13"/>
                  </a:lnTo>
                  <a:lnTo>
                    <a:pt x="135" y="13"/>
                  </a:lnTo>
                  <a:lnTo>
                    <a:pt x="137" y="10"/>
                  </a:lnTo>
                  <a:lnTo>
                    <a:pt x="140" y="10"/>
                  </a:lnTo>
                  <a:lnTo>
                    <a:pt x="142" y="10"/>
                  </a:lnTo>
                  <a:lnTo>
                    <a:pt x="145" y="8"/>
                  </a:lnTo>
                  <a:lnTo>
                    <a:pt x="147" y="8"/>
                  </a:lnTo>
                  <a:lnTo>
                    <a:pt x="147" y="5"/>
                  </a:lnTo>
                  <a:lnTo>
                    <a:pt x="150" y="5"/>
                  </a:lnTo>
                  <a:lnTo>
                    <a:pt x="150" y="3"/>
                  </a:lnTo>
                  <a:lnTo>
                    <a:pt x="152" y="3"/>
                  </a:lnTo>
                  <a:lnTo>
                    <a:pt x="155" y="3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60" y="3"/>
                  </a:lnTo>
                  <a:lnTo>
                    <a:pt x="163" y="3"/>
                  </a:lnTo>
                  <a:lnTo>
                    <a:pt x="163" y="5"/>
                  </a:lnTo>
                  <a:lnTo>
                    <a:pt x="165" y="5"/>
                  </a:lnTo>
                  <a:lnTo>
                    <a:pt x="168" y="5"/>
                  </a:lnTo>
                  <a:lnTo>
                    <a:pt x="170" y="8"/>
                  </a:lnTo>
                  <a:lnTo>
                    <a:pt x="170" y="5"/>
                  </a:lnTo>
                  <a:lnTo>
                    <a:pt x="173" y="5"/>
                  </a:lnTo>
                  <a:lnTo>
                    <a:pt x="175" y="5"/>
                  </a:lnTo>
                  <a:lnTo>
                    <a:pt x="175" y="8"/>
                  </a:lnTo>
                  <a:lnTo>
                    <a:pt x="178" y="5"/>
                  </a:lnTo>
                  <a:lnTo>
                    <a:pt x="180" y="5"/>
                  </a:lnTo>
                  <a:lnTo>
                    <a:pt x="180" y="8"/>
                  </a:lnTo>
                  <a:lnTo>
                    <a:pt x="183" y="8"/>
                  </a:lnTo>
                  <a:lnTo>
                    <a:pt x="183" y="10"/>
                  </a:lnTo>
                  <a:lnTo>
                    <a:pt x="185" y="10"/>
                  </a:lnTo>
                  <a:lnTo>
                    <a:pt x="188" y="10"/>
                  </a:lnTo>
                  <a:lnTo>
                    <a:pt x="190" y="10"/>
                  </a:lnTo>
                  <a:lnTo>
                    <a:pt x="193" y="10"/>
                  </a:lnTo>
                  <a:lnTo>
                    <a:pt x="195" y="10"/>
                  </a:lnTo>
                  <a:lnTo>
                    <a:pt x="198" y="10"/>
                  </a:lnTo>
                  <a:lnTo>
                    <a:pt x="201" y="10"/>
                  </a:lnTo>
                  <a:lnTo>
                    <a:pt x="203" y="10"/>
                  </a:lnTo>
                  <a:lnTo>
                    <a:pt x="206" y="10"/>
                  </a:lnTo>
                  <a:lnTo>
                    <a:pt x="208" y="10"/>
                  </a:lnTo>
                  <a:lnTo>
                    <a:pt x="208" y="8"/>
                  </a:lnTo>
                  <a:lnTo>
                    <a:pt x="211" y="8"/>
                  </a:lnTo>
                  <a:lnTo>
                    <a:pt x="213" y="8"/>
                  </a:lnTo>
                  <a:lnTo>
                    <a:pt x="216" y="10"/>
                  </a:lnTo>
                  <a:lnTo>
                    <a:pt x="216" y="13"/>
                  </a:lnTo>
                  <a:lnTo>
                    <a:pt x="218" y="13"/>
                  </a:lnTo>
                  <a:lnTo>
                    <a:pt x="221" y="13"/>
                  </a:lnTo>
                  <a:lnTo>
                    <a:pt x="223" y="13"/>
                  </a:lnTo>
                  <a:lnTo>
                    <a:pt x="226" y="13"/>
                  </a:lnTo>
                  <a:lnTo>
                    <a:pt x="226" y="10"/>
                  </a:lnTo>
                  <a:lnTo>
                    <a:pt x="228" y="13"/>
                  </a:lnTo>
                  <a:lnTo>
                    <a:pt x="231" y="13"/>
                  </a:lnTo>
                  <a:lnTo>
                    <a:pt x="228" y="13"/>
                  </a:lnTo>
                  <a:lnTo>
                    <a:pt x="228" y="15"/>
                  </a:lnTo>
                  <a:lnTo>
                    <a:pt x="228" y="13"/>
                  </a:lnTo>
                  <a:lnTo>
                    <a:pt x="228" y="15"/>
                  </a:lnTo>
                  <a:lnTo>
                    <a:pt x="226" y="15"/>
                  </a:lnTo>
                  <a:lnTo>
                    <a:pt x="226" y="18"/>
                  </a:lnTo>
                  <a:lnTo>
                    <a:pt x="226" y="20"/>
                  </a:lnTo>
                  <a:lnTo>
                    <a:pt x="226" y="23"/>
                  </a:lnTo>
                  <a:lnTo>
                    <a:pt x="228" y="25"/>
                  </a:lnTo>
                  <a:lnTo>
                    <a:pt x="228" y="28"/>
                  </a:lnTo>
                  <a:lnTo>
                    <a:pt x="228" y="30"/>
                  </a:lnTo>
                  <a:lnTo>
                    <a:pt x="231" y="30"/>
                  </a:lnTo>
                  <a:lnTo>
                    <a:pt x="231" y="33"/>
                  </a:lnTo>
                  <a:lnTo>
                    <a:pt x="234" y="33"/>
                  </a:lnTo>
                  <a:lnTo>
                    <a:pt x="236" y="30"/>
                  </a:lnTo>
                  <a:lnTo>
                    <a:pt x="239" y="30"/>
                  </a:lnTo>
                  <a:lnTo>
                    <a:pt x="239" y="28"/>
                  </a:lnTo>
                  <a:lnTo>
                    <a:pt x="239" y="25"/>
                  </a:lnTo>
                  <a:lnTo>
                    <a:pt x="241" y="25"/>
                  </a:lnTo>
                  <a:lnTo>
                    <a:pt x="241" y="23"/>
                  </a:lnTo>
                  <a:lnTo>
                    <a:pt x="244" y="23"/>
                  </a:lnTo>
                  <a:lnTo>
                    <a:pt x="246" y="23"/>
                  </a:lnTo>
                  <a:lnTo>
                    <a:pt x="246" y="25"/>
                  </a:lnTo>
                  <a:lnTo>
                    <a:pt x="246" y="30"/>
                  </a:lnTo>
                  <a:lnTo>
                    <a:pt x="246" y="33"/>
                  </a:lnTo>
                  <a:lnTo>
                    <a:pt x="246" y="36"/>
                  </a:lnTo>
                  <a:lnTo>
                    <a:pt x="246" y="38"/>
                  </a:lnTo>
                  <a:lnTo>
                    <a:pt x="249" y="38"/>
                  </a:lnTo>
                  <a:lnTo>
                    <a:pt x="249" y="41"/>
                  </a:lnTo>
                  <a:lnTo>
                    <a:pt x="251" y="41"/>
                  </a:lnTo>
                  <a:lnTo>
                    <a:pt x="251" y="38"/>
                  </a:lnTo>
                  <a:lnTo>
                    <a:pt x="251" y="36"/>
                  </a:lnTo>
                  <a:lnTo>
                    <a:pt x="251" y="33"/>
                  </a:lnTo>
                  <a:lnTo>
                    <a:pt x="251" y="30"/>
                  </a:lnTo>
                  <a:lnTo>
                    <a:pt x="251" y="28"/>
                  </a:lnTo>
                  <a:lnTo>
                    <a:pt x="254" y="28"/>
                  </a:lnTo>
                  <a:lnTo>
                    <a:pt x="254" y="25"/>
                  </a:lnTo>
                  <a:lnTo>
                    <a:pt x="254" y="23"/>
                  </a:lnTo>
                  <a:lnTo>
                    <a:pt x="256" y="23"/>
                  </a:lnTo>
                  <a:lnTo>
                    <a:pt x="259" y="23"/>
                  </a:lnTo>
                  <a:lnTo>
                    <a:pt x="261" y="23"/>
                  </a:lnTo>
                  <a:lnTo>
                    <a:pt x="264" y="23"/>
                  </a:lnTo>
                  <a:lnTo>
                    <a:pt x="266" y="23"/>
                  </a:lnTo>
                  <a:lnTo>
                    <a:pt x="269" y="23"/>
                  </a:lnTo>
                  <a:lnTo>
                    <a:pt x="269" y="20"/>
                  </a:lnTo>
                  <a:lnTo>
                    <a:pt x="272" y="20"/>
                  </a:lnTo>
                  <a:lnTo>
                    <a:pt x="272" y="23"/>
                  </a:lnTo>
                  <a:lnTo>
                    <a:pt x="274" y="23"/>
                  </a:lnTo>
                  <a:lnTo>
                    <a:pt x="277" y="23"/>
                  </a:lnTo>
                  <a:lnTo>
                    <a:pt x="277" y="20"/>
                  </a:lnTo>
                  <a:lnTo>
                    <a:pt x="279" y="20"/>
                  </a:lnTo>
                  <a:lnTo>
                    <a:pt x="282" y="20"/>
                  </a:lnTo>
                  <a:lnTo>
                    <a:pt x="284" y="20"/>
                  </a:lnTo>
                  <a:lnTo>
                    <a:pt x="287" y="20"/>
                  </a:lnTo>
                  <a:lnTo>
                    <a:pt x="287" y="23"/>
                  </a:lnTo>
                  <a:lnTo>
                    <a:pt x="289" y="23"/>
                  </a:lnTo>
                  <a:lnTo>
                    <a:pt x="292" y="23"/>
                  </a:lnTo>
                  <a:lnTo>
                    <a:pt x="292" y="20"/>
                  </a:lnTo>
                  <a:lnTo>
                    <a:pt x="289" y="20"/>
                  </a:lnTo>
                  <a:lnTo>
                    <a:pt x="289" y="18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8"/>
                  </a:lnTo>
                  <a:lnTo>
                    <a:pt x="294" y="18"/>
                  </a:lnTo>
                  <a:lnTo>
                    <a:pt x="294" y="20"/>
                  </a:lnTo>
                  <a:lnTo>
                    <a:pt x="297" y="20"/>
                  </a:lnTo>
                  <a:lnTo>
                    <a:pt x="297" y="23"/>
                  </a:lnTo>
                  <a:lnTo>
                    <a:pt x="299" y="23"/>
                  </a:lnTo>
                  <a:lnTo>
                    <a:pt x="302" y="23"/>
                  </a:lnTo>
                  <a:lnTo>
                    <a:pt x="302" y="20"/>
                  </a:lnTo>
                  <a:lnTo>
                    <a:pt x="305" y="20"/>
                  </a:lnTo>
                  <a:lnTo>
                    <a:pt x="305" y="18"/>
                  </a:lnTo>
                  <a:lnTo>
                    <a:pt x="305" y="15"/>
                  </a:lnTo>
                  <a:lnTo>
                    <a:pt x="307" y="18"/>
                  </a:lnTo>
                  <a:lnTo>
                    <a:pt x="307" y="20"/>
                  </a:lnTo>
                  <a:lnTo>
                    <a:pt x="310" y="20"/>
                  </a:lnTo>
                  <a:lnTo>
                    <a:pt x="312" y="20"/>
                  </a:lnTo>
                  <a:lnTo>
                    <a:pt x="312" y="18"/>
                  </a:lnTo>
                  <a:lnTo>
                    <a:pt x="312" y="15"/>
                  </a:lnTo>
                  <a:lnTo>
                    <a:pt x="312" y="13"/>
                  </a:lnTo>
                  <a:lnTo>
                    <a:pt x="315" y="13"/>
                  </a:lnTo>
                  <a:lnTo>
                    <a:pt x="317" y="13"/>
                  </a:lnTo>
                  <a:lnTo>
                    <a:pt x="320" y="13"/>
                  </a:lnTo>
                  <a:lnTo>
                    <a:pt x="322" y="13"/>
                  </a:lnTo>
                  <a:lnTo>
                    <a:pt x="322" y="15"/>
                  </a:lnTo>
                  <a:lnTo>
                    <a:pt x="325" y="15"/>
                  </a:lnTo>
                  <a:lnTo>
                    <a:pt x="325" y="18"/>
                  </a:lnTo>
                  <a:lnTo>
                    <a:pt x="327" y="18"/>
                  </a:lnTo>
                  <a:lnTo>
                    <a:pt x="327" y="15"/>
                  </a:lnTo>
                  <a:lnTo>
                    <a:pt x="327" y="13"/>
                  </a:lnTo>
                  <a:lnTo>
                    <a:pt x="330" y="13"/>
                  </a:lnTo>
                  <a:lnTo>
                    <a:pt x="332" y="13"/>
                  </a:lnTo>
                  <a:lnTo>
                    <a:pt x="335" y="13"/>
                  </a:lnTo>
                  <a:lnTo>
                    <a:pt x="335" y="10"/>
                  </a:lnTo>
                  <a:lnTo>
                    <a:pt x="335" y="13"/>
                  </a:lnTo>
                  <a:lnTo>
                    <a:pt x="337" y="13"/>
                  </a:lnTo>
                  <a:lnTo>
                    <a:pt x="337" y="15"/>
                  </a:lnTo>
                  <a:lnTo>
                    <a:pt x="337" y="18"/>
                  </a:lnTo>
                  <a:lnTo>
                    <a:pt x="340" y="18"/>
                  </a:lnTo>
                  <a:lnTo>
                    <a:pt x="343" y="18"/>
                  </a:lnTo>
                  <a:lnTo>
                    <a:pt x="343" y="20"/>
                  </a:lnTo>
                  <a:lnTo>
                    <a:pt x="345" y="20"/>
                  </a:lnTo>
                  <a:lnTo>
                    <a:pt x="345" y="23"/>
                  </a:lnTo>
                  <a:lnTo>
                    <a:pt x="348" y="23"/>
                  </a:lnTo>
                  <a:lnTo>
                    <a:pt x="348" y="25"/>
                  </a:lnTo>
                  <a:lnTo>
                    <a:pt x="350" y="25"/>
                  </a:lnTo>
                  <a:lnTo>
                    <a:pt x="350" y="28"/>
                  </a:lnTo>
                  <a:lnTo>
                    <a:pt x="348" y="28"/>
                  </a:lnTo>
                  <a:lnTo>
                    <a:pt x="350" y="30"/>
                  </a:lnTo>
                  <a:lnTo>
                    <a:pt x="348" y="30"/>
                  </a:lnTo>
                  <a:lnTo>
                    <a:pt x="348" y="33"/>
                  </a:lnTo>
                  <a:lnTo>
                    <a:pt x="345" y="33"/>
                  </a:lnTo>
                  <a:lnTo>
                    <a:pt x="348" y="33"/>
                  </a:lnTo>
                  <a:lnTo>
                    <a:pt x="345" y="33"/>
                  </a:lnTo>
                  <a:lnTo>
                    <a:pt x="345" y="36"/>
                  </a:lnTo>
                  <a:lnTo>
                    <a:pt x="345" y="38"/>
                  </a:lnTo>
                  <a:lnTo>
                    <a:pt x="348" y="36"/>
                  </a:lnTo>
                  <a:lnTo>
                    <a:pt x="348" y="38"/>
                  </a:lnTo>
                  <a:lnTo>
                    <a:pt x="345" y="38"/>
                  </a:lnTo>
                  <a:lnTo>
                    <a:pt x="348" y="38"/>
                  </a:lnTo>
                  <a:lnTo>
                    <a:pt x="345" y="38"/>
                  </a:lnTo>
                  <a:lnTo>
                    <a:pt x="348" y="38"/>
                  </a:lnTo>
                  <a:lnTo>
                    <a:pt x="345" y="38"/>
                  </a:lnTo>
                  <a:lnTo>
                    <a:pt x="345" y="41"/>
                  </a:lnTo>
                  <a:lnTo>
                    <a:pt x="348" y="41"/>
                  </a:lnTo>
                  <a:lnTo>
                    <a:pt x="345" y="41"/>
                  </a:lnTo>
                  <a:lnTo>
                    <a:pt x="348" y="41"/>
                  </a:lnTo>
                  <a:lnTo>
                    <a:pt x="348" y="43"/>
                  </a:lnTo>
                  <a:lnTo>
                    <a:pt x="350" y="43"/>
                  </a:lnTo>
                  <a:lnTo>
                    <a:pt x="353" y="43"/>
                  </a:lnTo>
                  <a:lnTo>
                    <a:pt x="353" y="46"/>
                  </a:lnTo>
                  <a:lnTo>
                    <a:pt x="353" y="43"/>
                  </a:lnTo>
                  <a:lnTo>
                    <a:pt x="353" y="46"/>
                  </a:lnTo>
                  <a:lnTo>
                    <a:pt x="355" y="46"/>
                  </a:lnTo>
                  <a:lnTo>
                    <a:pt x="355" y="48"/>
                  </a:lnTo>
                  <a:lnTo>
                    <a:pt x="355" y="51"/>
                  </a:lnTo>
                  <a:lnTo>
                    <a:pt x="358" y="51"/>
                  </a:lnTo>
                  <a:lnTo>
                    <a:pt x="358" y="53"/>
                  </a:lnTo>
                  <a:lnTo>
                    <a:pt x="358" y="56"/>
                  </a:lnTo>
                  <a:lnTo>
                    <a:pt x="355" y="56"/>
                  </a:lnTo>
                  <a:lnTo>
                    <a:pt x="353" y="56"/>
                  </a:lnTo>
                  <a:lnTo>
                    <a:pt x="353" y="58"/>
                  </a:lnTo>
                  <a:lnTo>
                    <a:pt x="353" y="61"/>
                  </a:lnTo>
                  <a:lnTo>
                    <a:pt x="350" y="61"/>
                  </a:lnTo>
                  <a:lnTo>
                    <a:pt x="350" y="63"/>
                  </a:lnTo>
                  <a:lnTo>
                    <a:pt x="350" y="66"/>
                  </a:lnTo>
                  <a:lnTo>
                    <a:pt x="350" y="68"/>
                  </a:lnTo>
                  <a:lnTo>
                    <a:pt x="353" y="68"/>
                  </a:lnTo>
                  <a:lnTo>
                    <a:pt x="353" y="71"/>
                  </a:lnTo>
                  <a:lnTo>
                    <a:pt x="355" y="71"/>
                  </a:lnTo>
                  <a:lnTo>
                    <a:pt x="355" y="74"/>
                  </a:lnTo>
                  <a:lnTo>
                    <a:pt x="355" y="76"/>
                  </a:lnTo>
                  <a:lnTo>
                    <a:pt x="355" y="79"/>
                  </a:lnTo>
                  <a:lnTo>
                    <a:pt x="358" y="79"/>
                  </a:lnTo>
                  <a:lnTo>
                    <a:pt x="355" y="81"/>
                  </a:lnTo>
                  <a:lnTo>
                    <a:pt x="358" y="81"/>
                  </a:lnTo>
                  <a:lnTo>
                    <a:pt x="358" y="84"/>
                  </a:lnTo>
                  <a:lnTo>
                    <a:pt x="355" y="84"/>
                  </a:lnTo>
                  <a:lnTo>
                    <a:pt x="358" y="84"/>
                  </a:lnTo>
                  <a:lnTo>
                    <a:pt x="358" y="86"/>
                  </a:lnTo>
                  <a:lnTo>
                    <a:pt x="360" y="86"/>
                  </a:lnTo>
                  <a:lnTo>
                    <a:pt x="358" y="86"/>
                  </a:lnTo>
                  <a:lnTo>
                    <a:pt x="360" y="86"/>
                  </a:lnTo>
                  <a:lnTo>
                    <a:pt x="358" y="89"/>
                  </a:lnTo>
                  <a:lnTo>
                    <a:pt x="360" y="89"/>
                  </a:lnTo>
                  <a:lnTo>
                    <a:pt x="360" y="91"/>
                  </a:lnTo>
                  <a:lnTo>
                    <a:pt x="363" y="91"/>
                  </a:lnTo>
                  <a:lnTo>
                    <a:pt x="360" y="91"/>
                  </a:lnTo>
                  <a:lnTo>
                    <a:pt x="363" y="91"/>
                  </a:lnTo>
                  <a:lnTo>
                    <a:pt x="363" y="94"/>
                  </a:lnTo>
                  <a:lnTo>
                    <a:pt x="363" y="96"/>
                  </a:lnTo>
                  <a:lnTo>
                    <a:pt x="363" y="99"/>
                  </a:lnTo>
                  <a:lnTo>
                    <a:pt x="365" y="99"/>
                  </a:lnTo>
                  <a:lnTo>
                    <a:pt x="368" y="99"/>
                  </a:lnTo>
                  <a:lnTo>
                    <a:pt x="370" y="99"/>
                  </a:lnTo>
                  <a:lnTo>
                    <a:pt x="370" y="96"/>
                  </a:lnTo>
                  <a:lnTo>
                    <a:pt x="373" y="96"/>
                  </a:lnTo>
                  <a:lnTo>
                    <a:pt x="376" y="94"/>
                  </a:lnTo>
                  <a:lnTo>
                    <a:pt x="376" y="96"/>
                  </a:lnTo>
                  <a:lnTo>
                    <a:pt x="378" y="94"/>
                  </a:lnTo>
                  <a:lnTo>
                    <a:pt x="378" y="96"/>
                  </a:lnTo>
                  <a:lnTo>
                    <a:pt x="381" y="96"/>
                  </a:lnTo>
                  <a:lnTo>
                    <a:pt x="383" y="96"/>
                  </a:lnTo>
                  <a:lnTo>
                    <a:pt x="383" y="94"/>
                  </a:lnTo>
                  <a:lnTo>
                    <a:pt x="386" y="94"/>
                  </a:lnTo>
                  <a:lnTo>
                    <a:pt x="386" y="96"/>
                  </a:lnTo>
                  <a:lnTo>
                    <a:pt x="386" y="99"/>
                  </a:lnTo>
                  <a:lnTo>
                    <a:pt x="388" y="99"/>
                  </a:lnTo>
                  <a:lnTo>
                    <a:pt x="391" y="99"/>
                  </a:lnTo>
                  <a:lnTo>
                    <a:pt x="393" y="99"/>
                  </a:lnTo>
                  <a:lnTo>
                    <a:pt x="393" y="101"/>
                  </a:lnTo>
                  <a:lnTo>
                    <a:pt x="393" y="104"/>
                  </a:lnTo>
                  <a:lnTo>
                    <a:pt x="391" y="104"/>
                  </a:lnTo>
                  <a:lnTo>
                    <a:pt x="393" y="104"/>
                  </a:lnTo>
                  <a:lnTo>
                    <a:pt x="393" y="107"/>
                  </a:lnTo>
                  <a:lnTo>
                    <a:pt x="393" y="109"/>
                  </a:lnTo>
                  <a:lnTo>
                    <a:pt x="391" y="109"/>
                  </a:lnTo>
                  <a:lnTo>
                    <a:pt x="393" y="109"/>
                  </a:lnTo>
                  <a:lnTo>
                    <a:pt x="391" y="109"/>
                  </a:lnTo>
                  <a:lnTo>
                    <a:pt x="391" y="112"/>
                  </a:lnTo>
                  <a:lnTo>
                    <a:pt x="388" y="112"/>
                  </a:lnTo>
                  <a:lnTo>
                    <a:pt x="391" y="114"/>
                  </a:lnTo>
                  <a:lnTo>
                    <a:pt x="388" y="114"/>
                  </a:lnTo>
                  <a:lnTo>
                    <a:pt x="391" y="114"/>
                  </a:lnTo>
                  <a:lnTo>
                    <a:pt x="388" y="114"/>
                  </a:lnTo>
                  <a:lnTo>
                    <a:pt x="386" y="114"/>
                  </a:lnTo>
                  <a:lnTo>
                    <a:pt x="386" y="117"/>
                  </a:lnTo>
                  <a:lnTo>
                    <a:pt x="386" y="119"/>
                  </a:lnTo>
                  <a:lnTo>
                    <a:pt x="383" y="119"/>
                  </a:lnTo>
                  <a:lnTo>
                    <a:pt x="383" y="122"/>
                  </a:lnTo>
                  <a:lnTo>
                    <a:pt x="383" y="124"/>
                  </a:lnTo>
                  <a:lnTo>
                    <a:pt x="383" y="127"/>
                  </a:lnTo>
                  <a:lnTo>
                    <a:pt x="386" y="127"/>
                  </a:lnTo>
                  <a:lnTo>
                    <a:pt x="383" y="127"/>
                  </a:lnTo>
                  <a:lnTo>
                    <a:pt x="383" y="129"/>
                  </a:lnTo>
                  <a:lnTo>
                    <a:pt x="386" y="129"/>
                  </a:lnTo>
                  <a:lnTo>
                    <a:pt x="386" y="132"/>
                  </a:lnTo>
                  <a:lnTo>
                    <a:pt x="386" y="134"/>
                  </a:lnTo>
                  <a:lnTo>
                    <a:pt x="383" y="134"/>
                  </a:lnTo>
                  <a:lnTo>
                    <a:pt x="383" y="137"/>
                  </a:lnTo>
                  <a:lnTo>
                    <a:pt x="381" y="137"/>
                  </a:lnTo>
                  <a:lnTo>
                    <a:pt x="381" y="140"/>
                  </a:lnTo>
                  <a:lnTo>
                    <a:pt x="383" y="137"/>
                  </a:lnTo>
                  <a:lnTo>
                    <a:pt x="383" y="140"/>
                  </a:lnTo>
                  <a:lnTo>
                    <a:pt x="386" y="140"/>
                  </a:lnTo>
                  <a:lnTo>
                    <a:pt x="388" y="140"/>
                  </a:lnTo>
                  <a:lnTo>
                    <a:pt x="388" y="142"/>
                  </a:lnTo>
                  <a:lnTo>
                    <a:pt x="386" y="142"/>
                  </a:lnTo>
                  <a:lnTo>
                    <a:pt x="386" y="145"/>
                  </a:lnTo>
                  <a:lnTo>
                    <a:pt x="383" y="145"/>
                  </a:lnTo>
                  <a:lnTo>
                    <a:pt x="383" y="142"/>
                  </a:lnTo>
                  <a:lnTo>
                    <a:pt x="383" y="145"/>
                  </a:lnTo>
                  <a:lnTo>
                    <a:pt x="383" y="147"/>
                  </a:lnTo>
                  <a:lnTo>
                    <a:pt x="381" y="147"/>
                  </a:lnTo>
                  <a:lnTo>
                    <a:pt x="381" y="150"/>
                  </a:lnTo>
                  <a:lnTo>
                    <a:pt x="381" y="152"/>
                  </a:lnTo>
                  <a:lnTo>
                    <a:pt x="383" y="152"/>
                  </a:lnTo>
                  <a:lnTo>
                    <a:pt x="383" y="155"/>
                  </a:lnTo>
                  <a:lnTo>
                    <a:pt x="381" y="155"/>
                  </a:lnTo>
                  <a:lnTo>
                    <a:pt x="383" y="155"/>
                  </a:lnTo>
                  <a:lnTo>
                    <a:pt x="383" y="157"/>
                  </a:lnTo>
                  <a:lnTo>
                    <a:pt x="386" y="157"/>
                  </a:lnTo>
                  <a:lnTo>
                    <a:pt x="386" y="160"/>
                  </a:lnTo>
                  <a:lnTo>
                    <a:pt x="388" y="160"/>
                  </a:lnTo>
                  <a:lnTo>
                    <a:pt x="391" y="160"/>
                  </a:lnTo>
                  <a:lnTo>
                    <a:pt x="391" y="162"/>
                  </a:lnTo>
                  <a:lnTo>
                    <a:pt x="393" y="162"/>
                  </a:lnTo>
                  <a:lnTo>
                    <a:pt x="393" y="165"/>
                  </a:lnTo>
                  <a:lnTo>
                    <a:pt x="393" y="162"/>
                  </a:lnTo>
                  <a:lnTo>
                    <a:pt x="393" y="165"/>
                  </a:lnTo>
                  <a:lnTo>
                    <a:pt x="396" y="165"/>
                  </a:lnTo>
                  <a:lnTo>
                    <a:pt x="398" y="165"/>
                  </a:lnTo>
                  <a:lnTo>
                    <a:pt x="398" y="167"/>
                  </a:lnTo>
                  <a:lnTo>
                    <a:pt x="398" y="170"/>
                  </a:lnTo>
                  <a:lnTo>
                    <a:pt x="398" y="172"/>
                  </a:lnTo>
                  <a:lnTo>
                    <a:pt x="401" y="172"/>
                  </a:lnTo>
                  <a:lnTo>
                    <a:pt x="398" y="172"/>
                  </a:lnTo>
                  <a:lnTo>
                    <a:pt x="396" y="172"/>
                  </a:lnTo>
                  <a:lnTo>
                    <a:pt x="396" y="175"/>
                  </a:lnTo>
                  <a:lnTo>
                    <a:pt x="398" y="178"/>
                  </a:lnTo>
                  <a:lnTo>
                    <a:pt x="401" y="178"/>
                  </a:lnTo>
                  <a:lnTo>
                    <a:pt x="403" y="178"/>
                  </a:lnTo>
                  <a:lnTo>
                    <a:pt x="403" y="180"/>
                  </a:lnTo>
                  <a:lnTo>
                    <a:pt x="401" y="180"/>
                  </a:lnTo>
                  <a:lnTo>
                    <a:pt x="401" y="183"/>
                  </a:lnTo>
                  <a:lnTo>
                    <a:pt x="401" y="185"/>
                  </a:lnTo>
                  <a:lnTo>
                    <a:pt x="401" y="188"/>
                  </a:lnTo>
                  <a:lnTo>
                    <a:pt x="403" y="188"/>
                  </a:lnTo>
                  <a:lnTo>
                    <a:pt x="403" y="185"/>
                  </a:lnTo>
                  <a:lnTo>
                    <a:pt x="406" y="185"/>
                  </a:lnTo>
                  <a:lnTo>
                    <a:pt x="408" y="185"/>
                  </a:lnTo>
                  <a:lnTo>
                    <a:pt x="411" y="185"/>
                  </a:lnTo>
                  <a:lnTo>
                    <a:pt x="414" y="185"/>
                  </a:lnTo>
                  <a:lnTo>
                    <a:pt x="416" y="185"/>
                  </a:lnTo>
                  <a:lnTo>
                    <a:pt x="414" y="185"/>
                  </a:lnTo>
                  <a:lnTo>
                    <a:pt x="414" y="188"/>
                  </a:lnTo>
                  <a:lnTo>
                    <a:pt x="416" y="188"/>
                  </a:lnTo>
                  <a:lnTo>
                    <a:pt x="419" y="185"/>
                  </a:lnTo>
                  <a:lnTo>
                    <a:pt x="421" y="185"/>
                  </a:lnTo>
                  <a:lnTo>
                    <a:pt x="424" y="185"/>
                  </a:lnTo>
                  <a:lnTo>
                    <a:pt x="426" y="185"/>
                  </a:lnTo>
                  <a:lnTo>
                    <a:pt x="426" y="183"/>
                  </a:lnTo>
                  <a:lnTo>
                    <a:pt x="426" y="185"/>
                  </a:lnTo>
                  <a:lnTo>
                    <a:pt x="426" y="183"/>
                  </a:lnTo>
                  <a:lnTo>
                    <a:pt x="429" y="183"/>
                  </a:lnTo>
                  <a:lnTo>
                    <a:pt x="429" y="185"/>
                  </a:lnTo>
                  <a:lnTo>
                    <a:pt x="431" y="185"/>
                  </a:lnTo>
                  <a:lnTo>
                    <a:pt x="431" y="183"/>
                  </a:lnTo>
                  <a:lnTo>
                    <a:pt x="434" y="183"/>
                  </a:lnTo>
                  <a:lnTo>
                    <a:pt x="436" y="183"/>
                  </a:lnTo>
                  <a:lnTo>
                    <a:pt x="436" y="185"/>
                  </a:lnTo>
                  <a:lnTo>
                    <a:pt x="436" y="183"/>
                  </a:lnTo>
                  <a:lnTo>
                    <a:pt x="436" y="180"/>
                  </a:lnTo>
                  <a:lnTo>
                    <a:pt x="439" y="180"/>
                  </a:lnTo>
                  <a:lnTo>
                    <a:pt x="439" y="183"/>
                  </a:lnTo>
                  <a:lnTo>
                    <a:pt x="441" y="183"/>
                  </a:lnTo>
                  <a:lnTo>
                    <a:pt x="441" y="180"/>
                  </a:lnTo>
                  <a:lnTo>
                    <a:pt x="439" y="180"/>
                  </a:lnTo>
                  <a:lnTo>
                    <a:pt x="441" y="180"/>
                  </a:lnTo>
                  <a:lnTo>
                    <a:pt x="441" y="178"/>
                  </a:lnTo>
                  <a:lnTo>
                    <a:pt x="439" y="178"/>
                  </a:lnTo>
                  <a:lnTo>
                    <a:pt x="439" y="175"/>
                  </a:lnTo>
                  <a:lnTo>
                    <a:pt x="436" y="175"/>
                  </a:lnTo>
                  <a:lnTo>
                    <a:pt x="436" y="178"/>
                  </a:lnTo>
                  <a:lnTo>
                    <a:pt x="434" y="178"/>
                  </a:lnTo>
                  <a:lnTo>
                    <a:pt x="434" y="175"/>
                  </a:lnTo>
                  <a:lnTo>
                    <a:pt x="436" y="175"/>
                  </a:lnTo>
                  <a:lnTo>
                    <a:pt x="436" y="172"/>
                  </a:lnTo>
                  <a:lnTo>
                    <a:pt x="439" y="172"/>
                  </a:lnTo>
                  <a:lnTo>
                    <a:pt x="441" y="172"/>
                  </a:lnTo>
                  <a:lnTo>
                    <a:pt x="441" y="170"/>
                  </a:lnTo>
                  <a:lnTo>
                    <a:pt x="439" y="170"/>
                  </a:lnTo>
                  <a:lnTo>
                    <a:pt x="439" y="167"/>
                  </a:lnTo>
                  <a:lnTo>
                    <a:pt x="441" y="167"/>
                  </a:lnTo>
                  <a:lnTo>
                    <a:pt x="444" y="167"/>
                  </a:lnTo>
                  <a:lnTo>
                    <a:pt x="444" y="170"/>
                  </a:lnTo>
                  <a:lnTo>
                    <a:pt x="441" y="170"/>
                  </a:lnTo>
                  <a:lnTo>
                    <a:pt x="441" y="172"/>
                  </a:lnTo>
                  <a:lnTo>
                    <a:pt x="444" y="172"/>
                  </a:lnTo>
                  <a:lnTo>
                    <a:pt x="444" y="170"/>
                  </a:lnTo>
                  <a:lnTo>
                    <a:pt x="447" y="170"/>
                  </a:lnTo>
                  <a:lnTo>
                    <a:pt x="449" y="170"/>
                  </a:lnTo>
                  <a:lnTo>
                    <a:pt x="447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52" y="172"/>
                  </a:lnTo>
                  <a:lnTo>
                    <a:pt x="452" y="170"/>
                  </a:lnTo>
                  <a:lnTo>
                    <a:pt x="454" y="170"/>
                  </a:lnTo>
                  <a:lnTo>
                    <a:pt x="454" y="167"/>
                  </a:lnTo>
                  <a:lnTo>
                    <a:pt x="457" y="167"/>
                  </a:lnTo>
                  <a:lnTo>
                    <a:pt x="457" y="170"/>
                  </a:lnTo>
                  <a:lnTo>
                    <a:pt x="459" y="170"/>
                  </a:lnTo>
                  <a:lnTo>
                    <a:pt x="459" y="172"/>
                  </a:lnTo>
                  <a:lnTo>
                    <a:pt x="459" y="170"/>
                  </a:lnTo>
                  <a:lnTo>
                    <a:pt x="462" y="170"/>
                  </a:lnTo>
                  <a:lnTo>
                    <a:pt x="464" y="170"/>
                  </a:lnTo>
                  <a:lnTo>
                    <a:pt x="467" y="170"/>
                  </a:lnTo>
                  <a:lnTo>
                    <a:pt x="467" y="167"/>
                  </a:lnTo>
                  <a:lnTo>
                    <a:pt x="469" y="167"/>
                  </a:lnTo>
                  <a:lnTo>
                    <a:pt x="469" y="165"/>
                  </a:lnTo>
                  <a:lnTo>
                    <a:pt x="472" y="165"/>
                  </a:lnTo>
                  <a:lnTo>
                    <a:pt x="474" y="165"/>
                  </a:lnTo>
                  <a:lnTo>
                    <a:pt x="474" y="162"/>
                  </a:lnTo>
                  <a:lnTo>
                    <a:pt x="477" y="162"/>
                  </a:lnTo>
                  <a:lnTo>
                    <a:pt x="479" y="162"/>
                  </a:lnTo>
                  <a:lnTo>
                    <a:pt x="479" y="160"/>
                  </a:lnTo>
                  <a:lnTo>
                    <a:pt x="482" y="160"/>
                  </a:lnTo>
                  <a:lnTo>
                    <a:pt x="485" y="160"/>
                  </a:lnTo>
                  <a:lnTo>
                    <a:pt x="485" y="162"/>
                  </a:lnTo>
                  <a:lnTo>
                    <a:pt x="485" y="160"/>
                  </a:lnTo>
                  <a:lnTo>
                    <a:pt x="487" y="160"/>
                  </a:lnTo>
                  <a:lnTo>
                    <a:pt x="490" y="160"/>
                  </a:lnTo>
                  <a:lnTo>
                    <a:pt x="490" y="157"/>
                  </a:lnTo>
                  <a:lnTo>
                    <a:pt x="492" y="157"/>
                  </a:lnTo>
                  <a:lnTo>
                    <a:pt x="492" y="160"/>
                  </a:lnTo>
                  <a:lnTo>
                    <a:pt x="492" y="157"/>
                  </a:lnTo>
                  <a:lnTo>
                    <a:pt x="495" y="157"/>
                  </a:lnTo>
                  <a:lnTo>
                    <a:pt x="497" y="157"/>
                  </a:lnTo>
                  <a:lnTo>
                    <a:pt x="500" y="160"/>
                  </a:lnTo>
                  <a:lnTo>
                    <a:pt x="500" y="162"/>
                  </a:lnTo>
                  <a:lnTo>
                    <a:pt x="500" y="165"/>
                  </a:lnTo>
                  <a:lnTo>
                    <a:pt x="502" y="165"/>
                  </a:lnTo>
                  <a:lnTo>
                    <a:pt x="502" y="167"/>
                  </a:lnTo>
                  <a:lnTo>
                    <a:pt x="502" y="165"/>
                  </a:lnTo>
                  <a:lnTo>
                    <a:pt x="505" y="165"/>
                  </a:lnTo>
                  <a:lnTo>
                    <a:pt x="505" y="167"/>
                  </a:lnTo>
                  <a:lnTo>
                    <a:pt x="505" y="170"/>
                  </a:lnTo>
                  <a:lnTo>
                    <a:pt x="507" y="170"/>
                  </a:lnTo>
                  <a:lnTo>
                    <a:pt x="510" y="170"/>
                  </a:lnTo>
                  <a:lnTo>
                    <a:pt x="512" y="170"/>
                  </a:lnTo>
                  <a:lnTo>
                    <a:pt x="515" y="170"/>
                  </a:lnTo>
                  <a:lnTo>
                    <a:pt x="518" y="167"/>
                  </a:lnTo>
                  <a:lnTo>
                    <a:pt x="518" y="170"/>
                  </a:lnTo>
                  <a:lnTo>
                    <a:pt x="518" y="167"/>
                  </a:lnTo>
                  <a:lnTo>
                    <a:pt x="520" y="167"/>
                  </a:lnTo>
                  <a:lnTo>
                    <a:pt x="520" y="170"/>
                  </a:lnTo>
                  <a:lnTo>
                    <a:pt x="523" y="170"/>
                  </a:lnTo>
                  <a:lnTo>
                    <a:pt x="520" y="167"/>
                  </a:lnTo>
                  <a:lnTo>
                    <a:pt x="523" y="167"/>
                  </a:lnTo>
                  <a:lnTo>
                    <a:pt x="525" y="167"/>
                  </a:lnTo>
                  <a:lnTo>
                    <a:pt x="525" y="170"/>
                  </a:lnTo>
                  <a:lnTo>
                    <a:pt x="525" y="167"/>
                  </a:lnTo>
                  <a:lnTo>
                    <a:pt x="528" y="170"/>
                  </a:lnTo>
                  <a:lnTo>
                    <a:pt x="530" y="170"/>
                  </a:lnTo>
                  <a:lnTo>
                    <a:pt x="530" y="172"/>
                  </a:lnTo>
                  <a:lnTo>
                    <a:pt x="533" y="172"/>
                  </a:lnTo>
                  <a:lnTo>
                    <a:pt x="533" y="175"/>
                  </a:lnTo>
                  <a:lnTo>
                    <a:pt x="530" y="175"/>
                  </a:lnTo>
                  <a:lnTo>
                    <a:pt x="530" y="178"/>
                  </a:lnTo>
                  <a:lnTo>
                    <a:pt x="528" y="178"/>
                  </a:lnTo>
                  <a:lnTo>
                    <a:pt x="528" y="180"/>
                  </a:lnTo>
                  <a:lnTo>
                    <a:pt x="528" y="183"/>
                  </a:lnTo>
                  <a:lnTo>
                    <a:pt x="525" y="183"/>
                  </a:lnTo>
                  <a:lnTo>
                    <a:pt x="523" y="183"/>
                  </a:lnTo>
                  <a:lnTo>
                    <a:pt x="520" y="183"/>
                  </a:lnTo>
                  <a:lnTo>
                    <a:pt x="520" y="185"/>
                  </a:lnTo>
                  <a:lnTo>
                    <a:pt x="520" y="183"/>
                  </a:lnTo>
                  <a:lnTo>
                    <a:pt x="518" y="183"/>
                  </a:lnTo>
                  <a:lnTo>
                    <a:pt x="518" y="185"/>
                  </a:lnTo>
                  <a:lnTo>
                    <a:pt x="515" y="185"/>
                  </a:lnTo>
                  <a:lnTo>
                    <a:pt x="512" y="185"/>
                  </a:lnTo>
                  <a:lnTo>
                    <a:pt x="515" y="183"/>
                  </a:lnTo>
                  <a:lnTo>
                    <a:pt x="512" y="183"/>
                  </a:lnTo>
                  <a:lnTo>
                    <a:pt x="512" y="185"/>
                  </a:lnTo>
                  <a:lnTo>
                    <a:pt x="510" y="185"/>
                  </a:lnTo>
                  <a:lnTo>
                    <a:pt x="507" y="185"/>
                  </a:lnTo>
                  <a:lnTo>
                    <a:pt x="505" y="185"/>
                  </a:lnTo>
                  <a:lnTo>
                    <a:pt x="505" y="188"/>
                  </a:lnTo>
                  <a:lnTo>
                    <a:pt x="502" y="188"/>
                  </a:lnTo>
                  <a:lnTo>
                    <a:pt x="500" y="188"/>
                  </a:lnTo>
                  <a:lnTo>
                    <a:pt x="500" y="190"/>
                  </a:lnTo>
                  <a:lnTo>
                    <a:pt x="497" y="190"/>
                  </a:lnTo>
                  <a:lnTo>
                    <a:pt x="495" y="190"/>
                  </a:lnTo>
                  <a:lnTo>
                    <a:pt x="495" y="193"/>
                  </a:lnTo>
                  <a:lnTo>
                    <a:pt x="495" y="195"/>
                  </a:lnTo>
                  <a:lnTo>
                    <a:pt x="495" y="198"/>
                  </a:lnTo>
                  <a:lnTo>
                    <a:pt x="495" y="200"/>
                  </a:lnTo>
                  <a:lnTo>
                    <a:pt x="492" y="200"/>
                  </a:lnTo>
                  <a:lnTo>
                    <a:pt x="492" y="203"/>
                  </a:lnTo>
                  <a:lnTo>
                    <a:pt x="490" y="203"/>
                  </a:lnTo>
                  <a:lnTo>
                    <a:pt x="490" y="205"/>
                  </a:lnTo>
                  <a:lnTo>
                    <a:pt x="490" y="208"/>
                  </a:lnTo>
                  <a:lnTo>
                    <a:pt x="492" y="208"/>
                  </a:lnTo>
                  <a:lnTo>
                    <a:pt x="492" y="211"/>
                  </a:lnTo>
                  <a:lnTo>
                    <a:pt x="495" y="211"/>
                  </a:lnTo>
                  <a:lnTo>
                    <a:pt x="495" y="213"/>
                  </a:lnTo>
                  <a:lnTo>
                    <a:pt x="497" y="213"/>
                  </a:lnTo>
                  <a:lnTo>
                    <a:pt x="495" y="213"/>
                  </a:lnTo>
                  <a:lnTo>
                    <a:pt x="497" y="213"/>
                  </a:lnTo>
                  <a:lnTo>
                    <a:pt x="500" y="216"/>
                  </a:lnTo>
                  <a:lnTo>
                    <a:pt x="497" y="216"/>
                  </a:lnTo>
                  <a:lnTo>
                    <a:pt x="497" y="213"/>
                  </a:lnTo>
                  <a:lnTo>
                    <a:pt x="497" y="216"/>
                  </a:lnTo>
                  <a:lnTo>
                    <a:pt x="497" y="213"/>
                  </a:lnTo>
                  <a:lnTo>
                    <a:pt x="497" y="216"/>
                  </a:lnTo>
                  <a:lnTo>
                    <a:pt x="495" y="216"/>
                  </a:lnTo>
                  <a:lnTo>
                    <a:pt x="492" y="216"/>
                  </a:lnTo>
                  <a:lnTo>
                    <a:pt x="492" y="213"/>
                  </a:lnTo>
                  <a:lnTo>
                    <a:pt x="490" y="213"/>
                  </a:lnTo>
                  <a:lnTo>
                    <a:pt x="490" y="216"/>
                  </a:lnTo>
                  <a:lnTo>
                    <a:pt x="490" y="213"/>
                  </a:lnTo>
                  <a:lnTo>
                    <a:pt x="487" y="213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2" y="216"/>
                  </a:lnTo>
                  <a:lnTo>
                    <a:pt x="482" y="218"/>
                  </a:lnTo>
                  <a:lnTo>
                    <a:pt x="479" y="218"/>
                  </a:lnTo>
                  <a:lnTo>
                    <a:pt x="479" y="221"/>
                  </a:lnTo>
                  <a:lnTo>
                    <a:pt x="479" y="218"/>
                  </a:lnTo>
                  <a:lnTo>
                    <a:pt x="479" y="221"/>
                  </a:lnTo>
                  <a:lnTo>
                    <a:pt x="482" y="221"/>
                  </a:lnTo>
                  <a:lnTo>
                    <a:pt x="479" y="221"/>
                  </a:lnTo>
                  <a:lnTo>
                    <a:pt x="477" y="223"/>
                  </a:lnTo>
                  <a:lnTo>
                    <a:pt x="477" y="221"/>
                  </a:lnTo>
                  <a:lnTo>
                    <a:pt x="477" y="223"/>
                  </a:lnTo>
                  <a:lnTo>
                    <a:pt x="477" y="221"/>
                  </a:lnTo>
                  <a:lnTo>
                    <a:pt x="477" y="223"/>
                  </a:lnTo>
                  <a:lnTo>
                    <a:pt x="474" y="223"/>
                  </a:lnTo>
                  <a:lnTo>
                    <a:pt x="477" y="223"/>
                  </a:lnTo>
                  <a:lnTo>
                    <a:pt x="474" y="223"/>
                  </a:lnTo>
                  <a:lnTo>
                    <a:pt x="472" y="223"/>
                  </a:lnTo>
                  <a:lnTo>
                    <a:pt x="472" y="221"/>
                  </a:lnTo>
                  <a:lnTo>
                    <a:pt x="472" y="223"/>
                  </a:lnTo>
                  <a:lnTo>
                    <a:pt x="474" y="223"/>
                  </a:lnTo>
                  <a:lnTo>
                    <a:pt x="474" y="226"/>
                  </a:lnTo>
                  <a:lnTo>
                    <a:pt x="472" y="226"/>
                  </a:lnTo>
                  <a:lnTo>
                    <a:pt x="472" y="223"/>
                  </a:lnTo>
                  <a:lnTo>
                    <a:pt x="469" y="223"/>
                  </a:lnTo>
                  <a:lnTo>
                    <a:pt x="469" y="226"/>
                  </a:lnTo>
                  <a:lnTo>
                    <a:pt x="469" y="228"/>
                  </a:lnTo>
                  <a:lnTo>
                    <a:pt x="467" y="228"/>
                  </a:lnTo>
                  <a:lnTo>
                    <a:pt x="467" y="226"/>
                  </a:lnTo>
                  <a:lnTo>
                    <a:pt x="464" y="226"/>
                  </a:lnTo>
                  <a:lnTo>
                    <a:pt x="464" y="228"/>
                  </a:lnTo>
                  <a:lnTo>
                    <a:pt x="462" y="228"/>
                  </a:lnTo>
                  <a:lnTo>
                    <a:pt x="462" y="231"/>
                  </a:lnTo>
                  <a:lnTo>
                    <a:pt x="459" y="231"/>
                  </a:lnTo>
                  <a:lnTo>
                    <a:pt x="459" y="228"/>
                  </a:lnTo>
                  <a:lnTo>
                    <a:pt x="459" y="231"/>
                  </a:lnTo>
                  <a:lnTo>
                    <a:pt x="457" y="231"/>
                  </a:lnTo>
                  <a:lnTo>
                    <a:pt x="457" y="233"/>
                  </a:lnTo>
                  <a:lnTo>
                    <a:pt x="457" y="236"/>
                  </a:lnTo>
                  <a:lnTo>
                    <a:pt x="459" y="236"/>
                  </a:lnTo>
                  <a:lnTo>
                    <a:pt x="459" y="238"/>
                  </a:lnTo>
                  <a:lnTo>
                    <a:pt x="459" y="241"/>
                  </a:lnTo>
                  <a:lnTo>
                    <a:pt x="457" y="241"/>
                  </a:lnTo>
                  <a:lnTo>
                    <a:pt x="454" y="241"/>
                  </a:lnTo>
                  <a:lnTo>
                    <a:pt x="454" y="244"/>
                  </a:lnTo>
                  <a:lnTo>
                    <a:pt x="452" y="244"/>
                  </a:lnTo>
                  <a:lnTo>
                    <a:pt x="452" y="241"/>
                  </a:lnTo>
                  <a:lnTo>
                    <a:pt x="449" y="241"/>
                  </a:lnTo>
                  <a:lnTo>
                    <a:pt x="449" y="238"/>
                  </a:lnTo>
                  <a:lnTo>
                    <a:pt x="447" y="241"/>
                  </a:lnTo>
                  <a:lnTo>
                    <a:pt x="447" y="238"/>
                  </a:lnTo>
                  <a:lnTo>
                    <a:pt x="444" y="238"/>
                  </a:lnTo>
                  <a:lnTo>
                    <a:pt x="441" y="238"/>
                  </a:lnTo>
                  <a:lnTo>
                    <a:pt x="439" y="238"/>
                  </a:lnTo>
                  <a:lnTo>
                    <a:pt x="436" y="238"/>
                  </a:lnTo>
                  <a:lnTo>
                    <a:pt x="434" y="238"/>
                  </a:lnTo>
                  <a:lnTo>
                    <a:pt x="431" y="238"/>
                  </a:lnTo>
                  <a:lnTo>
                    <a:pt x="429" y="238"/>
                  </a:lnTo>
                  <a:lnTo>
                    <a:pt x="426" y="238"/>
                  </a:lnTo>
                  <a:lnTo>
                    <a:pt x="424" y="238"/>
                  </a:lnTo>
                  <a:lnTo>
                    <a:pt x="424" y="241"/>
                  </a:lnTo>
                  <a:lnTo>
                    <a:pt x="421" y="241"/>
                  </a:lnTo>
                  <a:lnTo>
                    <a:pt x="419" y="241"/>
                  </a:lnTo>
                  <a:lnTo>
                    <a:pt x="416" y="241"/>
                  </a:lnTo>
                  <a:lnTo>
                    <a:pt x="416" y="244"/>
                  </a:lnTo>
                  <a:lnTo>
                    <a:pt x="414" y="246"/>
                  </a:lnTo>
                  <a:lnTo>
                    <a:pt x="416" y="246"/>
                  </a:lnTo>
                  <a:lnTo>
                    <a:pt x="414" y="246"/>
                  </a:lnTo>
                  <a:lnTo>
                    <a:pt x="414" y="249"/>
                  </a:lnTo>
                  <a:lnTo>
                    <a:pt x="411" y="249"/>
                  </a:lnTo>
                  <a:lnTo>
                    <a:pt x="411" y="251"/>
                  </a:lnTo>
                  <a:lnTo>
                    <a:pt x="414" y="251"/>
                  </a:lnTo>
                  <a:lnTo>
                    <a:pt x="411" y="251"/>
                  </a:lnTo>
                  <a:lnTo>
                    <a:pt x="408" y="251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3" y="254"/>
                  </a:lnTo>
                  <a:lnTo>
                    <a:pt x="403" y="251"/>
                  </a:lnTo>
                  <a:lnTo>
                    <a:pt x="406" y="251"/>
                  </a:lnTo>
                  <a:lnTo>
                    <a:pt x="406" y="249"/>
                  </a:lnTo>
                  <a:lnTo>
                    <a:pt x="403" y="249"/>
                  </a:lnTo>
                  <a:lnTo>
                    <a:pt x="403" y="246"/>
                  </a:lnTo>
                  <a:lnTo>
                    <a:pt x="401" y="246"/>
                  </a:lnTo>
                  <a:lnTo>
                    <a:pt x="398" y="246"/>
                  </a:lnTo>
                  <a:lnTo>
                    <a:pt x="398" y="249"/>
                  </a:lnTo>
                  <a:lnTo>
                    <a:pt x="401" y="249"/>
                  </a:lnTo>
                  <a:lnTo>
                    <a:pt x="398" y="249"/>
                  </a:lnTo>
                  <a:lnTo>
                    <a:pt x="396" y="249"/>
                  </a:lnTo>
                  <a:lnTo>
                    <a:pt x="398" y="249"/>
                  </a:lnTo>
                  <a:lnTo>
                    <a:pt x="398" y="251"/>
                  </a:lnTo>
                  <a:lnTo>
                    <a:pt x="401" y="251"/>
                  </a:lnTo>
                  <a:lnTo>
                    <a:pt x="401" y="254"/>
                  </a:lnTo>
                  <a:lnTo>
                    <a:pt x="398" y="254"/>
                  </a:lnTo>
                  <a:lnTo>
                    <a:pt x="396" y="254"/>
                  </a:lnTo>
                  <a:lnTo>
                    <a:pt x="393" y="254"/>
                  </a:lnTo>
                  <a:lnTo>
                    <a:pt x="388" y="256"/>
                  </a:lnTo>
                  <a:lnTo>
                    <a:pt x="386" y="259"/>
                  </a:lnTo>
                  <a:lnTo>
                    <a:pt x="383" y="259"/>
                  </a:lnTo>
                  <a:lnTo>
                    <a:pt x="381" y="261"/>
                  </a:lnTo>
                  <a:lnTo>
                    <a:pt x="378" y="261"/>
                  </a:lnTo>
                  <a:lnTo>
                    <a:pt x="376" y="264"/>
                  </a:lnTo>
                  <a:lnTo>
                    <a:pt x="373" y="264"/>
                  </a:lnTo>
                  <a:lnTo>
                    <a:pt x="373" y="266"/>
                  </a:lnTo>
                  <a:lnTo>
                    <a:pt x="370" y="266"/>
                  </a:lnTo>
                  <a:lnTo>
                    <a:pt x="368" y="269"/>
                  </a:lnTo>
                  <a:lnTo>
                    <a:pt x="365" y="269"/>
                  </a:lnTo>
                  <a:lnTo>
                    <a:pt x="365" y="271"/>
                  </a:lnTo>
                  <a:lnTo>
                    <a:pt x="363" y="271"/>
                  </a:lnTo>
                  <a:lnTo>
                    <a:pt x="363" y="274"/>
                  </a:lnTo>
                  <a:lnTo>
                    <a:pt x="363" y="276"/>
                  </a:lnTo>
                  <a:lnTo>
                    <a:pt x="360" y="279"/>
                  </a:lnTo>
                  <a:lnTo>
                    <a:pt x="358" y="279"/>
                  </a:lnTo>
                  <a:lnTo>
                    <a:pt x="355" y="282"/>
                  </a:lnTo>
                  <a:lnTo>
                    <a:pt x="353" y="284"/>
                  </a:lnTo>
                  <a:lnTo>
                    <a:pt x="350" y="284"/>
                  </a:lnTo>
                  <a:lnTo>
                    <a:pt x="350" y="287"/>
                  </a:lnTo>
                  <a:lnTo>
                    <a:pt x="348" y="287"/>
                  </a:lnTo>
                  <a:lnTo>
                    <a:pt x="345" y="287"/>
                  </a:lnTo>
                  <a:lnTo>
                    <a:pt x="345" y="289"/>
                  </a:lnTo>
                  <a:lnTo>
                    <a:pt x="343" y="289"/>
                  </a:lnTo>
                  <a:lnTo>
                    <a:pt x="340" y="292"/>
                  </a:lnTo>
                  <a:lnTo>
                    <a:pt x="340" y="289"/>
                  </a:lnTo>
                  <a:lnTo>
                    <a:pt x="337" y="289"/>
                  </a:lnTo>
                  <a:lnTo>
                    <a:pt x="335" y="289"/>
                  </a:lnTo>
                  <a:lnTo>
                    <a:pt x="332" y="289"/>
                  </a:lnTo>
                  <a:lnTo>
                    <a:pt x="332" y="292"/>
                  </a:lnTo>
                  <a:lnTo>
                    <a:pt x="330" y="292"/>
                  </a:lnTo>
                  <a:lnTo>
                    <a:pt x="330" y="294"/>
                  </a:lnTo>
                  <a:lnTo>
                    <a:pt x="330" y="297"/>
                  </a:lnTo>
                  <a:lnTo>
                    <a:pt x="327" y="297"/>
                  </a:lnTo>
                  <a:lnTo>
                    <a:pt x="325" y="297"/>
                  </a:lnTo>
                  <a:lnTo>
                    <a:pt x="325" y="299"/>
                  </a:lnTo>
                  <a:lnTo>
                    <a:pt x="322" y="299"/>
                  </a:lnTo>
                  <a:lnTo>
                    <a:pt x="322" y="302"/>
                  </a:lnTo>
                  <a:lnTo>
                    <a:pt x="320" y="302"/>
                  </a:lnTo>
                  <a:lnTo>
                    <a:pt x="317" y="302"/>
                  </a:lnTo>
                  <a:lnTo>
                    <a:pt x="317" y="304"/>
                  </a:lnTo>
                  <a:lnTo>
                    <a:pt x="315" y="304"/>
                  </a:lnTo>
                  <a:lnTo>
                    <a:pt x="312" y="304"/>
                  </a:lnTo>
                  <a:lnTo>
                    <a:pt x="312" y="307"/>
                  </a:lnTo>
                  <a:lnTo>
                    <a:pt x="310" y="307"/>
                  </a:lnTo>
                  <a:lnTo>
                    <a:pt x="310" y="309"/>
                  </a:lnTo>
                  <a:lnTo>
                    <a:pt x="307" y="309"/>
                  </a:lnTo>
                  <a:lnTo>
                    <a:pt x="307" y="312"/>
                  </a:lnTo>
                  <a:lnTo>
                    <a:pt x="305" y="312"/>
                  </a:lnTo>
                  <a:lnTo>
                    <a:pt x="305" y="309"/>
                  </a:lnTo>
                  <a:lnTo>
                    <a:pt x="305" y="312"/>
                  </a:lnTo>
                  <a:lnTo>
                    <a:pt x="302" y="312"/>
                  </a:lnTo>
                  <a:lnTo>
                    <a:pt x="302" y="315"/>
                  </a:lnTo>
                  <a:lnTo>
                    <a:pt x="299" y="315"/>
                  </a:lnTo>
                  <a:lnTo>
                    <a:pt x="302" y="315"/>
                  </a:lnTo>
                  <a:lnTo>
                    <a:pt x="302" y="317"/>
                  </a:lnTo>
                  <a:lnTo>
                    <a:pt x="302" y="320"/>
                  </a:lnTo>
                  <a:lnTo>
                    <a:pt x="302" y="322"/>
                  </a:lnTo>
                  <a:lnTo>
                    <a:pt x="305" y="322"/>
                  </a:lnTo>
                  <a:lnTo>
                    <a:pt x="305" y="325"/>
                  </a:lnTo>
                  <a:lnTo>
                    <a:pt x="302" y="325"/>
                  </a:lnTo>
                  <a:lnTo>
                    <a:pt x="299" y="325"/>
                  </a:lnTo>
                  <a:lnTo>
                    <a:pt x="299" y="327"/>
                  </a:lnTo>
                  <a:lnTo>
                    <a:pt x="299" y="325"/>
                  </a:lnTo>
                  <a:lnTo>
                    <a:pt x="299" y="327"/>
                  </a:lnTo>
                  <a:lnTo>
                    <a:pt x="299" y="325"/>
                  </a:lnTo>
                  <a:lnTo>
                    <a:pt x="299" y="327"/>
                  </a:lnTo>
                  <a:lnTo>
                    <a:pt x="297" y="327"/>
                  </a:lnTo>
                  <a:lnTo>
                    <a:pt x="297" y="325"/>
                  </a:lnTo>
                  <a:lnTo>
                    <a:pt x="294" y="325"/>
                  </a:lnTo>
                  <a:lnTo>
                    <a:pt x="292" y="325"/>
                  </a:lnTo>
                  <a:lnTo>
                    <a:pt x="294" y="325"/>
                  </a:lnTo>
                  <a:lnTo>
                    <a:pt x="292" y="325"/>
                  </a:lnTo>
                  <a:lnTo>
                    <a:pt x="292" y="322"/>
                  </a:lnTo>
                  <a:lnTo>
                    <a:pt x="294" y="322"/>
                  </a:lnTo>
                  <a:lnTo>
                    <a:pt x="294" y="320"/>
                  </a:lnTo>
                  <a:lnTo>
                    <a:pt x="292" y="320"/>
                  </a:lnTo>
                  <a:lnTo>
                    <a:pt x="292" y="317"/>
                  </a:lnTo>
                  <a:lnTo>
                    <a:pt x="292" y="315"/>
                  </a:lnTo>
                  <a:lnTo>
                    <a:pt x="292" y="312"/>
                  </a:lnTo>
                  <a:lnTo>
                    <a:pt x="292" y="315"/>
                  </a:lnTo>
                  <a:lnTo>
                    <a:pt x="292" y="312"/>
                  </a:lnTo>
                  <a:lnTo>
                    <a:pt x="289" y="312"/>
                  </a:lnTo>
                  <a:lnTo>
                    <a:pt x="292" y="312"/>
                  </a:lnTo>
                  <a:lnTo>
                    <a:pt x="289" y="312"/>
                  </a:lnTo>
                  <a:lnTo>
                    <a:pt x="289" y="309"/>
                  </a:lnTo>
                  <a:lnTo>
                    <a:pt x="289" y="312"/>
                  </a:lnTo>
                  <a:lnTo>
                    <a:pt x="287" y="312"/>
                  </a:lnTo>
                  <a:lnTo>
                    <a:pt x="287" y="315"/>
                  </a:lnTo>
                  <a:lnTo>
                    <a:pt x="287" y="312"/>
                  </a:lnTo>
                  <a:lnTo>
                    <a:pt x="287" y="315"/>
                  </a:lnTo>
                  <a:lnTo>
                    <a:pt x="284" y="315"/>
                  </a:lnTo>
                  <a:lnTo>
                    <a:pt x="284" y="312"/>
                  </a:lnTo>
                  <a:lnTo>
                    <a:pt x="282" y="312"/>
                  </a:lnTo>
                  <a:lnTo>
                    <a:pt x="279" y="312"/>
                  </a:lnTo>
                  <a:lnTo>
                    <a:pt x="279" y="309"/>
                  </a:lnTo>
                  <a:lnTo>
                    <a:pt x="279" y="312"/>
                  </a:lnTo>
                  <a:lnTo>
                    <a:pt x="277" y="312"/>
                  </a:lnTo>
                  <a:lnTo>
                    <a:pt x="277" y="315"/>
                  </a:lnTo>
                  <a:lnTo>
                    <a:pt x="274" y="315"/>
                  </a:lnTo>
                  <a:lnTo>
                    <a:pt x="274" y="317"/>
                  </a:lnTo>
                  <a:lnTo>
                    <a:pt x="272" y="317"/>
                  </a:lnTo>
                  <a:lnTo>
                    <a:pt x="272" y="315"/>
                  </a:lnTo>
                  <a:lnTo>
                    <a:pt x="269" y="315"/>
                  </a:lnTo>
                  <a:lnTo>
                    <a:pt x="269" y="312"/>
                  </a:lnTo>
                  <a:lnTo>
                    <a:pt x="269" y="309"/>
                  </a:lnTo>
                  <a:lnTo>
                    <a:pt x="272" y="309"/>
                  </a:lnTo>
                  <a:lnTo>
                    <a:pt x="269" y="309"/>
                  </a:lnTo>
                  <a:lnTo>
                    <a:pt x="269" y="307"/>
                  </a:lnTo>
                  <a:lnTo>
                    <a:pt x="272" y="307"/>
                  </a:lnTo>
                  <a:lnTo>
                    <a:pt x="269" y="307"/>
                  </a:lnTo>
                  <a:lnTo>
                    <a:pt x="272" y="307"/>
                  </a:lnTo>
                  <a:lnTo>
                    <a:pt x="269" y="307"/>
                  </a:lnTo>
                  <a:lnTo>
                    <a:pt x="272" y="307"/>
                  </a:lnTo>
                  <a:lnTo>
                    <a:pt x="269" y="307"/>
                  </a:lnTo>
                  <a:lnTo>
                    <a:pt x="269" y="304"/>
                  </a:lnTo>
                  <a:lnTo>
                    <a:pt x="272" y="304"/>
                  </a:lnTo>
                  <a:lnTo>
                    <a:pt x="272" y="307"/>
                  </a:lnTo>
                  <a:lnTo>
                    <a:pt x="272" y="304"/>
                  </a:lnTo>
                  <a:lnTo>
                    <a:pt x="272" y="302"/>
                  </a:lnTo>
                  <a:lnTo>
                    <a:pt x="269" y="302"/>
                  </a:lnTo>
                  <a:lnTo>
                    <a:pt x="272" y="302"/>
                  </a:lnTo>
                  <a:lnTo>
                    <a:pt x="272" y="299"/>
                  </a:lnTo>
                  <a:lnTo>
                    <a:pt x="274" y="299"/>
                  </a:lnTo>
                  <a:lnTo>
                    <a:pt x="274" y="297"/>
                  </a:lnTo>
                  <a:lnTo>
                    <a:pt x="272" y="297"/>
                  </a:lnTo>
                  <a:lnTo>
                    <a:pt x="272" y="294"/>
                  </a:lnTo>
                  <a:lnTo>
                    <a:pt x="269" y="294"/>
                  </a:lnTo>
                  <a:lnTo>
                    <a:pt x="269" y="292"/>
                  </a:lnTo>
                  <a:lnTo>
                    <a:pt x="266" y="292"/>
                  </a:lnTo>
                  <a:lnTo>
                    <a:pt x="266" y="294"/>
                  </a:lnTo>
                  <a:lnTo>
                    <a:pt x="264" y="294"/>
                  </a:lnTo>
                  <a:lnTo>
                    <a:pt x="264" y="292"/>
                  </a:lnTo>
                  <a:lnTo>
                    <a:pt x="264" y="294"/>
                  </a:lnTo>
                  <a:lnTo>
                    <a:pt x="261" y="292"/>
                  </a:lnTo>
                  <a:lnTo>
                    <a:pt x="259" y="292"/>
                  </a:lnTo>
                  <a:lnTo>
                    <a:pt x="259" y="294"/>
                  </a:lnTo>
                  <a:lnTo>
                    <a:pt x="259" y="292"/>
                  </a:lnTo>
                  <a:lnTo>
                    <a:pt x="259" y="294"/>
                  </a:lnTo>
                  <a:lnTo>
                    <a:pt x="256" y="294"/>
                  </a:lnTo>
                  <a:lnTo>
                    <a:pt x="256" y="292"/>
                  </a:lnTo>
                  <a:lnTo>
                    <a:pt x="254" y="292"/>
                  </a:lnTo>
                  <a:lnTo>
                    <a:pt x="251" y="292"/>
                  </a:lnTo>
                  <a:lnTo>
                    <a:pt x="249" y="292"/>
                  </a:lnTo>
                  <a:lnTo>
                    <a:pt x="246" y="292"/>
                  </a:lnTo>
                  <a:lnTo>
                    <a:pt x="244" y="292"/>
                  </a:lnTo>
                  <a:lnTo>
                    <a:pt x="244" y="289"/>
                  </a:lnTo>
                  <a:lnTo>
                    <a:pt x="241" y="289"/>
                  </a:lnTo>
                  <a:lnTo>
                    <a:pt x="244" y="289"/>
                  </a:lnTo>
                  <a:lnTo>
                    <a:pt x="244" y="292"/>
                  </a:lnTo>
                  <a:lnTo>
                    <a:pt x="241" y="292"/>
                  </a:lnTo>
                  <a:lnTo>
                    <a:pt x="239" y="292"/>
                  </a:lnTo>
                  <a:lnTo>
                    <a:pt x="239" y="294"/>
                  </a:lnTo>
                  <a:lnTo>
                    <a:pt x="239" y="292"/>
                  </a:lnTo>
                  <a:lnTo>
                    <a:pt x="236" y="292"/>
                  </a:lnTo>
                  <a:lnTo>
                    <a:pt x="234" y="292"/>
                  </a:lnTo>
                  <a:lnTo>
                    <a:pt x="231" y="294"/>
                  </a:lnTo>
                  <a:lnTo>
                    <a:pt x="234" y="294"/>
                  </a:lnTo>
                  <a:lnTo>
                    <a:pt x="231" y="294"/>
                  </a:lnTo>
                  <a:lnTo>
                    <a:pt x="228" y="294"/>
                  </a:lnTo>
                  <a:lnTo>
                    <a:pt x="228" y="292"/>
                  </a:lnTo>
                  <a:lnTo>
                    <a:pt x="226" y="292"/>
                  </a:lnTo>
                  <a:lnTo>
                    <a:pt x="226" y="289"/>
                  </a:lnTo>
                  <a:lnTo>
                    <a:pt x="226" y="287"/>
                  </a:lnTo>
                  <a:lnTo>
                    <a:pt x="226" y="284"/>
                  </a:lnTo>
                  <a:lnTo>
                    <a:pt x="228" y="284"/>
                  </a:lnTo>
                  <a:lnTo>
                    <a:pt x="228" y="282"/>
                  </a:lnTo>
                  <a:lnTo>
                    <a:pt x="226" y="282"/>
                  </a:lnTo>
                  <a:lnTo>
                    <a:pt x="228" y="282"/>
                  </a:lnTo>
                  <a:lnTo>
                    <a:pt x="228" y="279"/>
                  </a:lnTo>
                  <a:lnTo>
                    <a:pt x="231" y="279"/>
                  </a:lnTo>
                  <a:lnTo>
                    <a:pt x="228" y="279"/>
                  </a:lnTo>
                  <a:lnTo>
                    <a:pt x="231" y="279"/>
                  </a:lnTo>
                  <a:lnTo>
                    <a:pt x="228" y="279"/>
                  </a:lnTo>
                  <a:lnTo>
                    <a:pt x="231" y="276"/>
                  </a:lnTo>
                  <a:lnTo>
                    <a:pt x="228" y="276"/>
                  </a:lnTo>
                  <a:lnTo>
                    <a:pt x="231" y="276"/>
                  </a:lnTo>
                  <a:lnTo>
                    <a:pt x="231" y="274"/>
                  </a:lnTo>
                  <a:lnTo>
                    <a:pt x="234" y="271"/>
                  </a:lnTo>
                  <a:lnTo>
                    <a:pt x="231" y="271"/>
                  </a:lnTo>
                  <a:lnTo>
                    <a:pt x="228" y="271"/>
                  </a:lnTo>
                  <a:lnTo>
                    <a:pt x="228" y="269"/>
                  </a:lnTo>
                  <a:lnTo>
                    <a:pt x="226" y="269"/>
                  </a:lnTo>
                  <a:lnTo>
                    <a:pt x="228" y="269"/>
                  </a:lnTo>
                  <a:lnTo>
                    <a:pt x="226" y="269"/>
                  </a:lnTo>
                  <a:lnTo>
                    <a:pt x="226" y="266"/>
                  </a:lnTo>
                  <a:lnTo>
                    <a:pt x="223" y="266"/>
                  </a:lnTo>
                  <a:lnTo>
                    <a:pt x="223" y="264"/>
                  </a:lnTo>
                  <a:lnTo>
                    <a:pt x="223" y="261"/>
                  </a:lnTo>
                  <a:lnTo>
                    <a:pt x="226" y="261"/>
                  </a:lnTo>
                  <a:lnTo>
                    <a:pt x="223" y="261"/>
                  </a:lnTo>
                  <a:lnTo>
                    <a:pt x="223" y="259"/>
                  </a:lnTo>
                  <a:lnTo>
                    <a:pt x="221" y="259"/>
                  </a:lnTo>
                  <a:lnTo>
                    <a:pt x="218" y="256"/>
                  </a:lnTo>
                  <a:lnTo>
                    <a:pt x="218" y="259"/>
                  </a:lnTo>
                  <a:lnTo>
                    <a:pt x="218" y="256"/>
                  </a:lnTo>
                  <a:lnTo>
                    <a:pt x="218" y="254"/>
                  </a:lnTo>
                  <a:lnTo>
                    <a:pt x="216" y="254"/>
                  </a:lnTo>
                  <a:lnTo>
                    <a:pt x="218" y="254"/>
                  </a:lnTo>
                  <a:lnTo>
                    <a:pt x="216" y="254"/>
                  </a:lnTo>
                  <a:lnTo>
                    <a:pt x="216" y="251"/>
                  </a:lnTo>
                  <a:lnTo>
                    <a:pt x="216" y="254"/>
                  </a:lnTo>
                  <a:lnTo>
                    <a:pt x="216" y="251"/>
                  </a:lnTo>
                  <a:lnTo>
                    <a:pt x="213" y="251"/>
                  </a:lnTo>
                  <a:lnTo>
                    <a:pt x="213" y="249"/>
                  </a:lnTo>
                  <a:lnTo>
                    <a:pt x="216" y="249"/>
                  </a:lnTo>
                  <a:lnTo>
                    <a:pt x="213" y="249"/>
                  </a:lnTo>
                  <a:lnTo>
                    <a:pt x="216" y="249"/>
                  </a:lnTo>
                  <a:lnTo>
                    <a:pt x="213" y="249"/>
                  </a:lnTo>
                  <a:lnTo>
                    <a:pt x="213" y="246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11" y="246"/>
                  </a:lnTo>
                  <a:lnTo>
                    <a:pt x="211" y="244"/>
                  </a:lnTo>
                  <a:lnTo>
                    <a:pt x="211" y="246"/>
                  </a:lnTo>
                  <a:lnTo>
                    <a:pt x="208" y="246"/>
                  </a:lnTo>
                  <a:lnTo>
                    <a:pt x="208" y="244"/>
                  </a:lnTo>
                  <a:lnTo>
                    <a:pt x="211" y="244"/>
                  </a:lnTo>
                  <a:lnTo>
                    <a:pt x="208" y="244"/>
                  </a:lnTo>
                  <a:lnTo>
                    <a:pt x="208" y="241"/>
                  </a:lnTo>
                  <a:lnTo>
                    <a:pt x="211" y="241"/>
                  </a:lnTo>
                  <a:lnTo>
                    <a:pt x="211" y="238"/>
                  </a:lnTo>
                  <a:lnTo>
                    <a:pt x="211" y="236"/>
                  </a:lnTo>
                  <a:lnTo>
                    <a:pt x="211" y="233"/>
                  </a:lnTo>
                  <a:lnTo>
                    <a:pt x="211" y="231"/>
                  </a:lnTo>
                  <a:lnTo>
                    <a:pt x="208" y="231"/>
                  </a:lnTo>
                  <a:lnTo>
                    <a:pt x="208" y="228"/>
                  </a:lnTo>
                  <a:lnTo>
                    <a:pt x="208" y="226"/>
                  </a:lnTo>
                  <a:lnTo>
                    <a:pt x="208" y="223"/>
                  </a:lnTo>
                  <a:lnTo>
                    <a:pt x="208" y="221"/>
                  </a:lnTo>
                  <a:lnTo>
                    <a:pt x="208" y="218"/>
                  </a:lnTo>
                  <a:lnTo>
                    <a:pt x="211" y="218"/>
                  </a:lnTo>
                  <a:lnTo>
                    <a:pt x="208" y="218"/>
                  </a:lnTo>
                  <a:lnTo>
                    <a:pt x="208" y="216"/>
                  </a:lnTo>
                  <a:lnTo>
                    <a:pt x="208" y="213"/>
                  </a:lnTo>
                  <a:lnTo>
                    <a:pt x="206" y="213"/>
                  </a:lnTo>
                  <a:lnTo>
                    <a:pt x="208" y="213"/>
                  </a:lnTo>
                  <a:lnTo>
                    <a:pt x="208" y="211"/>
                  </a:lnTo>
                  <a:lnTo>
                    <a:pt x="208" y="208"/>
                  </a:lnTo>
                  <a:lnTo>
                    <a:pt x="206" y="208"/>
                  </a:lnTo>
                  <a:lnTo>
                    <a:pt x="206" y="205"/>
                  </a:lnTo>
                  <a:lnTo>
                    <a:pt x="206" y="203"/>
                  </a:lnTo>
                  <a:lnTo>
                    <a:pt x="203" y="203"/>
                  </a:lnTo>
                  <a:lnTo>
                    <a:pt x="203" y="200"/>
                  </a:lnTo>
                  <a:lnTo>
                    <a:pt x="203" y="203"/>
                  </a:lnTo>
                  <a:lnTo>
                    <a:pt x="203" y="200"/>
                  </a:lnTo>
                  <a:lnTo>
                    <a:pt x="201" y="200"/>
                  </a:lnTo>
                  <a:lnTo>
                    <a:pt x="201" y="198"/>
                  </a:lnTo>
                  <a:lnTo>
                    <a:pt x="198" y="198"/>
                  </a:lnTo>
                  <a:lnTo>
                    <a:pt x="195" y="198"/>
                  </a:lnTo>
                  <a:lnTo>
                    <a:pt x="195" y="195"/>
                  </a:lnTo>
                  <a:lnTo>
                    <a:pt x="195" y="198"/>
                  </a:lnTo>
                  <a:lnTo>
                    <a:pt x="193" y="198"/>
                  </a:lnTo>
                  <a:lnTo>
                    <a:pt x="193" y="195"/>
                  </a:lnTo>
                  <a:lnTo>
                    <a:pt x="190" y="195"/>
                  </a:lnTo>
                  <a:lnTo>
                    <a:pt x="190" y="193"/>
                  </a:lnTo>
                  <a:lnTo>
                    <a:pt x="188" y="190"/>
                  </a:lnTo>
                  <a:lnTo>
                    <a:pt x="185" y="190"/>
                  </a:lnTo>
                  <a:lnTo>
                    <a:pt x="188" y="190"/>
                  </a:lnTo>
                  <a:lnTo>
                    <a:pt x="188" y="188"/>
                  </a:lnTo>
                  <a:lnTo>
                    <a:pt x="185" y="188"/>
                  </a:lnTo>
                  <a:lnTo>
                    <a:pt x="185" y="185"/>
                  </a:lnTo>
                  <a:lnTo>
                    <a:pt x="185" y="188"/>
                  </a:lnTo>
                  <a:lnTo>
                    <a:pt x="183" y="188"/>
                  </a:lnTo>
                  <a:lnTo>
                    <a:pt x="180" y="188"/>
                  </a:lnTo>
                  <a:lnTo>
                    <a:pt x="178" y="188"/>
                  </a:lnTo>
                  <a:lnTo>
                    <a:pt x="178" y="190"/>
                  </a:lnTo>
                  <a:lnTo>
                    <a:pt x="178" y="188"/>
                  </a:lnTo>
                  <a:lnTo>
                    <a:pt x="175" y="188"/>
                  </a:lnTo>
                  <a:lnTo>
                    <a:pt x="175" y="190"/>
                  </a:lnTo>
                  <a:lnTo>
                    <a:pt x="173" y="190"/>
                  </a:lnTo>
                  <a:lnTo>
                    <a:pt x="170" y="190"/>
                  </a:lnTo>
                  <a:lnTo>
                    <a:pt x="170" y="188"/>
                  </a:lnTo>
                  <a:lnTo>
                    <a:pt x="168" y="188"/>
                  </a:lnTo>
                  <a:lnTo>
                    <a:pt x="168" y="190"/>
                  </a:lnTo>
                  <a:lnTo>
                    <a:pt x="165" y="190"/>
                  </a:lnTo>
                  <a:lnTo>
                    <a:pt x="165" y="188"/>
                  </a:lnTo>
                  <a:lnTo>
                    <a:pt x="163" y="188"/>
                  </a:lnTo>
                  <a:lnTo>
                    <a:pt x="160" y="188"/>
                  </a:lnTo>
                  <a:lnTo>
                    <a:pt x="160" y="190"/>
                  </a:lnTo>
                  <a:lnTo>
                    <a:pt x="157" y="188"/>
                  </a:lnTo>
                  <a:lnTo>
                    <a:pt x="157" y="190"/>
                  </a:lnTo>
                  <a:lnTo>
                    <a:pt x="155" y="188"/>
                  </a:lnTo>
                  <a:lnTo>
                    <a:pt x="155" y="190"/>
                  </a:lnTo>
                  <a:lnTo>
                    <a:pt x="155" y="188"/>
                  </a:lnTo>
                  <a:lnTo>
                    <a:pt x="152" y="188"/>
                  </a:lnTo>
                  <a:lnTo>
                    <a:pt x="150" y="188"/>
                  </a:lnTo>
                  <a:lnTo>
                    <a:pt x="147" y="188"/>
                  </a:lnTo>
                  <a:lnTo>
                    <a:pt x="147" y="185"/>
                  </a:lnTo>
                  <a:lnTo>
                    <a:pt x="145" y="185"/>
                  </a:lnTo>
                  <a:lnTo>
                    <a:pt x="145" y="188"/>
                  </a:lnTo>
                  <a:lnTo>
                    <a:pt x="142" y="190"/>
                  </a:lnTo>
                  <a:lnTo>
                    <a:pt x="140" y="190"/>
                  </a:lnTo>
                  <a:lnTo>
                    <a:pt x="137" y="190"/>
                  </a:lnTo>
                  <a:lnTo>
                    <a:pt x="137" y="188"/>
                  </a:lnTo>
                  <a:lnTo>
                    <a:pt x="137" y="185"/>
                  </a:lnTo>
                  <a:lnTo>
                    <a:pt x="135" y="185"/>
                  </a:lnTo>
                  <a:lnTo>
                    <a:pt x="135" y="183"/>
                  </a:lnTo>
                  <a:lnTo>
                    <a:pt x="132" y="180"/>
                  </a:lnTo>
                  <a:lnTo>
                    <a:pt x="130" y="180"/>
                  </a:lnTo>
                  <a:lnTo>
                    <a:pt x="127" y="180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2" y="178"/>
                  </a:lnTo>
                  <a:lnTo>
                    <a:pt x="119" y="178"/>
                  </a:lnTo>
                  <a:lnTo>
                    <a:pt x="117" y="178"/>
                  </a:lnTo>
                  <a:lnTo>
                    <a:pt x="114" y="178"/>
                  </a:lnTo>
                  <a:lnTo>
                    <a:pt x="114" y="175"/>
                  </a:lnTo>
                  <a:lnTo>
                    <a:pt x="114" y="178"/>
                  </a:lnTo>
                  <a:lnTo>
                    <a:pt x="114" y="175"/>
                  </a:lnTo>
                  <a:lnTo>
                    <a:pt x="112" y="175"/>
                  </a:lnTo>
                  <a:lnTo>
                    <a:pt x="109" y="172"/>
                  </a:lnTo>
                  <a:lnTo>
                    <a:pt x="107" y="172"/>
                  </a:lnTo>
                  <a:lnTo>
                    <a:pt x="104" y="172"/>
                  </a:lnTo>
                  <a:lnTo>
                    <a:pt x="102" y="172"/>
                  </a:lnTo>
                  <a:lnTo>
                    <a:pt x="99" y="172"/>
                  </a:lnTo>
                  <a:lnTo>
                    <a:pt x="97" y="172"/>
                  </a:lnTo>
                  <a:lnTo>
                    <a:pt x="97" y="175"/>
                  </a:lnTo>
                  <a:lnTo>
                    <a:pt x="94" y="175"/>
                  </a:lnTo>
                  <a:lnTo>
                    <a:pt x="92" y="175"/>
                  </a:lnTo>
                  <a:lnTo>
                    <a:pt x="89" y="172"/>
                  </a:lnTo>
                  <a:lnTo>
                    <a:pt x="86" y="172"/>
                  </a:lnTo>
                  <a:lnTo>
                    <a:pt x="84" y="172"/>
                  </a:lnTo>
                  <a:lnTo>
                    <a:pt x="81" y="172"/>
                  </a:lnTo>
                  <a:lnTo>
                    <a:pt x="81" y="170"/>
                  </a:lnTo>
                  <a:lnTo>
                    <a:pt x="79" y="170"/>
                  </a:lnTo>
                  <a:lnTo>
                    <a:pt x="76" y="170"/>
                  </a:lnTo>
                  <a:lnTo>
                    <a:pt x="74" y="170"/>
                  </a:lnTo>
                  <a:lnTo>
                    <a:pt x="71" y="170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59" y="165"/>
                  </a:lnTo>
                  <a:lnTo>
                    <a:pt x="56" y="165"/>
                  </a:lnTo>
                  <a:lnTo>
                    <a:pt x="56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3" y="172"/>
                  </a:lnTo>
                  <a:lnTo>
                    <a:pt x="51" y="172"/>
                  </a:lnTo>
                  <a:lnTo>
                    <a:pt x="53" y="170"/>
                  </a:lnTo>
                  <a:lnTo>
                    <a:pt x="51" y="170"/>
                  </a:lnTo>
                  <a:lnTo>
                    <a:pt x="48" y="170"/>
                  </a:lnTo>
                  <a:lnTo>
                    <a:pt x="46" y="170"/>
                  </a:lnTo>
                  <a:lnTo>
                    <a:pt x="43" y="170"/>
                  </a:lnTo>
                  <a:lnTo>
                    <a:pt x="41" y="170"/>
                  </a:lnTo>
                  <a:lnTo>
                    <a:pt x="38" y="170"/>
                  </a:lnTo>
                  <a:lnTo>
                    <a:pt x="36" y="170"/>
                  </a:lnTo>
                  <a:lnTo>
                    <a:pt x="33" y="170"/>
                  </a:lnTo>
                  <a:lnTo>
                    <a:pt x="33" y="167"/>
                  </a:lnTo>
                  <a:lnTo>
                    <a:pt x="31" y="167"/>
                  </a:lnTo>
                  <a:lnTo>
                    <a:pt x="28" y="167"/>
                  </a:lnTo>
                  <a:lnTo>
                    <a:pt x="26" y="170"/>
                  </a:lnTo>
                  <a:lnTo>
                    <a:pt x="23" y="170"/>
                  </a:lnTo>
                  <a:lnTo>
                    <a:pt x="21" y="170"/>
                  </a:lnTo>
                  <a:lnTo>
                    <a:pt x="18" y="170"/>
                  </a:lnTo>
                  <a:lnTo>
                    <a:pt x="18" y="167"/>
                  </a:lnTo>
                  <a:lnTo>
                    <a:pt x="15" y="167"/>
                  </a:lnTo>
                  <a:lnTo>
                    <a:pt x="15" y="170"/>
                  </a:lnTo>
                  <a:lnTo>
                    <a:pt x="13" y="170"/>
                  </a:lnTo>
                  <a:lnTo>
                    <a:pt x="13" y="167"/>
                  </a:lnTo>
                  <a:lnTo>
                    <a:pt x="10" y="167"/>
                  </a:lnTo>
                  <a:lnTo>
                    <a:pt x="8" y="167"/>
                  </a:lnTo>
                  <a:lnTo>
                    <a:pt x="5" y="167"/>
                  </a:lnTo>
                  <a:lnTo>
                    <a:pt x="5" y="170"/>
                  </a:lnTo>
                  <a:lnTo>
                    <a:pt x="3" y="170"/>
                  </a:lnTo>
                  <a:lnTo>
                    <a:pt x="0" y="172"/>
                  </a:lnTo>
                  <a:lnTo>
                    <a:pt x="0" y="170"/>
                  </a:lnTo>
                  <a:close/>
                  <a:moveTo>
                    <a:pt x="454" y="246"/>
                  </a:moveTo>
                  <a:lnTo>
                    <a:pt x="457" y="246"/>
                  </a:lnTo>
                  <a:lnTo>
                    <a:pt x="457" y="244"/>
                  </a:lnTo>
                  <a:lnTo>
                    <a:pt x="459" y="244"/>
                  </a:lnTo>
                  <a:lnTo>
                    <a:pt x="459" y="241"/>
                  </a:lnTo>
                  <a:lnTo>
                    <a:pt x="462" y="241"/>
                  </a:lnTo>
                  <a:lnTo>
                    <a:pt x="462" y="238"/>
                  </a:lnTo>
                  <a:lnTo>
                    <a:pt x="462" y="236"/>
                  </a:lnTo>
                  <a:lnTo>
                    <a:pt x="464" y="236"/>
                  </a:lnTo>
                  <a:lnTo>
                    <a:pt x="467" y="236"/>
                  </a:lnTo>
                  <a:lnTo>
                    <a:pt x="467" y="238"/>
                  </a:lnTo>
                  <a:lnTo>
                    <a:pt x="469" y="238"/>
                  </a:lnTo>
                  <a:lnTo>
                    <a:pt x="469" y="241"/>
                  </a:lnTo>
                  <a:lnTo>
                    <a:pt x="467" y="241"/>
                  </a:lnTo>
                  <a:lnTo>
                    <a:pt x="469" y="241"/>
                  </a:lnTo>
                  <a:lnTo>
                    <a:pt x="469" y="244"/>
                  </a:lnTo>
                  <a:lnTo>
                    <a:pt x="467" y="244"/>
                  </a:lnTo>
                  <a:lnTo>
                    <a:pt x="464" y="244"/>
                  </a:lnTo>
                  <a:lnTo>
                    <a:pt x="467" y="244"/>
                  </a:lnTo>
                  <a:lnTo>
                    <a:pt x="467" y="246"/>
                  </a:lnTo>
                  <a:lnTo>
                    <a:pt x="469" y="246"/>
                  </a:lnTo>
                  <a:lnTo>
                    <a:pt x="467" y="246"/>
                  </a:lnTo>
                  <a:lnTo>
                    <a:pt x="469" y="246"/>
                  </a:lnTo>
                  <a:lnTo>
                    <a:pt x="469" y="249"/>
                  </a:lnTo>
                  <a:lnTo>
                    <a:pt x="469" y="251"/>
                  </a:lnTo>
                  <a:lnTo>
                    <a:pt x="467" y="251"/>
                  </a:lnTo>
                  <a:lnTo>
                    <a:pt x="467" y="249"/>
                  </a:lnTo>
                  <a:lnTo>
                    <a:pt x="467" y="246"/>
                  </a:lnTo>
                  <a:lnTo>
                    <a:pt x="464" y="246"/>
                  </a:lnTo>
                  <a:lnTo>
                    <a:pt x="462" y="246"/>
                  </a:lnTo>
                  <a:lnTo>
                    <a:pt x="462" y="249"/>
                  </a:lnTo>
                  <a:lnTo>
                    <a:pt x="462" y="246"/>
                  </a:lnTo>
                  <a:lnTo>
                    <a:pt x="462" y="249"/>
                  </a:lnTo>
                  <a:lnTo>
                    <a:pt x="459" y="249"/>
                  </a:lnTo>
                  <a:lnTo>
                    <a:pt x="457" y="249"/>
                  </a:lnTo>
                  <a:lnTo>
                    <a:pt x="457" y="246"/>
                  </a:lnTo>
                  <a:lnTo>
                    <a:pt x="454" y="246"/>
                  </a:lnTo>
                  <a:close/>
                  <a:moveTo>
                    <a:pt x="337" y="294"/>
                  </a:moveTo>
                  <a:lnTo>
                    <a:pt x="335" y="294"/>
                  </a:lnTo>
                  <a:lnTo>
                    <a:pt x="332" y="297"/>
                  </a:lnTo>
                  <a:lnTo>
                    <a:pt x="330" y="297"/>
                  </a:lnTo>
                  <a:lnTo>
                    <a:pt x="327" y="299"/>
                  </a:lnTo>
                  <a:lnTo>
                    <a:pt x="325" y="299"/>
                  </a:lnTo>
                  <a:lnTo>
                    <a:pt x="325" y="302"/>
                  </a:lnTo>
                  <a:lnTo>
                    <a:pt x="322" y="302"/>
                  </a:lnTo>
                  <a:lnTo>
                    <a:pt x="322" y="304"/>
                  </a:lnTo>
                  <a:lnTo>
                    <a:pt x="320" y="304"/>
                  </a:lnTo>
                  <a:lnTo>
                    <a:pt x="317" y="307"/>
                  </a:lnTo>
                  <a:lnTo>
                    <a:pt x="315" y="309"/>
                  </a:lnTo>
                  <a:lnTo>
                    <a:pt x="312" y="312"/>
                  </a:lnTo>
                  <a:lnTo>
                    <a:pt x="312" y="315"/>
                  </a:lnTo>
                  <a:lnTo>
                    <a:pt x="310" y="315"/>
                  </a:lnTo>
                  <a:lnTo>
                    <a:pt x="310" y="312"/>
                  </a:lnTo>
                  <a:lnTo>
                    <a:pt x="310" y="309"/>
                  </a:lnTo>
                  <a:lnTo>
                    <a:pt x="312" y="309"/>
                  </a:lnTo>
                  <a:lnTo>
                    <a:pt x="312" y="307"/>
                  </a:lnTo>
                  <a:lnTo>
                    <a:pt x="315" y="307"/>
                  </a:lnTo>
                  <a:lnTo>
                    <a:pt x="315" y="304"/>
                  </a:lnTo>
                  <a:lnTo>
                    <a:pt x="317" y="304"/>
                  </a:lnTo>
                  <a:lnTo>
                    <a:pt x="320" y="302"/>
                  </a:lnTo>
                  <a:lnTo>
                    <a:pt x="322" y="302"/>
                  </a:lnTo>
                  <a:lnTo>
                    <a:pt x="322" y="299"/>
                  </a:lnTo>
                  <a:lnTo>
                    <a:pt x="325" y="299"/>
                  </a:lnTo>
                  <a:lnTo>
                    <a:pt x="325" y="297"/>
                  </a:lnTo>
                  <a:lnTo>
                    <a:pt x="327" y="297"/>
                  </a:lnTo>
                  <a:lnTo>
                    <a:pt x="330" y="297"/>
                  </a:lnTo>
                  <a:lnTo>
                    <a:pt x="330" y="294"/>
                  </a:lnTo>
                  <a:lnTo>
                    <a:pt x="332" y="294"/>
                  </a:lnTo>
                  <a:lnTo>
                    <a:pt x="335" y="294"/>
                  </a:lnTo>
                  <a:lnTo>
                    <a:pt x="337" y="294"/>
                  </a:lnTo>
                  <a:lnTo>
                    <a:pt x="337" y="292"/>
                  </a:lnTo>
                  <a:lnTo>
                    <a:pt x="337" y="294"/>
                  </a:lnTo>
                  <a:close/>
                  <a:moveTo>
                    <a:pt x="299" y="330"/>
                  </a:moveTo>
                  <a:lnTo>
                    <a:pt x="299" y="327"/>
                  </a:lnTo>
                  <a:lnTo>
                    <a:pt x="302" y="327"/>
                  </a:lnTo>
                  <a:lnTo>
                    <a:pt x="302" y="325"/>
                  </a:lnTo>
                  <a:lnTo>
                    <a:pt x="305" y="325"/>
                  </a:lnTo>
                  <a:lnTo>
                    <a:pt x="305" y="322"/>
                  </a:lnTo>
                  <a:lnTo>
                    <a:pt x="302" y="322"/>
                  </a:lnTo>
                  <a:lnTo>
                    <a:pt x="302" y="320"/>
                  </a:lnTo>
                  <a:lnTo>
                    <a:pt x="305" y="320"/>
                  </a:lnTo>
                  <a:lnTo>
                    <a:pt x="302" y="320"/>
                  </a:lnTo>
                  <a:lnTo>
                    <a:pt x="302" y="317"/>
                  </a:lnTo>
                  <a:lnTo>
                    <a:pt x="305" y="317"/>
                  </a:lnTo>
                  <a:lnTo>
                    <a:pt x="307" y="317"/>
                  </a:lnTo>
                  <a:lnTo>
                    <a:pt x="310" y="315"/>
                  </a:lnTo>
                  <a:lnTo>
                    <a:pt x="310" y="317"/>
                  </a:lnTo>
                  <a:lnTo>
                    <a:pt x="310" y="320"/>
                  </a:lnTo>
                  <a:lnTo>
                    <a:pt x="310" y="322"/>
                  </a:lnTo>
                  <a:lnTo>
                    <a:pt x="307" y="322"/>
                  </a:lnTo>
                  <a:lnTo>
                    <a:pt x="305" y="322"/>
                  </a:lnTo>
                  <a:lnTo>
                    <a:pt x="305" y="325"/>
                  </a:lnTo>
                  <a:lnTo>
                    <a:pt x="302" y="327"/>
                  </a:lnTo>
                  <a:lnTo>
                    <a:pt x="299" y="330"/>
                  </a:lnTo>
                  <a:close/>
                  <a:moveTo>
                    <a:pt x="330" y="292"/>
                  </a:moveTo>
                  <a:lnTo>
                    <a:pt x="332" y="292"/>
                  </a:lnTo>
                  <a:lnTo>
                    <a:pt x="332" y="289"/>
                  </a:lnTo>
                  <a:lnTo>
                    <a:pt x="335" y="289"/>
                  </a:lnTo>
                  <a:lnTo>
                    <a:pt x="337" y="289"/>
                  </a:lnTo>
                  <a:lnTo>
                    <a:pt x="340" y="292"/>
                  </a:lnTo>
                  <a:lnTo>
                    <a:pt x="340" y="289"/>
                  </a:lnTo>
                  <a:lnTo>
                    <a:pt x="340" y="292"/>
                  </a:lnTo>
                  <a:lnTo>
                    <a:pt x="337" y="292"/>
                  </a:lnTo>
                  <a:lnTo>
                    <a:pt x="337" y="294"/>
                  </a:lnTo>
                  <a:lnTo>
                    <a:pt x="335" y="294"/>
                  </a:lnTo>
                  <a:lnTo>
                    <a:pt x="335" y="292"/>
                  </a:lnTo>
                  <a:lnTo>
                    <a:pt x="335" y="294"/>
                  </a:lnTo>
                  <a:lnTo>
                    <a:pt x="332" y="294"/>
                  </a:lnTo>
                  <a:lnTo>
                    <a:pt x="330" y="294"/>
                  </a:lnTo>
                  <a:lnTo>
                    <a:pt x="330" y="292"/>
                  </a:lnTo>
                  <a:close/>
                  <a:moveTo>
                    <a:pt x="477" y="226"/>
                  </a:moveTo>
                  <a:lnTo>
                    <a:pt x="477" y="223"/>
                  </a:lnTo>
                  <a:lnTo>
                    <a:pt x="479" y="226"/>
                  </a:lnTo>
                  <a:lnTo>
                    <a:pt x="479" y="223"/>
                  </a:lnTo>
                  <a:lnTo>
                    <a:pt x="479" y="226"/>
                  </a:lnTo>
                  <a:lnTo>
                    <a:pt x="477" y="226"/>
                  </a:lnTo>
                  <a:close/>
                  <a:moveTo>
                    <a:pt x="487" y="218"/>
                  </a:moveTo>
                  <a:lnTo>
                    <a:pt x="490" y="218"/>
                  </a:lnTo>
                  <a:lnTo>
                    <a:pt x="487" y="218"/>
                  </a:lnTo>
                  <a:close/>
                  <a:moveTo>
                    <a:pt x="472" y="241"/>
                  </a:moveTo>
                  <a:lnTo>
                    <a:pt x="474" y="241"/>
                  </a:lnTo>
                  <a:lnTo>
                    <a:pt x="474" y="238"/>
                  </a:lnTo>
                  <a:lnTo>
                    <a:pt x="474" y="241"/>
                  </a:lnTo>
                  <a:lnTo>
                    <a:pt x="477" y="241"/>
                  </a:lnTo>
                  <a:lnTo>
                    <a:pt x="474" y="241"/>
                  </a:lnTo>
                  <a:lnTo>
                    <a:pt x="472" y="241"/>
                  </a:lnTo>
                  <a:close/>
                  <a:moveTo>
                    <a:pt x="411" y="251"/>
                  </a:moveTo>
                  <a:lnTo>
                    <a:pt x="414" y="251"/>
                  </a:lnTo>
                  <a:lnTo>
                    <a:pt x="411" y="251"/>
                  </a:lnTo>
                  <a:close/>
                  <a:moveTo>
                    <a:pt x="485" y="216"/>
                  </a:moveTo>
                  <a:lnTo>
                    <a:pt x="487" y="216"/>
                  </a:lnTo>
                  <a:lnTo>
                    <a:pt x="485" y="216"/>
                  </a:lnTo>
                  <a:close/>
                  <a:moveTo>
                    <a:pt x="482" y="236"/>
                  </a:moveTo>
                  <a:lnTo>
                    <a:pt x="482" y="238"/>
                  </a:lnTo>
                  <a:lnTo>
                    <a:pt x="482" y="236"/>
                  </a:lnTo>
                  <a:close/>
                  <a:moveTo>
                    <a:pt x="487" y="216"/>
                  </a:moveTo>
                  <a:lnTo>
                    <a:pt x="490" y="216"/>
                  </a:lnTo>
                  <a:lnTo>
                    <a:pt x="487" y="216"/>
                  </a:lnTo>
                  <a:close/>
                  <a:moveTo>
                    <a:pt x="439" y="241"/>
                  </a:moveTo>
                  <a:lnTo>
                    <a:pt x="439" y="238"/>
                  </a:lnTo>
                  <a:lnTo>
                    <a:pt x="441" y="238"/>
                  </a:lnTo>
                  <a:lnTo>
                    <a:pt x="439" y="241"/>
                  </a:lnTo>
                  <a:close/>
                  <a:moveTo>
                    <a:pt x="472" y="226"/>
                  </a:moveTo>
                  <a:lnTo>
                    <a:pt x="474" y="226"/>
                  </a:lnTo>
                  <a:lnTo>
                    <a:pt x="472" y="226"/>
                  </a:lnTo>
                  <a:close/>
                  <a:moveTo>
                    <a:pt x="464" y="228"/>
                  </a:moveTo>
                  <a:lnTo>
                    <a:pt x="467" y="228"/>
                  </a:lnTo>
                  <a:lnTo>
                    <a:pt x="464" y="228"/>
                  </a:lnTo>
                  <a:close/>
                  <a:moveTo>
                    <a:pt x="335" y="294"/>
                  </a:moveTo>
                  <a:lnTo>
                    <a:pt x="337" y="294"/>
                  </a:lnTo>
                  <a:lnTo>
                    <a:pt x="335" y="294"/>
                  </a:lnTo>
                  <a:close/>
                  <a:moveTo>
                    <a:pt x="337" y="289"/>
                  </a:moveTo>
                  <a:lnTo>
                    <a:pt x="340" y="289"/>
                  </a:lnTo>
                  <a:lnTo>
                    <a:pt x="337" y="289"/>
                  </a:lnTo>
                  <a:close/>
                  <a:moveTo>
                    <a:pt x="327" y="297"/>
                  </a:moveTo>
                  <a:lnTo>
                    <a:pt x="330" y="297"/>
                  </a:lnTo>
                  <a:lnTo>
                    <a:pt x="327" y="297"/>
                  </a:lnTo>
                  <a:close/>
                  <a:moveTo>
                    <a:pt x="479" y="236"/>
                  </a:moveTo>
                  <a:lnTo>
                    <a:pt x="482" y="236"/>
                  </a:lnTo>
                  <a:lnTo>
                    <a:pt x="479" y="236"/>
                  </a:lnTo>
                  <a:close/>
                </a:path>
              </a:pathLst>
            </a:custGeom>
            <a:noFill/>
            <a:ln>
              <a:solidFill>
                <a:srgbClr val="000000">
                  <a:alpha val="45098"/>
                </a:srgbClr>
              </a:solidFill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6247926" y="4306842"/>
              <a:ext cx="2640" cy="6601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2 w 2"/>
                <a:gd name="T5" fmla="*/ 3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6502710" y="2330616"/>
              <a:ext cx="0" cy="3960"/>
            </a:xfrm>
            <a:custGeom>
              <a:avLst/>
              <a:gdLst>
                <a:gd name="T0" fmla="*/ 3 h 3"/>
                <a:gd name="T1" fmla="*/ 0 h 3"/>
                <a:gd name="T2" fmla="*/ 0 h 3"/>
                <a:gd name="T3" fmla="*/ 0 h 3"/>
                <a:gd name="T4" fmla="*/ 0 h 3"/>
                <a:gd name="T5" fmla="*/ 3 h 3"/>
                <a:gd name="T6" fmla="*/ 3 h 3"/>
                <a:gd name="T7" fmla="*/ 3 h 3"/>
                <a:gd name="T8" fmla="*/ 3 h 3"/>
                <a:gd name="T9" fmla="*/ 3 h 3"/>
                <a:gd name="T10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6502710" y="234777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6502710" y="2387382"/>
              <a:ext cx="0" cy="3960"/>
            </a:xfrm>
            <a:custGeom>
              <a:avLst/>
              <a:gdLst>
                <a:gd name="T0" fmla="*/ 3 h 3"/>
                <a:gd name="T1" fmla="*/ 3 h 3"/>
                <a:gd name="T2" fmla="*/ 0 h 3"/>
                <a:gd name="T3" fmla="*/ 0 h 3"/>
                <a:gd name="T4" fmla="*/ 3 h 3"/>
                <a:gd name="T5" fmla="*/ 3 h 3"/>
                <a:gd name="T6" fmla="*/ 3 h 3"/>
                <a:gd name="T7" fmla="*/ 0 h 3"/>
                <a:gd name="T8" fmla="*/ 0 h 3"/>
                <a:gd name="T9" fmla="*/ 0 h 3"/>
                <a:gd name="T10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8" name="Freeform 186"/>
            <p:cNvSpPr>
              <a:spLocks noEditPoints="1"/>
            </p:cNvSpPr>
            <p:nvPr/>
          </p:nvSpPr>
          <p:spPr bwMode="auto">
            <a:xfrm>
              <a:off x="7536367" y="2990678"/>
              <a:ext cx="244223" cy="130692"/>
            </a:xfrm>
            <a:custGeom>
              <a:avLst/>
              <a:gdLst>
                <a:gd name="T0" fmla="*/ 104 w 185"/>
                <a:gd name="T1" fmla="*/ 96 h 99"/>
                <a:gd name="T2" fmla="*/ 102 w 185"/>
                <a:gd name="T3" fmla="*/ 96 h 99"/>
                <a:gd name="T4" fmla="*/ 99 w 185"/>
                <a:gd name="T5" fmla="*/ 86 h 99"/>
                <a:gd name="T6" fmla="*/ 91 w 185"/>
                <a:gd name="T7" fmla="*/ 86 h 99"/>
                <a:gd name="T8" fmla="*/ 84 w 185"/>
                <a:gd name="T9" fmla="*/ 79 h 99"/>
                <a:gd name="T10" fmla="*/ 76 w 185"/>
                <a:gd name="T11" fmla="*/ 71 h 99"/>
                <a:gd name="T12" fmla="*/ 69 w 185"/>
                <a:gd name="T13" fmla="*/ 66 h 99"/>
                <a:gd name="T14" fmla="*/ 59 w 185"/>
                <a:gd name="T15" fmla="*/ 64 h 99"/>
                <a:gd name="T16" fmla="*/ 51 w 185"/>
                <a:gd name="T17" fmla="*/ 56 h 99"/>
                <a:gd name="T18" fmla="*/ 38 w 185"/>
                <a:gd name="T19" fmla="*/ 53 h 99"/>
                <a:gd name="T20" fmla="*/ 28 w 185"/>
                <a:gd name="T21" fmla="*/ 48 h 99"/>
                <a:gd name="T22" fmla="*/ 18 w 185"/>
                <a:gd name="T23" fmla="*/ 43 h 99"/>
                <a:gd name="T24" fmla="*/ 10 w 185"/>
                <a:gd name="T25" fmla="*/ 36 h 99"/>
                <a:gd name="T26" fmla="*/ 3 w 185"/>
                <a:gd name="T27" fmla="*/ 31 h 99"/>
                <a:gd name="T28" fmla="*/ 5 w 185"/>
                <a:gd name="T29" fmla="*/ 25 h 99"/>
                <a:gd name="T30" fmla="*/ 13 w 185"/>
                <a:gd name="T31" fmla="*/ 20 h 99"/>
                <a:gd name="T32" fmla="*/ 20 w 185"/>
                <a:gd name="T33" fmla="*/ 15 h 99"/>
                <a:gd name="T34" fmla="*/ 26 w 185"/>
                <a:gd name="T35" fmla="*/ 5 h 99"/>
                <a:gd name="T36" fmla="*/ 31 w 185"/>
                <a:gd name="T37" fmla="*/ 3 h 99"/>
                <a:gd name="T38" fmla="*/ 36 w 185"/>
                <a:gd name="T39" fmla="*/ 10 h 99"/>
                <a:gd name="T40" fmla="*/ 46 w 185"/>
                <a:gd name="T41" fmla="*/ 8 h 99"/>
                <a:gd name="T42" fmla="*/ 51 w 185"/>
                <a:gd name="T43" fmla="*/ 15 h 99"/>
                <a:gd name="T44" fmla="*/ 59 w 185"/>
                <a:gd name="T45" fmla="*/ 23 h 99"/>
                <a:gd name="T46" fmla="*/ 64 w 185"/>
                <a:gd name="T47" fmla="*/ 25 h 99"/>
                <a:gd name="T48" fmla="*/ 71 w 185"/>
                <a:gd name="T49" fmla="*/ 28 h 99"/>
                <a:gd name="T50" fmla="*/ 76 w 185"/>
                <a:gd name="T51" fmla="*/ 31 h 99"/>
                <a:gd name="T52" fmla="*/ 81 w 185"/>
                <a:gd name="T53" fmla="*/ 28 h 99"/>
                <a:gd name="T54" fmla="*/ 89 w 185"/>
                <a:gd name="T55" fmla="*/ 25 h 99"/>
                <a:gd name="T56" fmla="*/ 97 w 185"/>
                <a:gd name="T57" fmla="*/ 28 h 99"/>
                <a:gd name="T58" fmla="*/ 112 w 185"/>
                <a:gd name="T59" fmla="*/ 23 h 99"/>
                <a:gd name="T60" fmla="*/ 117 w 185"/>
                <a:gd name="T61" fmla="*/ 20 h 99"/>
                <a:gd name="T62" fmla="*/ 119 w 185"/>
                <a:gd name="T63" fmla="*/ 15 h 99"/>
                <a:gd name="T64" fmla="*/ 127 w 185"/>
                <a:gd name="T65" fmla="*/ 10 h 99"/>
                <a:gd name="T66" fmla="*/ 135 w 185"/>
                <a:gd name="T67" fmla="*/ 5 h 99"/>
                <a:gd name="T68" fmla="*/ 145 w 185"/>
                <a:gd name="T69" fmla="*/ 3 h 99"/>
                <a:gd name="T70" fmla="*/ 150 w 185"/>
                <a:gd name="T71" fmla="*/ 5 h 99"/>
                <a:gd name="T72" fmla="*/ 155 w 185"/>
                <a:gd name="T73" fmla="*/ 3 h 99"/>
                <a:gd name="T74" fmla="*/ 160 w 185"/>
                <a:gd name="T75" fmla="*/ 0 h 99"/>
                <a:gd name="T76" fmla="*/ 170 w 185"/>
                <a:gd name="T77" fmla="*/ 3 h 99"/>
                <a:gd name="T78" fmla="*/ 180 w 185"/>
                <a:gd name="T79" fmla="*/ 3 h 99"/>
                <a:gd name="T80" fmla="*/ 185 w 185"/>
                <a:gd name="T81" fmla="*/ 5 h 99"/>
                <a:gd name="T82" fmla="*/ 180 w 185"/>
                <a:gd name="T83" fmla="*/ 13 h 99"/>
                <a:gd name="T84" fmla="*/ 175 w 185"/>
                <a:gd name="T85" fmla="*/ 20 h 99"/>
                <a:gd name="T86" fmla="*/ 170 w 185"/>
                <a:gd name="T87" fmla="*/ 28 h 99"/>
                <a:gd name="T88" fmla="*/ 162 w 185"/>
                <a:gd name="T89" fmla="*/ 33 h 99"/>
                <a:gd name="T90" fmla="*/ 160 w 185"/>
                <a:gd name="T91" fmla="*/ 41 h 99"/>
                <a:gd name="T92" fmla="*/ 155 w 185"/>
                <a:gd name="T93" fmla="*/ 43 h 99"/>
                <a:gd name="T94" fmla="*/ 150 w 185"/>
                <a:gd name="T95" fmla="*/ 51 h 99"/>
                <a:gd name="T96" fmla="*/ 150 w 185"/>
                <a:gd name="T97" fmla="*/ 48 h 99"/>
                <a:gd name="T98" fmla="*/ 147 w 185"/>
                <a:gd name="T99" fmla="*/ 48 h 99"/>
                <a:gd name="T100" fmla="*/ 145 w 185"/>
                <a:gd name="T101" fmla="*/ 53 h 99"/>
                <a:gd name="T102" fmla="*/ 142 w 185"/>
                <a:gd name="T103" fmla="*/ 58 h 99"/>
                <a:gd name="T104" fmla="*/ 137 w 185"/>
                <a:gd name="T105" fmla="*/ 61 h 99"/>
                <a:gd name="T106" fmla="*/ 135 w 185"/>
                <a:gd name="T107" fmla="*/ 69 h 99"/>
                <a:gd name="T108" fmla="*/ 130 w 185"/>
                <a:gd name="T109" fmla="*/ 76 h 99"/>
                <a:gd name="T110" fmla="*/ 122 w 185"/>
                <a:gd name="T111" fmla="*/ 81 h 99"/>
                <a:gd name="T112" fmla="*/ 117 w 185"/>
                <a:gd name="T113" fmla="*/ 89 h 99"/>
                <a:gd name="T114" fmla="*/ 112 w 185"/>
                <a:gd name="T115" fmla="*/ 99 h 99"/>
                <a:gd name="T116" fmla="*/ 147 w 185"/>
                <a:gd name="T117" fmla="*/ 5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5" h="99">
                  <a:moveTo>
                    <a:pt x="109" y="99"/>
                  </a:moveTo>
                  <a:lnTo>
                    <a:pt x="109" y="96"/>
                  </a:lnTo>
                  <a:lnTo>
                    <a:pt x="107" y="94"/>
                  </a:lnTo>
                  <a:lnTo>
                    <a:pt x="104" y="94"/>
                  </a:lnTo>
                  <a:lnTo>
                    <a:pt x="104" y="96"/>
                  </a:lnTo>
                  <a:lnTo>
                    <a:pt x="102" y="96"/>
                  </a:lnTo>
                  <a:lnTo>
                    <a:pt x="102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2" y="96"/>
                  </a:lnTo>
                  <a:lnTo>
                    <a:pt x="102" y="94"/>
                  </a:lnTo>
                  <a:lnTo>
                    <a:pt x="99" y="94"/>
                  </a:lnTo>
                  <a:lnTo>
                    <a:pt x="99" y="91"/>
                  </a:lnTo>
                  <a:lnTo>
                    <a:pt x="99" y="89"/>
                  </a:lnTo>
                  <a:lnTo>
                    <a:pt x="99" y="86"/>
                  </a:lnTo>
                  <a:lnTo>
                    <a:pt x="97" y="86"/>
                  </a:lnTo>
                  <a:lnTo>
                    <a:pt x="97" y="84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1" y="86"/>
                  </a:lnTo>
                  <a:lnTo>
                    <a:pt x="89" y="84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4" y="81"/>
                  </a:lnTo>
                  <a:lnTo>
                    <a:pt x="84" y="79"/>
                  </a:lnTo>
                  <a:lnTo>
                    <a:pt x="81" y="79"/>
                  </a:lnTo>
                  <a:lnTo>
                    <a:pt x="79" y="79"/>
                  </a:lnTo>
                  <a:lnTo>
                    <a:pt x="79" y="76"/>
                  </a:lnTo>
                  <a:lnTo>
                    <a:pt x="76" y="74"/>
                  </a:lnTo>
                  <a:lnTo>
                    <a:pt x="76" y="71"/>
                  </a:lnTo>
                  <a:lnTo>
                    <a:pt x="76" y="69"/>
                  </a:lnTo>
                  <a:lnTo>
                    <a:pt x="74" y="69"/>
                  </a:lnTo>
                  <a:lnTo>
                    <a:pt x="71" y="69"/>
                  </a:lnTo>
                  <a:lnTo>
                    <a:pt x="69" y="69"/>
                  </a:lnTo>
                  <a:lnTo>
                    <a:pt x="69" y="66"/>
                  </a:lnTo>
                  <a:lnTo>
                    <a:pt x="66" y="66"/>
                  </a:lnTo>
                  <a:lnTo>
                    <a:pt x="66" y="64"/>
                  </a:lnTo>
                  <a:lnTo>
                    <a:pt x="64" y="64"/>
                  </a:lnTo>
                  <a:lnTo>
                    <a:pt x="61" y="64"/>
                  </a:lnTo>
                  <a:lnTo>
                    <a:pt x="59" y="64"/>
                  </a:lnTo>
                  <a:lnTo>
                    <a:pt x="59" y="61"/>
                  </a:lnTo>
                  <a:lnTo>
                    <a:pt x="56" y="61"/>
                  </a:lnTo>
                  <a:lnTo>
                    <a:pt x="56" y="58"/>
                  </a:lnTo>
                  <a:lnTo>
                    <a:pt x="53" y="58"/>
                  </a:lnTo>
                  <a:lnTo>
                    <a:pt x="51" y="56"/>
                  </a:lnTo>
                  <a:lnTo>
                    <a:pt x="48" y="56"/>
                  </a:lnTo>
                  <a:lnTo>
                    <a:pt x="46" y="56"/>
                  </a:lnTo>
                  <a:lnTo>
                    <a:pt x="43" y="56"/>
                  </a:lnTo>
                  <a:lnTo>
                    <a:pt x="41" y="53"/>
                  </a:lnTo>
                  <a:lnTo>
                    <a:pt x="38" y="53"/>
                  </a:lnTo>
                  <a:lnTo>
                    <a:pt x="36" y="51"/>
                  </a:lnTo>
                  <a:lnTo>
                    <a:pt x="33" y="51"/>
                  </a:lnTo>
                  <a:lnTo>
                    <a:pt x="33" y="48"/>
                  </a:lnTo>
                  <a:lnTo>
                    <a:pt x="31" y="48"/>
                  </a:lnTo>
                  <a:lnTo>
                    <a:pt x="28" y="48"/>
                  </a:lnTo>
                  <a:lnTo>
                    <a:pt x="26" y="46"/>
                  </a:lnTo>
                  <a:lnTo>
                    <a:pt x="23" y="46"/>
                  </a:lnTo>
                  <a:lnTo>
                    <a:pt x="23" y="43"/>
                  </a:lnTo>
                  <a:lnTo>
                    <a:pt x="20" y="43"/>
                  </a:lnTo>
                  <a:lnTo>
                    <a:pt x="18" y="43"/>
                  </a:lnTo>
                  <a:lnTo>
                    <a:pt x="15" y="43"/>
                  </a:lnTo>
                  <a:lnTo>
                    <a:pt x="15" y="41"/>
                  </a:lnTo>
                  <a:lnTo>
                    <a:pt x="13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8" y="23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3" y="20"/>
                  </a:lnTo>
                  <a:lnTo>
                    <a:pt x="15" y="20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0" y="13"/>
                  </a:lnTo>
                  <a:lnTo>
                    <a:pt x="23" y="13"/>
                  </a:lnTo>
                  <a:lnTo>
                    <a:pt x="23" y="10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3" y="8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41" y="8"/>
                  </a:lnTo>
                  <a:lnTo>
                    <a:pt x="43" y="8"/>
                  </a:lnTo>
                  <a:lnTo>
                    <a:pt x="46" y="8"/>
                  </a:lnTo>
                  <a:lnTo>
                    <a:pt x="46" y="10"/>
                  </a:lnTo>
                  <a:lnTo>
                    <a:pt x="46" y="13"/>
                  </a:lnTo>
                  <a:lnTo>
                    <a:pt x="48" y="13"/>
                  </a:lnTo>
                  <a:lnTo>
                    <a:pt x="51" y="13"/>
                  </a:lnTo>
                  <a:lnTo>
                    <a:pt x="51" y="15"/>
                  </a:lnTo>
                  <a:lnTo>
                    <a:pt x="53" y="15"/>
                  </a:lnTo>
                  <a:lnTo>
                    <a:pt x="56" y="15"/>
                  </a:lnTo>
                  <a:lnTo>
                    <a:pt x="56" y="18"/>
                  </a:lnTo>
                  <a:lnTo>
                    <a:pt x="59" y="20"/>
                  </a:lnTo>
                  <a:lnTo>
                    <a:pt x="59" y="23"/>
                  </a:lnTo>
                  <a:lnTo>
                    <a:pt x="61" y="23"/>
                  </a:lnTo>
                  <a:lnTo>
                    <a:pt x="61" y="25"/>
                  </a:lnTo>
                  <a:lnTo>
                    <a:pt x="61" y="23"/>
                  </a:lnTo>
                  <a:lnTo>
                    <a:pt x="64" y="23"/>
                  </a:lnTo>
                  <a:lnTo>
                    <a:pt x="64" y="25"/>
                  </a:lnTo>
                  <a:lnTo>
                    <a:pt x="64" y="28"/>
                  </a:lnTo>
                  <a:lnTo>
                    <a:pt x="66" y="25"/>
                  </a:lnTo>
                  <a:lnTo>
                    <a:pt x="69" y="25"/>
                  </a:lnTo>
                  <a:lnTo>
                    <a:pt x="71" y="25"/>
                  </a:lnTo>
                  <a:lnTo>
                    <a:pt x="71" y="28"/>
                  </a:lnTo>
                  <a:lnTo>
                    <a:pt x="71" y="31"/>
                  </a:lnTo>
                  <a:lnTo>
                    <a:pt x="71" y="28"/>
                  </a:lnTo>
                  <a:lnTo>
                    <a:pt x="74" y="28"/>
                  </a:lnTo>
                  <a:lnTo>
                    <a:pt x="74" y="31"/>
                  </a:lnTo>
                  <a:lnTo>
                    <a:pt x="76" y="31"/>
                  </a:lnTo>
                  <a:lnTo>
                    <a:pt x="76" y="33"/>
                  </a:lnTo>
                  <a:lnTo>
                    <a:pt x="79" y="33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81" y="28"/>
                  </a:lnTo>
                  <a:lnTo>
                    <a:pt x="81" y="25"/>
                  </a:lnTo>
                  <a:lnTo>
                    <a:pt x="84" y="25"/>
                  </a:lnTo>
                  <a:lnTo>
                    <a:pt x="84" y="28"/>
                  </a:lnTo>
                  <a:lnTo>
                    <a:pt x="86" y="28"/>
                  </a:lnTo>
                  <a:lnTo>
                    <a:pt x="89" y="25"/>
                  </a:lnTo>
                  <a:lnTo>
                    <a:pt x="91" y="28"/>
                  </a:lnTo>
                  <a:lnTo>
                    <a:pt x="94" y="28"/>
                  </a:lnTo>
                  <a:lnTo>
                    <a:pt x="97" y="28"/>
                  </a:lnTo>
                  <a:lnTo>
                    <a:pt x="97" y="31"/>
                  </a:lnTo>
                  <a:lnTo>
                    <a:pt x="97" y="28"/>
                  </a:lnTo>
                  <a:lnTo>
                    <a:pt x="104" y="25"/>
                  </a:lnTo>
                  <a:lnTo>
                    <a:pt x="107" y="25"/>
                  </a:lnTo>
                  <a:lnTo>
                    <a:pt x="107" y="23"/>
                  </a:lnTo>
                  <a:lnTo>
                    <a:pt x="109" y="23"/>
                  </a:lnTo>
                  <a:lnTo>
                    <a:pt x="112" y="23"/>
                  </a:lnTo>
                  <a:lnTo>
                    <a:pt x="114" y="23"/>
                  </a:lnTo>
                  <a:lnTo>
                    <a:pt x="114" y="20"/>
                  </a:lnTo>
                  <a:lnTo>
                    <a:pt x="117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9" y="20"/>
                  </a:lnTo>
                  <a:lnTo>
                    <a:pt x="119" y="18"/>
                  </a:lnTo>
                  <a:lnTo>
                    <a:pt x="117" y="18"/>
                  </a:lnTo>
                  <a:lnTo>
                    <a:pt x="117" y="15"/>
                  </a:lnTo>
                  <a:lnTo>
                    <a:pt x="119" y="15"/>
                  </a:lnTo>
                  <a:lnTo>
                    <a:pt x="122" y="15"/>
                  </a:lnTo>
                  <a:lnTo>
                    <a:pt x="122" y="13"/>
                  </a:lnTo>
                  <a:lnTo>
                    <a:pt x="124" y="13"/>
                  </a:lnTo>
                  <a:lnTo>
                    <a:pt x="127" y="13"/>
                  </a:lnTo>
                  <a:lnTo>
                    <a:pt x="127" y="10"/>
                  </a:lnTo>
                  <a:lnTo>
                    <a:pt x="127" y="8"/>
                  </a:lnTo>
                  <a:lnTo>
                    <a:pt x="130" y="8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5" y="5"/>
                  </a:lnTo>
                  <a:lnTo>
                    <a:pt x="137" y="5"/>
                  </a:lnTo>
                  <a:lnTo>
                    <a:pt x="137" y="3"/>
                  </a:lnTo>
                  <a:lnTo>
                    <a:pt x="140" y="3"/>
                  </a:lnTo>
                  <a:lnTo>
                    <a:pt x="142" y="3"/>
                  </a:lnTo>
                  <a:lnTo>
                    <a:pt x="145" y="3"/>
                  </a:lnTo>
                  <a:lnTo>
                    <a:pt x="145" y="0"/>
                  </a:lnTo>
                  <a:lnTo>
                    <a:pt x="147" y="0"/>
                  </a:lnTo>
                  <a:lnTo>
                    <a:pt x="147" y="3"/>
                  </a:lnTo>
                  <a:lnTo>
                    <a:pt x="147" y="5"/>
                  </a:lnTo>
                  <a:lnTo>
                    <a:pt x="150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5" y="3"/>
                  </a:lnTo>
                  <a:lnTo>
                    <a:pt x="157" y="3"/>
                  </a:lnTo>
                  <a:lnTo>
                    <a:pt x="155" y="3"/>
                  </a:lnTo>
                  <a:lnTo>
                    <a:pt x="157" y="3"/>
                  </a:lnTo>
                  <a:lnTo>
                    <a:pt x="157" y="0"/>
                  </a:lnTo>
                  <a:lnTo>
                    <a:pt x="160" y="0"/>
                  </a:lnTo>
                  <a:lnTo>
                    <a:pt x="162" y="0"/>
                  </a:lnTo>
                  <a:lnTo>
                    <a:pt x="165" y="0"/>
                  </a:lnTo>
                  <a:lnTo>
                    <a:pt x="168" y="0"/>
                  </a:lnTo>
                  <a:lnTo>
                    <a:pt x="170" y="0"/>
                  </a:lnTo>
                  <a:lnTo>
                    <a:pt x="170" y="3"/>
                  </a:lnTo>
                  <a:lnTo>
                    <a:pt x="170" y="0"/>
                  </a:lnTo>
                  <a:lnTo>
                    <a:pt x="173" y="3"/>
                  </a:lnTo>
                  <a:lnTo>
                    <a:pt x="175" y="3"/>
                  </a:lnTo>
                  <a:lnTo>
                    <a:pt x="178" y="3"/>
                  </a:lnTo>
                  <a:lnTo>
                    <a:pt x="180" y="3"/>
                  </a:lnTo>
                  <a:lnTo>
                    <a:pt x="180" y="5"/>
                  </a:lnTo>
                  <a:lnTo>
                    <a:pt x="180" y="3"/>
                  </a:lnTo>
                  <a:lnTo>
                    <a:pt x="183" y="3"/>
                  </a:lnTo>
                  <a:lnTo>
                    <a:pt x="183" y="5"/>
                  </a:lnTo>
                  <a:lnTo>
                    <a:pt x="185" y="5"/>
                  </a:lnTo>
                  <a:lnTo>
                    <a:pt x="183" y="5"/>
                  </a:lnTo>
                  <a:lnTo>
                    <a:pt x="183" y="8"/>
                  </a:lnTo>
                  <a:lnTo>
                    <a:pt x="183" y="10"/>
                  </a:lnTo>
                  <a:lnTo>
                    <a:pt x="180" y="10"/>
                  </a:lnTo>
                  <a:lnTo>
                    <a:pt x="180" y="13"/>
                  </a:lnTo>
                  <a:lnTo>
                    <a:pt x="180" y="15"/>
                  </a:lnTo>
                  <a:lnTo>
                    <a:pt x="178" y="15"/>
                  </a:lnTo>
                  <a:lnTo>
                    <a:pt x="178" y="18"/>
                  </a:lnTo>
                  <a:lnTo>
                    <a:pt x="175" y="18"/>
                  </a:lnTo>
                  <a:lnTo>
                    <a:pt x="175" y="20"/>
                  </a:lnTo>
                  <a:lnTo>
                    <a:pt x="175" y="23"/>
                  </a:lnTo>
                  <a:lnTo>
                    <a:pt x="173" y="23"/>
                  </a:lnTo>
                  <a:lnTo>
                    <a:pt x="173" y="25"/>
                  </a:lnTo>
                  <a:lnTo>
                    <a:pt x="170" y="25"/>
                  </a:lnTo>
                  <a:lnTo>
                    <a:pt x="170" y="28"/>
                  </a:lnTo>
                  <a:lnTo>
                    <a:pt x="168" y="28"/>
                  </a:lnTo>
                  <a:lnTo>
                    <a:pt x="168" y="31"/>
                  </a:lnTo>
                  <a:lnTo>
                    <a:pt x="165" y="31"/>
                  </a:lnTo>
                  <a:lnTo>
                    <a:pt x="165" y="33"/>
                  </a:lnTo>
                  <a:lnTo>
                    <a:pt x="162" y="33"/>
                  </a:lnTo>
                  <a:lnTo>
                    <a:pt x="165" y="36"/>
                  </a:lnTo>
                  <a:lnTo>
                    <a:pt x="162" y="36"/>
                  </a:lnTo>
                  <a:lnTo>
                    <a:pt x="162" y="38"/>
                  </a:lnTo>
                  <a:lnTo>
                    <a:pt x="160" y="38"/>
                  </a:lnTo>
                  <a:lnTo>
                    <a:pt x="160" y="41"/>
                  </a:lnTo>
                  <a:lnTo>
                    <a:pt x="157" y="41"/>
                  </a:lnTo>
                  <a:lnTo>
                    <a:pt x="157" y="43"/>
                  </a:lnTo>
                  <a:lnTo>
                    <a:pt x="157" y="41"/>
                  </a:lnTo>
                  <a:lnTo>
                    <a:pt x="157" y="43"/>
                  </a:lnTo>
                  <a:lnTo>
                    <a:pt x="155" y="43"/>
                  </a:lnTo>
                  <a:lnTo>
                    <a:pt x="155" y="46"/>
                  </a:lnTo>
                  <a:lnTo>
                    <a:pt x="152" y="46"/>
                  </a:lnTo>
                  <a:lnTo>
                    <a:pt x="152" y="48"/>
                  </a:lnTo>
                  <a:lnTo>
                    <a:pt x="152" y="51"/>
                  </a:lnTo>
                  <a:lnTo>
                    <a:pt x="150" y="51"/>
                  </a:lnTo>
                  <a:lnTo>
                    <a:pt x="147" y="51"/>
                  </a:lnTo>
                  <a:lnTo>
                    <a:pt x="147" y="53"/>
                  </a:lnTo>
                  <a:lnTo>
                    <a:pt x="147" y="51"/>
                  </a:lnTo>
                  <a:lnTo>
                    <a:pt x="147" y="48"/>
                  </a:lnTo>
                  <a:lnTo>
                    <a:pt x="150" y="48"/>
                  </a:lnTo>
                  <a:lnTo>
                    <a:pt x="147" y="48"/>
                  </a:lnTo>
                  <a:lnTo>
                    <a:pt x="147" y="46"/>
                  </a:lnTo>
                  <a:lnTo>
                    <a:pt x="145" y="46"/>
                  </a:lnTo>
                  <a:lnTo>
                    <a:pt x="145" y="48"/>
                  </a:lnTo>
                  <a:lnTo>
                    <a:pt x="147" y="48"/>
                  </a:lnTo>
                  <a:lnTo>
                    <a:pt x="147" y="51"/>
                  </a:lnTo>
                  <a:lnTo>
                    <a:pt x="145" y="51"/>
                  </a:lnTo>
                  <a:lnTo>
                    <a:pt x="145" y="53"/>
                  </a:lnTo>
                  <a:lnTo>
                    <a:pt x="142" y="53"/>
                  </a:lnTo>
                  <a:lnTo>
                    <a:pt x="145" y="53"/>
                  </a:lnTo>
                  <a:lnTo>
                    <a:pt x="145" y="56"/>
                  </a:lnTo>
                  <a:lnTo>
                    <a:pt x="145" y="53"/>
                  </a:lnTo>
                  <a:lnTo>
                    <a:pt x="145" y="56"/>
                  </a:lnTo>
                  <a:lnTo>
                    <a:pt x="142" y="56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7" y="61"/>
                  </a:lnTo>
                  <a:lnTo>
                    <a:pt x="135" y="58"/>
                  </a:lnTo>
                  <a:lnTo>
                    <a:pt x="135" y="61"/>
                  </a:lnTo>
                  <a:lnTo>
                    <a:pt x="137" y="61"/>
                  </a:lnTo>
                  <a:lnTo>
                    <a:pt x="140" y="61"/>
                  </a:lnTo>
                  <a:lnTo>
                    <a:pt x="140" y="64"/>
                  </a:lnTo>
                  <a:lnTo>
                    <a:pt x="137" y="64"/>
                  </a:lnTo>
                  <a:lnTo>
                    <a:pt x="137" y="66"/>
                  </a:lnTo>
                  <a:lnTo>
                    <a:pt x="135" y="69"/>
                  </a:lnTo>
                  <a:lnTo>
                    <a:pt x="135" y="71"/>
                  </a:lnTo>
                  <a:lnTo>
                    <a:pt x="132" y="71"/>
                  </a:lnTo>
                  <a:lnTo>
                    <a:pt x="132" y="74"/>
                  </a:lnTo>
                  <a:lnTo>
                    <a:pt x="130" y="74"/>
                  </a:lnTo>
                  <a:lnTo>
                    <a:pt x="130" y="76"/>
                  </a:lnTo>
                  <a:lnTo>
                    <a:pt x="127" y="76"/>
                  </a:lnTo>
                  <a:lnTo>
                    <a:pt x="127" y="79"/>
                  </a:lnTo>
                  <a:lnTo>
                    <a:pt x="124" y="79"/>
                  </a:lnTo>
                  <a:lnTo>
                    <a:pt x="124" y="81"/>
                  </a:lnTo>
                  <a:lnTo>
                    <a:pt x="122" y="81"/>
                  </a:lnTo>
                  <a:lnTo>
                    <a:pt x="122" y="84"/>
                  </a:lnTo>
                  <a:lnTo>
                    <a:pt x="119" y="84"/>
                  </a:lnTo>
                  <a:lnTo>
                    <a:pt x="119" y="86"/>
                  </a:lnTo>
                  <a:lnTo>
                    <a:pt x="117" y="86"/>
                  </a:lnTo>
                  <a:lnTo>
                    <a:pt x="117" y="89"/>
                  </a:lnTo>
                  <a:lnTo>
                    <a:pt x="117" y="91"/>
                  </a:lnTo>
                  <a:lnTo>
                    <a:pt x="114" y="91"/>
                  </a:lnTo>
                  <a:lnTo>
                    <a:pt x="114" y="94"/>
                  </a:lnTo>
                  <a:lnTo>
                    <a:pt x="112" y="96"/>
                  </a:lnTo>
                  <a:lnTo>
                    <a:pt x="112" y="99"/>
                  </a:lnTo>
                  <a:lnTo>
                    <a:pt x="109" y="99"/>
                  </a:lnTo>
                  <a:close/>
                  <a:moveTo>
                    <a:pt x="145" y="53"/>
                  </a:moveTo>
                  <a:lnTo>
                    <a:pt x="145" y="51"/>
                  </a:lnTo>
                  <a:lnTo>
                    <a:pt x="147" y="51"/>
                  </a:lnTo>
                  <a:lnTo>
                    <a:pt x="147" y="53"/>
                  </a:lnTo>
                  <a:lnTo>
                    <a:pt x="145" y="53"/>
                  </a:lnTo>
                  <a:close/>
                  <a:moveTo>
                    <a:pt x="147" y="48"/>
                  </a:moveTo>
                  <a:lnTo>
                    <a:pt x="147" y="51"/>
                  </a:lnTo>
                  <a:lnTo>
                    <a:pt x="147" y="48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39" name="Freeform 188"/>
            <p:cNvSpPr>
              <a:spLocks/>
            </p:cNvSpPr>
            <p:nvPr/>
          </p:nvSpPr>
          <p:spPr bwMode="auto">
            <a:xfrm>
              <a:off x="4741664" y="2120717"/>
              <a:ext cx="1392731" cy="946529"/>
            </a:xfrm>
            <a:custGeom>
              <a:avLst/>
              <a:gdLst>
                <a:gd name="T0" fmla="*/ 30 w 1055"/>
                <a:gd name="T1" fmla="*/ 527 h 717"/>
                <a:gd name="T2" fmla="*/ 35 w 1055"/>
                <a:gd name="T3" fmla="*/ 492 h 717"/>
                <a:gd name="T4" fmla="*/ 51 w 1055"/>
                <a:gd name="T5" fmla="*/ 456 h 717"/>
                <a:gd name="T6" fmla="*/ 66 w 1055"/>
                <a:gd name="T7" fmla="*/ 433 h 717"/>
                <a:gd name="T8" fmla="*/ 94 w 1055"/>
                <a:gd name="T9" fmla="*/ 416 h 717"/>
                <a:gd name="T10" fmla="*/ 124 w 1055"/>
                <a:gd name="T11" fmla="*/ 403 h 717"/>
                <a:gd name="T12" fmla="*/ 152 w 1055"/>
                <a:gd name="T13" fmla="*/ 395 h 717"/>
                <a:gd name="T14" fmla="*/ 177 w 1055"/>
                <a:gd name="T15" fmla="*/ 385 h 717"/>
                <a:gd name="T16" fmla="*/ 205 w 1055"/>
                <a:gd name="T17" fmla="*/ 380 h 717"/>
                <a:gd name="T18" fmla="*/ 226 w 1055"/>
                <a:gd name="T19" fmla="*/ 393 h 717"/>
                <a:gd name="T20" fmla="*/ 261 w 1055"/>
                <a:gd name="T21" fmla="*/ 202 h 717"/>
                <a:gd name="T22" fmla="*/ 251 w 1055"/>
                <a:gd name="T23" fmla="*/ 167 h 717"/>
                <a:gd name="T24" fmla="*/ 223 w 1055"/>
                <a:gd name="T25" fmla="*/ 134 h 717"/>
                <a:gd name="T26" fmla="*/ 256 w 1055"/>
                <a:gd name="T27" fmla="*/ 88 h 717"/>
                <a:gd name="T28" fmla="*/ 274 w 1055"/>
                <a:gd name="T29" fmla="*/ 88 h 717"/>
                <a:gd name="T30" fmla="*/ 248 w 1055"/>
                <a:gd name="T31" fmla="*/ 68 h 717"/>
                <a:gd name="T32" fmla="*/ 256 w 1055"/>
                <a:gd name="T33" fmla="*/ 27 h 717"/>
                <a:gd name="T34" fmla="*/ 345 w 1055"/>
                <a:gd name="T35" fmla="*/ 22 h 717"/>
                <a:gd name="T36" fmla="*/ 383 w 1055"/>
                <a:gd name="T37" fmla="*/ 2 h 717"/>
                <a:gd name="T38" fmla="*/ 401 w 1055"/>
                <a:gd name="T39" fmla="*/ 48 h 717"/>
                <a:gd name="T40" fmla="*/ 474 w 1055"/>
                <a:gd name="T41" fmla="*/ 78 h 717"/>
                <a:gd name="T42" fmla="*/ 489 w 1055"/>
                <a:gd name="T43" fmla="*/ 93 h 717"/>
                <a:gd name="T44" fmla="*/ 517 w 1055"/>
                <a:gd name="T45" fmla="*/ 66 h 717"/>
                <a:gd name="T46" fmla="*/ 543 w 1055"/>
                <a:gd name="T47" fmla="*/ 55 h 717"/>
                <a:gd name="T48" fmla="*/ 568 w 1055"/>
                <a:gd name="T49" fmla="*/ 45 h 717"/>
                <a:gd name="T50" fmla="*/ 586 w 1055"/>
                <a:gd name="T51" fmla="*/ 15 h 717"/>
                <a:gd name="T52" fmla="*/ 621 w 1055"/>
                <a:gd name="T53" fmla="*/ 2 h 717"/>
                <a:gd name="T54" fmla="*/ 659 w 1055"/>
                <a:gd name="T55" fmla="*/ 17 h 717"/>
                <a:gd name="T56" fmla="*/ 669 w 1055"/>
                <a:gd name="T57" fmla="*/ 66 h 717"/>
                <a:gd name="T58" fmla="*/ 672 w 1055"/>
                <a:gd name="T59" fmla="*/ 106 h 717"/>
                <a:gd name="T60" fmla="*/ 687 w 1055"/>
                <a:gd name="T61" fmla="*/ 142 h 717"/>
                <a:gd name="T62" fmla="*/ 682 w 1055"/>
                <a:gd name="T63" fmla="*/ 175 h 717"/>
                <a:gd name="T64" fmla="*/ 692 w 1055"/>
                <a:gd name="T65" fmla="*/ 195 h 717"/>
                <a:gd name="T66" fmla="*/ 728 w 1055"/>
                <a:gd name="T67" fmla="*/ 223 h 717"/>
                <a:gd name="T68" fmla="*/ 730 w 1055"/>
                <a:gd name="T69" fmla="*/ 197 h 717"/>
                <a:gd name="T70" fmla="*/ 750 w 1055"/>
                <a:gd name="T71" fmla="*/ 164 h 717"/>
                <a:gd name="T72" fmla="*/ 776 w 1055"/>
                <a:gd name="T73" fmla="*/ 185 h 717"/>
                <a:gd name="T74" fmla="*/ 799 w 1055"/>
                <a:gd name="T75" fmla="*/ 170 h 717"/>
                <a:gd name="T76" fmla="*/ 811 w 1055"/>
                <a:gd name="T77" fmla="*/ 131 h 717"/>
                <a:gd name="T78" fmla="*/ 887 w 1055"/>
                <a:gd name="T79" fmla="*/ 149 h 717"/>
                <a:gd name="T80" fmla="*/ 913 w 1055"/>
                <a:gd name="T81" fmla="*/ 185 h 717"/>
                <a:gd name="T82" fmla="*/ 933 w 1055"/>
                <a:gd name="T83" fmla="*/ 202 h 717"/>
                <a:gd name="T84" fmla="*/ 953 w 1055"/>
                <a:gd name="T85" fmla="*/ 220 h 717"/>
                <a:gd name="T86" fmla="*/ 989 w 1055"/>
                <a:gd name="T87" fmla="*/ 235 h 717"/>
                <a:gd name="T88" fmla="*/ 1014 w 1055"/>
                <a:gd name="T89" fmla="*/ 261 h 717"/>
                <a:gd name="T90" fmla="*/ 1052 w 1055"/>
                <a:gd name="T91" fmla="*/ 253 h 717"/>
                <a:gd name="T92" fmla="*/ 1004 w 1055"/>
                <a:gd name="T93" fmla="*/ 345 h 717"/>
                <a:gd name="T94" fmla="*/ 920 w 1055"/>
                <a:gd name="T95" fmla="*/ 550 h 717"/>
                <a:gd name="T96" fmla="*/ 923 w 1055"/>
                <a:gd name="T97" fmla="*/ 596 h 717"/>
                <a:gd name="T98" fmla="*/ 920 w 1055"/>
                <a:gd name="T99" fmla="*/ 634 h 717"/>
                <a:gd name="T100" fmla="*/ 728 w 1055"/>
                <a:gd name="T101" fmla="*/ 657 h 717"/>
                <a:gd name="T102" fmla="*/ 692 w 1055"/>
                <a:gd name="T103" fmla="*/ 651 h 717"/>
                <a:gd name="T104" fmla="*/ 677 w 1055"/>
                <a:gd name="T105" fmla="*/ 631 h 717"/>
                <a:gd name="T106" fmla="*/ 606 w 1055"/>
                <a:gd name="T107" fmla="*/ 611 h 717"/>
                <a:gd name="T108" fmla="*/ 586 w 1055"/>
                <a:gd name="T109" fmla="*/ 644 h 717"/>
                <a:gd name="T110" fmla="*/ 570 w 1055"/>
                <a:gd name="T111" fmla="*/ 669 h 717"/>
                <a:gd name="T112" fmla="*/ 530 w 1055"/>
                <a:gd name="T113" fmla="*/ 672 h 717"/>
                <a:gd name="T114" fmla="*/ 510 w 1055"/>
                <a:gd name="T115" fmla="*/ 684 h 717"/>
                <a:gd name="T116" fmla="*/ 477 w 1055"/>
                <a:gd name="T117" fmla="*/ 702 h 717"/>
                <a:gd name="T118" fmla="*/ 441 w 1055"/>
                <a:gd name="T119" fmla="*/ 695 h 717"/>
                <a:gd name="T120" fmla="*/ 395 w 1055"/>
                <a:gd name="T121" fmla="*/ 71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5" h="717">
                  <a:moveTo>
                    <a:pt x="0" y="558"/>
                  </a:moveTo>
                  <a:lnTo>
                    <a:pt x="0" y="555"/>
                  </a:lnTo>
                  <a:lnTo>
                    <a:pt x="2" y="555"/>
                  </a:lnTo>
                  <a:lnTo>
                    <a:pt x="2" y="553"/>
                  </a:lnTo>
                  <a:lnTo>
                    <a:pt x="5" y="553"/>
                  </a:lnTo>
                  <a:lnTo>
                    <a:pt x="5" y="550"/>
                  </a:lnTo>
                  <a:lnTo>
                    <a:pt x="2" y="550"/>
                  </a:lnTo>
                  <a:lnTo>
                    <a:pt x="2" y="547"/>
                  </a:lnTo>
                  <a:lnTo>
                    <a:pt x="2" y="545"/>
                  </a:lnTo>
                  <a:lnTo>
                    <a:pt x="5" y="542"/>
                  </a:lnTo>
                  <a:lnTo>
                    <a:pt x="5" y="540"/>
                  </a:lnTo>
                  <a:lnTo>
                    <a:pt x="7" y="540"/>
                  </a:lnTo>
                  <a:lnTo>
                    <a:pt x="7" y="537"/>
                  </a:lnTo>
                  <a:lnTo>
                    <a:pt x="10" y="535"/>
                  </a:lnTo>
                  <a:lnTo>
                    <a:pt x="13" y="535"/>
                  </a:lnTo>
                  <a:lnTo>
                    <a:pt x="15" y="532"/>
                  </a:lnTo>
                  <a:lnTo>
                    <a:pt x="18" y="530"/>
                  </a:lnTo>
                  <a:lnTo>
                    <a:pt x="20" y="530"/>
                  </a:lnTo>
                  <a:lnTo>
                    <a:pt x="23" y="530"/>
                  </a:lnTo>
                  <a:lnTo>
                    <a:pt x="25" y="527"/>
                  </a:lnTo>
                  <a:lnTo>
                    <a:pt x="28" y="527"/>
                  </a:lnTo>
                  <a:lnTo>
                    <a:pt x="28" y="525"/>
                  </a:lnTo>
                  <a:lnTo>
                    <a:pt x="30" y="527"/>
                  </a:lnTo>
                  <a:lnTo>
                    <a:pt x="30" y="525"/>
                  </a:lnTo>
                  <a:lnTo>
                    <a:pt x="33" y="525"/>
                  </a:lnTo>
                  <a:lnTo>
                    <a:pt x="35" y="525"/>
                  </a:lnTo>
                  <a:lnTo>
                    <a:pt x="35" y="522"/>
                  </a:lnTo>
                  <a:lnTo>
                    <a:pt x="38" y="522"/>
                  </a:lnTo>
                  <a:lnTo>
                    <a:pt x="38" y="520"/>
                  </a:lnTo>
                  <a:lnTo>
                    <a:pt x="40" y="520"/>
                  </a:lnTo>
                  <a:lnTo>
                    <a:pt x="40" y="517"/>
                  </a:lnTo>
                  <a:lnTo>
                    <a:pt x="40" y="515"/>
                  </a:lnTo>
                  <a:lnTo>
                    <a:pt x="38" y="515"/>
                  </a:lnTo>
                  <a:lnTo>
                    <a:pt x="38" y="512"/>
                  </a:lnTo>
                  <a:lnTo>
                    <a:pt x="38" y="509"/>
                  </a:lnTo>
                  <a:lnTo>
                    <a:pt x="38" y="507"/>
                  </a:lnTo>
                  <a:lnTo>
                    <a:pt x="35" y="507"/>
                  </a:lnTo>
                  <a:lnTo>
                    <a:pt x="35" y="504"/>
                  </a:lnTo>
                  <a:lnTo>
                    <a:pt x="33" y="504"/>
                  </a:lnTo>
                  <a:lnTo>
                    <a:pt x="35" y="502"/>
                  </a:lnTo>
                  <a:lnTo>
                    <a:pt x="33" y="502"/>
                  </a:lnTo>
                  <a:lnTo>
                    <a:pt x="33" y="499"/>
                  </a:lnTo>
                  <a:lnTo>
                    <a:pt x="33" y="497"/>
                  </a:lnTo>
                  <a:lnTo>
                    <a:pt x="33" y="494"/>
                  </a:lnTo>
                  <a:lnTo>
                    <a:pt x="33" y="492"/>
                  </a:lnTo>
                  <a:lnTo>
                    <a:pt x="35" y="492"/>
                  </a:lnTo>
                  <a:lnTo>
                    <a:pt x="35" y="489"/>
                  </a:lnTo>
                  <a:lnTo>
                    <a:pt x="35" y="487"/>
                  </a:lnTo>
                  <a:lnTo>
                    <a:pt x="38" y="487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79"/>
                  </a:lnTo>
                  <a:lnTo>
                    <a:pt x="43" y="479"/>
                  </a:lnTo>
                  <a:lnTo>
                    <a:pt x="43" y="476"/>
                  </a:lnTo>
                  <a:lnTo>
                    <a:pt x="46" y="476"/>
                  </a:lnTo>
                  <a:lnTo>
                    <a:pt x="46" y="474"/>
                  </a:lnTo>
                  <a:lnTo>
                    <a:pt x="48" y="474"/>
                  </a:lnTo>
                  <a:lnTo>
                    <a:pt x="48" y="471"/>
                  </a:lnTo>
                  <a:lnTo>
                    <a:pt x="51" y="469"/>
                  </a:lnTo>
                  <a:lnTo>
                    <a:pt x="48" y="469"/>
                  </a:lnTo>
                  <a:lnTo>
                    <a:pt x="48" y="466"/>
                  </a:lnTo>
                  <a:lnTo>
                    <a:pt x="51" y="466"/>
                  </a:lnTo>
                  <a:lnTo>
                    <a:pt x="51" y="464"/>
                  </a:lnTo>
                  <a:lnTo>
                    <a:pt x="51" y="461"/>
                  </a:lnTo>
                  <a:lnTo>
                    <a:pt x="48" y="461"/>
                  </a:lnTo>
                  <a:lnTo>
                    <a:pt x="51" y="461"/>
                  </a:lnTo>
                  <a:lnTo>
                    <a:pt x="51" y="459"/>
                  </a:lnTo>
                  <a:lnTo>
                    <a:pt x="51" y="456"/>
                  </a:lnTo>
                  <a:lnTo>
                    <a:pt x="51" y="454"/>
                  </a:lnTo>
                  <a:lnTo>
                    <a:pt x="53" y="454"/>
                  </a:lnTo>
                  <a:lnTo>
                    <a:pt x="53" y="451"/>
                  </a:lnTo>
                  <a:lnTo>
                    <a:pt x="53" y="449"/>
                  </a:lnTo>
                  <a:lnTo>
                    <a:pt x="56" y="449"/>
                  </a:lnTo>
                  <a:lnTo>
                    <a:pt x="56" y="446"/>
                  </a:lnTo>
                  <a:lnTo>
                    <a:pt x="56" y="443"/>
                  </a:lnTo>
                  <a:lnTo>
                    <a:pt x="56" y="441"/>
                  </a:lnTo>
                  <a:lnTo>
                    <a:pt x="53" y="441"/>
                  </a:lnTo>
                  <a:lnTo>
                    <a:pt x="56" y="441"/>
                  </a:lnTo>
                  <a:lnTo>
                    <a:pt x="56" y="438"/>
                  </a:lnTo>
                  <a:lnTo>
                    <a:pt x="56" y="441"/>
                  </a:lnTo>
                  <a:lnTo>
                    <a:pt x="58" y="441"/>
                  </a:lnTo>
                  <a:lnTo>
                    <a:pt x="58" y="438"/>
                  </a:lnTo>
                  <a:lnTo>
                    <a:pt x="61" y="438"/>
                  </a:lnTo>
                  <a:lnTo>
                    <a:pt x="61" y="436"/>
                  </a:lnTo>
                  <a:lnTo>
                    <a:pt x="61" y="438"/>
                  </a:lnTo>
                  <a:lnTo>
                    <a:pt x="61" y="436"/>
                  </a:lnTo>
                  <a:lnTo>
                    <a:pt x="63" y="436"/>
                  </a:lnTo>
                  <a:lnTo>
                    <a:pt x="63" y="433"/>
                  </a:lnTo>
                  <a:lnTo>
                    <a:pt x="66" y="433"/>
                  </a:lnTo>
                  <a:lnTo>
                    <a:pt x="66" y="436"/>
                  </a:lnTo>
                  <a:lnTo>
                    <a:pt x="66" y="433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71" y="433"/>
                  </a:lnTo>
                  <a:lnTo>
                    <a:pt x="71" y="431"/>
                  </a:lnTo>
                  <a:lnTo>
                    <a:pt x="73" y="431"/>
                  </a:lnTo>
                  <a:lnTo>
                    <a:pt x="73" y="428"/>
                  </a:lnTo>
                  <a:lnTo>
                    <a:pt x="76" y="428"/>
                  </a:lnTo>
                  <a:lnTo>
                    <a:pt x="78" y="428"/>
                  </a:lnTo>
                  <a:lnTo>
                    <a:pt x="78" y="426"/>
                  </a:lnTo>
                  <a:lnTo>
                    <a:pt x="81" y="426"/>
                  </a:lnTo>
                  <a:lnTo>
                    <a:pt x="81" y="423"/>
                  </a:lnTo>
                  <a:lnTo>
                    <a:pt x="84" y="423"/>
                  </a:lnTo>
                  <a:lnTo>
                    <a:pt x="84" y="421"/>
                  </a:lnTo>
                  <a:lnTo>
                    <a:pt x="86" y="421"/>
                  </a:lnTo>
                  <a:lnTo>
                    <a:pt x="86" y="418"/>
                  </a:lnTo>
                  <a:lnTo>
                    <a:pt x="89" y="418"/>
                  </a:lnTo>
                  <a:lnTo>
                    <a:pt x="86" y="418"/>
                  </a:lnTo>
                  <a:lnTo>
                    <a:pt x="89" y="418"/>
                  </a:lnTo>
                  <a:lnTo>
                    <a:pt x="91" y="418"/>
                  </a:lnTo>
                  <a:lnTo>
                    <a:pt x="89" y="418"/>
                  </a:lnTo>
                  <a:lnTo>
                    <a:pt x="91" y="418"/>
                  </a:lnTo>
                  <a:lnTo>
                    <a:pt x="94" y="418"/>
                  </a:lnTo>
                  <a:lnTo>
                    <a:pt x="94" y="416"/>
                  </a:lnTo>
                  <a:lnTo>
                    <a:pt x="96" y="418"/>
                  </a:lnTo>
                  <a:lnTo>
                    <a:pt x="96" y="416"/>
                  </a:lnTo>
                  <a:lnTo>
                    <a:pt x="99" y="416"/>
                  </a:lnTo>
                  <a:lnTo>
                    <a:pt x="99" y="413"/>
                  </a:lnTo>
                  <a:lnTo>
                    <a:pt x="99" y="416"/>
                  </a:lnTo>
                  <a:lnTo>
                    <a:pt x="101" y="413"/>
                  </a:lnTo>
                  <a:lnTo>
                    <a:pt x="101" y="411"/>
                  </a:lnTo>
                  <a:lnTo>
                    <a:pt x="104" y="411"/>
                  </a:lnTo>
                  <a:lnTo>
                    <a:pt x="104" y="408"/>
                  </a:lnTo>
                  <a:lnTo>
                    <a:pt x="106" y="408"/>
                  </a:lnTo>
                  <a:lnTo>
                    <a:pt x="106" y="411"/>
                  </a:lnTo>
                  <a:lnTo>
                    <a:pt x="106" y="408"/>
                  </a:lnTo>
                  <a:lnTo>
                    <a:pt x="109" y="408"/>
                  </a:lnTo>
                  <a:lnTo>
                    <a:pt x="109" y="405"/>
                  </a:lnTo>
                  <a:lnTo>
                    <a:pt x="111" y="405"/>
                  </a:lnTo>
                  <a:lnTo>
                    <a:pt x="111" y="403"/>
                  </a:lnTo>
                  <a:lnTo>
                    <a:pt x="111" y="405"/>
                  </a:lnTo>
                  <a:lnTo>
                    <a:pt x="111" y="403"/>
                  </a:lnTo>
                  <a:lnTo>
                    <a:pt x="114" y="403"/>
                  </a:lnTo>
                  <a:lnTo>
                    <a:pt x="117" y="400"/>
                  </a:lnTo>
                  <a:lnTo>
                    <a:pt x="119" y="400"/>
                  </a:lnTo>
                  <a:lnTo>
                    <a:pt x="122" y="400"/>
                  </a:lnTo>
                  <a:lnTo>
                    <a:pt x="124" y="403"/>
                  </a:lnTo>
                  <a:lnTo>
                    <a:pt x="124" y="400"/>
                  </a:lnTo>
                  <a:lnTo>
                    <a:pt x="127" y="400"/>
                  </a:lnTo>
                  <a:lnTo>
                    <a:pt x="127" y="403"/>
                  </a:lnTo>
                  <a:lnTo>
                    <a:pt x="127" y="400"/>
                  </a:lnTo>
                  <a:lnTo>
                    <a:pt x="127" y="403"/>
                  </a:lnTo>
                  <a:lnTo>
                    <a:pt x="127" y="400"/>
                  </a:lnTo>
                  <a:lnTo>
                    <a:pt x="129" y="400"/>
                  </a:lnTo>
                  <a:lnTo>
                    <a:pt x="129" y="403"/>
                  </a:lnTo>
                  <a:lnTo>
                    <a:pt x="132" y="403"/>
                  </a:lnTo>
                  <a:lnTo>
                    <a:pt x="132" y="400"/>
                  </a:lnTo>
                  <a:lnTo>
                    <a:pt x="134" y="400"/>
                  </a:lnTo>
                  <a:lnTo>
                    <a:pt x="137" y="400"/>
                  </a:lnTo>
                  <a:lnTo>
                    <a:pt x="137" y="398"/>
                  </a:lnTo>
                  <a:lnTo>
                    <a:pt x="139" y="398"/>
                  </a:lnTo>
                  <a:lnTo>
                    <a:pt x="139" y="400"/>
                  </a:lnTo>
                  <a:lnTo>
                    <a:pt x="142" y="400"/>
                  </a:lnTo>
                  <a:lnTo>
                    <a:pt x="142" y="398"/>
                  </a:lnTo>
                  <a:lnTo>
                    <a:pt x="144" y="398"/>
                  </a:lnTo>
                  <a:lnTo>
                    <a:pt x="147" y="398"/>
                  </a:lnTo>
                  <a:lnTo>
                    <a:pt x="147" y="395"/>
                  </a:lnTo>
                  <a:lnTo>
                    <a:pt x="149" y="398"/>
                  </a:lnTo>
                  <a:lnTo>
                    <a:pt x="149" y="395"/>
                  </a:lnTo>
                  <a:lnTo>
                    <a:pt x="152" y="395"/>
                  </a:lnTo>
                  <a:lnTo>
                    <a:pt x="155" y="395"/>
                  </a:lnTo>
                  <a:lnTo>
                    <a:pt x="155" y="398"/>
                  </a:lnTo>
                  <a:lnTo>
                    <a:pt x="155" y="395"/>
                  </a:lnTo>
                  <a:lnTo>
                    <a:pt x="157" y="395"/>
                  </a:lnTo>
                  <a:lnTo>
                    <a:pt x="160" y="395"/>
                  </a:lnTo>
                  <a:lnTo>
                    <a:pt x="160" y="393"/>
                  </a:lnTo>
                  <a:lnTo>
                    <a:pt x="162" y="393"/>
                  </a:lnTo>
                  <a:lnTo>
                    <a:pt x="162" y="395"/>
                  </a:lnTo>
                  <a:lnTo>
                    <a:pt x="162" y="393"/>
                  </a:lnTo>
                  <a:lnTo>
                    <a:pt x="162" y="395"/>
                  </a:lnTo>
                  <a:lnTo>
                    <a:pt x="165" y="395"/>
                  </a:lnTo>
                  <a:lnTo>
                    <a:pt x="167" y="395"/>
                  </a:lnTo>
                  <a:lnTo>
                    <a:pt x="167" y="393"/>
                  </a:lnTo>
                  <a:lnTo>
                    <a:pt x="167" y="395"/>
                  </a:lnTo>
                  <a:lnTo>
                    <a:pt x="170" y="395"/>
                  </a:lnTo>
                  <a:lnTo>
                    <a:pt x="170" y="393"/>
                  </a:lnTo>
                  <a:lnTo>
                    <a:pt x="172" y="393"/>
                  </a:lnTo>
                  <a:lnTo>
                    <a:pt x="172" y="390"/>
                  </a:lnTo>
                  <a:lnTo>
                    <a:pt x="172" y="388"/>
                  </a:lnTo>
                  <a:lnTo>
                    <a:pt x="175" y="388"/>
                  </a:lnTo>
                  <a:lnTo>
                    <a:pt x="175" y="385"/>
                  </a:lnTo>
                  <a:lnTo>
                    <a:pt x="175" y="388"/>
                  </a:lnTo>
                  <a:lnTo>
                    <a:pt x="177" y="385"/>
                  </a:lnTo>
                  <a:lnTo>
                    <a:pt x="177" y="383"/>
                  </a:lnTo>
                  <a:lnTo>
                    <a:pt x="180" y="383"/>
                  </a:lnTo>
                  <a:lnTo>
                    <a:pt x="180" y="380"/>
                  </a:lnTo>
                  <a:lnTo>
                    <a:pt x="182" y="380"/>
                  </a:lnTo>
                  <a:lnTo>
                    <a:pt x="182" y="383"/>
                  </a:lnTo>
                  <a:lnTo>
                    <a:pt x="185" y="383"/>
                  </a:lnTo>
                  <a:lnTo>
                    <a:pt x="185" y="380"/>
                  </a:lnTo>
                  <a:lnTo>
                    <a:pt x="188" y="380"/>
                  </a:lnTo>
                  <a:lnTo>
                    <a:pt x="188" y="383"/>
                  </a:lnTo>
                  <a:lnTo>
                    <a:pt x="188" y="380"/>
                  </a:lnTo>
                  <a:lnTo>
                    <a:pt x="188" y="383"/>
                  </a:lnTo>
                  <a:lnTo>
                    <a:pt x="190" y="383"/>
                  </a:lnTo>
                  <a:lnTo>
                    <a:pt x="193" y="383"/>
                  </a:lnTo>
                  <a:lnTo>
                    <a:pt x="193" y="380"/>
                  </a:lnTo>
                  <a:lnTo>
                    <a:pt x="195" y="380"/>
                  </a:lnTo>
                  <a:lnTo>
                    <a:pt x="195" y="383"/>
                  </a:lnTo>
                  <a:lnTo>
                    <a:pt x="198" y="380"/>
                  </a:lnTo>
                  <a:lnTo>
                    <a:pt x="198" y="383"/>
                  </a:lnTo>
                  <a:lnTo>
                    <a:pt x="198" y="380"/>
                  </a:lnTo>
                  <a:lnTo>
                    <a:pt x="200" y="380"/>
                  </a:lnTo>
                  <a:lnTo>
                    <a:pt x="203" y="380"/>
                  </a:lnTo>
                  <a:lnTo>
                    <a:pt x="205" y="383"/>
                  </a:lnTo>
                  <a:lnTo>
                    <a:pt x="205" y="380"/>
                  </a:lnTo>
                  <a:lnTo>
                    <a:pt x="208" y="380"/>
                  </a:lnTo>
                  <a:lnTo>
                    <a:pt x="208" y="383"/>
                  </a:lnTo>
                  <a:lnTo>
                    <a:pt x="208" y="385"/>
                  </a:lnTo>
                  <a:lnTo>
                    <a:pt x="208" y="388"/>
                  </a:lnTo>
                  <a:lnTo>
                    <a:pt x="208" y="390"/>
                  </a:lnTo>
                  <a:lnTo>
                    <a:pt x="210" y="388"/>
                  </a:lnTo>
                  <a:lnTo>
                    <a:pt x="210" y="390"/>
                  </a:lnTo>
                  <a:lnTo>
                    <a:pt x="213" y="390"/>
                  </a:lnTo>
                  <a:lnTo>
                    <a:pt x="213" y="393"/>
                  </a:lnTo>
                  <a:lnTo>
                    <a:pt x="215" y="393"/>
                  </a:lnTo>
                  <a:lnTo>
                    <a:pt x="218" y="390"/>
                  </a:lnTo>
                  <a:lnTo>
                    <a:pt x="215" y="390"/>
                  </a:lnTo>
                  <a:lnTo>
                    <a:pt x="215" y="388"/>
                  </a:lnTo>
                  <a:lnTo>
                    <a:pt x="218" y="388"/>
                  </a:lnTo>
                  <a:lnTo>
                    <a:pt x="218" y="390"/>
                  </a:lnTo>
                  <a:lnTo>
                    <a:pt x="218" y="388"/>
                  </a:lnTo>
                  <a:lnTo>
                    <a:pt x="220" y="388"/>
                  </a:lnTo>
                  <a:lnTo>
                    <a:pt x="220" y="390"/>
                  </a:lnTo>
                  <a:lnTo>
                    <a:pt x="220" y="388"/>
                  </a:lnTo>
                  <a:lnTo>
                    <a:pt x="220" y="390"/>
                  </a:lnTo>
                  <a:lnTo>
                    <a:pt x="223" y="390"/>
                  </a:lnTo>
                  <a:lnTo>
                    <a:pt x="223" y="393"/>
                  </a:lnTo>
                  <a:lnTo>
                    <a:pt x="226" y="393"/>
                  </a:lnTo>
                  <a:lnTo>
                    <a:pt x="226" y="390"/>
                  </a:lnTo>
                  <a:lnTo>
                    <a:pt x="228" y="390"/>
                  </a:lnTo>
                  <a:lnTo>
                    <a:pt x="228" y="388"/>
                  </a:lnTo>
                  <a:lnTo>
                    <a:pt x="228" y="385"/>
                  </a:lnTo>
                  <a:lnTo>
                    <a:pt x="231" y="385"/>
                  </a:lnTo>
                  <a:lnTo>
                    <a:pt x="233" y="372"/>
                  </a:lnTo>
                  <a:lnTo>
                    <a:pt x="236" y="352"/>
                  </a:lnTo>
                  <a:lnTo>
                    <a:pt x="243" y="312"/>
                  </a:lnTo>
                  <a:lnTo>
                    <a:pt x="248" y="279"/>
                  </a:lnTo>
                  <a:lnTo>
                    <a:pt x="253" y="253"/>
                  </a:lnTo>
                  <a:lnTo>
                    <a:pt x="259" y="225"/>
                  </a:lnTo>
                  <a:lnTo>
                    <a:pt x="259" y="223"/>
                  </a:lnTo>
                  <a:lnTo>
                    <a:pt x="259" y="220"/>
                  </a:lnTo>
                  <a:lnTo>
                    <a:pt x="259" y="218"/>
                  </a:lnTo>
                  <a:lnTo>
                    <a:pt x="259" y="215"/>
                  </a:lnTo>
                  <a:lnTo>
                    <a:pt x="261" y="215"/>
                  </a:lnTo>
                  <a:lnTo>
                    <a:pt x="261" y="213"/>
                  </a:lnTo>
                  <a:lnTo>
                    <a:pt x="261" y="210"/>
                  </a:lnTo>
                  <a:lnTo>
                    <a:pt x="261" y="208"/>
                  </a:lnTo>
                  <a:lnTo>
                    <a:pt x="259" y="208"/>
                  </a:lnTo>
                  <a:lnTo>
                    <a:pt x="259" y="205"/>
                  </a:lnTo>
                  <a:lnTo>
                    <a:pt x="261" y="205"/>
                  </a:lnTo>
                  <a:lnTo>
                    <a:pt x="261" y="202"/>
                  </a:lnTo>
                  <a:lnTo>
                    <a:pt x="261" y="200"/>
                  </a:lnTo>
                  <a:lnTo>
                    <a:pt x="261" y="197"/>
                  </a:lnTo>
                  <a:lnTo>
                    <a:pt x="261" y="195"/>
                  </a:lnTo>
                  <a:lnTo>
                    <a:pt x="259" y="195"/>
                  </a:lnTo>
                  <a:lnTo>
                    <a:pt x="261" y="195"/>
                  </a:lnTo>
                  <a:lnTo>
                    <a:pt x="261" y="192"/>
                  </a:lnTo>
                  <a:lnTo>
                    <a:pt x="259" y="192"/>
                  </a:lnTo>
                  <a:lnTo>
                    <a:pt x="259" y="190"/>
                  </a:lnTo>
                  <a:lnTo>
                    <a:pt x="256" y="190"/>
                  </a:lnTo>
                  <a:lnTo>
                    <a:pt x="253" y="190"/>
                  </a:lnTo>
                  <a:lnTo>
                    <a:pt x="253" y="187"/>
                  </a:lnTo>
                  <a:lnTo>
                    <a:pt x="253" y="185"/>
                  </a:lnTo>
                  <a:lnTo>
                    <a:pt x="251" y="185"/>
                  </a:lnTo>
                  <a:lnTo>
                    <a:pt x="251" y="182"/>
                  </a:lnTo>
                  <a:lnTo>
                    <a:pt x="251" y="180"/>
                  </a:lnTo>
                  <a:lnTo>
                    <a:pt x="248" y="180"/>
                  </a:lnTo>
                  <a:lnTo>
                    <a:pt x="248" y="177"/>
                  </a:lnTo>
                  <a:lnTo>
                    <a:pt x="248" y="175"/>
                  </a:lnTo>
                  <a:lnTo>
                    <a:pt x="251" y="175"/>
                  </a:lnTo>
                  <a:lnTo>
                    <a:pt x="251" y="172"/>
                  </a:lnTo>
                  <a:lnTo>
                    <a:pt x="251" y="170"/>
                  </a:lnTo>
                  <a:lnTo>
                    <a:pt x="248" y="170"/>
                  </a:lnTo>
                  <a:lnTo>
                    <a:pt x="251" y="167"/>
                  </a:lnTo>
                  <a:lnTo>
                    <a:pt x="248" y="167"/>
                  </a:lnTo>
                  <a:lnTo>
                    <a:pt x="248" y="164"/>
                  </a:lnTo>
                  <a:lnTo>
                    <a:pt x="248" y="162"/>
                  </a:lnTo>
                  <a:lnTo>
                    <a:pt x="246" y="162"/>
                  </a:lnTo>
                  <a:lnTo>
                    <a:pt x="243" y="162"/>
                  </a:lnTo>
                  <a:lnTo>
                    <a:pt x="243" y="159"/>
                  </a:lnTo>
                  <a:lnTo>
                    <a:pt x="241" y="159"/>
                  </a:lnTo>
                  <a:lnTo>
                    <a:pt x="241" y="157"/>
                  </a:lnTo>
                  <a:lnTo>
                    <a:pt x="238" y="157"/>
                  </a:lnTo>
                  <a:lnTo>
                    <a:pt x="236" y="157"/>
                  </a:lnTo>
                  <a:lnTo>
                    <a:pt x="236" y="154"/>
                  </a:lnTo>
                  <a:lnTo>
                    <a:pt x="233" y="154"/>
                  </a:lnTo>
                  <a:lnTo>
                    <a:pt x="231" y="154"/>
                  </a:lnTo>
                  <a:lnTo>
                    <a:pt x="231" y="152"/>
                  </a:lnTo>
                  <a:lnTo>
                    <a:pt x="228" y="152"/>
                  </a:lnTo>
                  <a:lnTo>
                    <a:pt x="228" y="149"/>
                  </a:lnTo>
                  <a:lnTo>
                    <a:pt x="226" y="149"/>
                  </a:lnTo>
                  <a:lnTo>
                    <a:pt x="226" y="147"/>
                  </a:lnTo>
                  <a:lnTo>
                    <a:pt x="223" y="147"/>
                  </a:lnTo>
                  <a:lnTo>
                    <a:pt x="223" y="144"/>
                  </a:lnTo>
                  <a:lnTo>
                    <a:pt x="223" y="142"/>
                  </a:lnTo>
                  <a:lnTo>
                    <a:pt x="223" y="139"/>
                  </a:lnTo>
                  <a:lnTo>
                    <a:pt x="223" y="134"/>
                  </a:lnTo>
                  <a:lnTo>
                    <a:pt x="223" y="129"/>
                  </a:lnTo>
                  <a:lnTo>
                    <a:pt x="223" y="101"/>
                  </a:lnTo>
                  <a:lnTo>
                    <a:pt x="223" y="98"/>
                  </a:lnTo>
                  <a:lnTo>
                    <a:pt x="223" y="101"/>
                  </a:lnTo>
                  <a:lnTo>
                    <a:pt x="226" y="101"/>
                  </a:lnTo>
                  <a:lnTo>
                    <a:pt x="226" y="98"/>
                  </a:lnTo>
                  <a:lnTo>
                    <a:pt x="228" y="98"/>
                  </a:lnTo>
                  <a:lnTo>
                    <a:pt x="228" y="101"/>
                  </a:lnTo>
                  <a:lnTo>
                    <a:pt x="231" y="98"/>
                  </a:lnTo>
                  <a:lnTo>
                    <a:pt x="233" y="98"/>
                  </a:lnTo>
                  <a:lnTo>
                    <a:pt x="236" y="98"/>
                  </a:lnTo>
                  <a:lnTo>
                    <a:pt x="238" y="98"/>
                  </a:lnTo>
                  <a:lnTo>
                    <a:pt x="241" y="96"/>
                  </a:lnTo>
                  <a:lnTo>
                    <a:pt x="243" y="96"/>
                  </a:lnTo>
                  <a:lnTo>
                    <a:pt x="243" y="93"/>
                  </a:lnTo>
                  <a:lnTo>
                    <a:pt x="246" y="93"/>
                  </a:lnTo>
                  <a:lnTo>
                    <a:pt x="248" y="96"/>
                  </a:lnTo>
                  <a:lnTo>
                    <a:pt x="251" y="96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3" y="91"/>
                  </a:lnTo>
                  <a:lnTo>
                    <a:pt x="256" y="91"/>
                  </a:lnTo>
                  <a:lnTo>
                    <a:pt x="256" y="88"/>
                  </a:lnTo>
                  <a:lnTo>
                    <a:pt x="259" y="88"/>
                  </a:lnTo>
                  <a:lnTo>
                    <a:pt x="259" y="91"/>
                  </a:lnTo>
                  <a:lnTo>
                    <a:pt x="261" y="91"/>
                  </a:lnTo>
                  <a:lnTo>
                    <a:pt x="261" y="93"/>
                  </a:lnTo>
                  <a:lnTo>
                    <a:pt x="264" y="96"/>
                  </a:lnTo>
                  <a:lnTo>
                    <a:pt x="266" y="96"/>
                  </a:lnTo>
                  <a:lnTo>
                    <a:pt x="266" y="93"/>
                  </a:lnTo>
                  <a:lnTo>
                    <a:pt x="269" y="93"/>
                  </a:lnTo>
                  <a:lnTo>
                    <a:pt x="269" y="96"/>
                  </a:lnTo>
                  <a:lnTo>
                    <a:pt x="269" y="98"/>
                  </a:lnTo>
                  <a:lnTo>
                    <a:pt x="269" y="96"/>
                  </a:lnTo>
                  <a:lnTo>
                    <a:pt x="271" y="96"/>
                  </a:lnTo>
                  <a:lnTo>
                    <a:pt x="271" y="98"/>
                  </a:lnTo>
                  <a:lnTo>
                    <a:pt x="274" y="96"/>
                  </a:lnTo>
                  <a:lnTo>
                    <a:pt x="274" y="93"/>
                  </a:lnTo>
                  <a:lnTo>
                    <a:pt x="276" y="93"/>
                  </a:lnTo>
                  <a:lnTo>
                    <a:pt x="276" y="96"/>
                  </a:lnTo>
                  <a:lnTo>
                    <a:pt x="276" y="93"/>
                  </a:lnTo>
                  <a:lnTo>
                    <a:pt x="279" y="96"/>
                  </a:lnTo>
                  <a:lnTo>
                    <a:pt x="279" y="93"/>
                  </a:lnTo>
                  <a:lnTo>
                    <a:pt x="276" y="91"/>
                  </a:lnTo>
                  <a:lnTo>
                    <a:pt x="274" y="91"/>
                  </a:lnTo>
                  <a:lnTo>
                    <a:pt x="274" y="8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76" y="83"/>
                  </a:lnTo>
                  <a:lnTo>
                    <a:pt x="276" y="81"/>
                  </a:lnTo>
                  <a:lnTo>
                    <a:pt x="276" y="78"/>
                  </a:lnTo>
                  <a:lnTo>
                    <a:pt x="274" y="78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4" y="76"/>
                  </a:lnTo>
                  <a:lnTo>
                    <a:pt x="271" y="76"/>
                  </a:lnTo>
                  <a:lnTo>
                    <a:pt x="274" y="73"/>
                  </a:lnTo>
                  <a:lnTo>
                    <a:pt x="271" y="71"/>
                  </a:lnTo>
                  <a:lnTo>
                    <a:pt x="269" y="71"/>
                  </a:lnTo>
                  <a:lnTo>
                    <a:pt x="266" y="68"/>
                  </a:lnTo>
                  <a:lnTo>
                    <a:pt x="264" y="68"/>
                  </a:lnTo>
                  <a:lnTo>
                    <a:pt x="261" y="68"/>
                  </a:lnTo>
                  <a:lnTo>
                    <a:pt x="261" y="71"/>
                  </a:lnTo>
                  <a:lnTo>
                    <a:pt x="259" y="71"/>
                  </a:lnTo>
                  <a:lnTo>
                    <a:pt x="259" y="68"/>
                  </a:lnTo>
                  <a:lnTo>
                    <a:pt x="256" y="68"/>
                  </a:lnTo>
                  <a:lnTo>
                    <a:pt x="253" y="68"/>
                  </a:lnTo>
                  <a:lnTo>
                    <a:pt x="251" y="68"/>
                  </a:lnTo>
                  <a:lnTo>
                    <a:pt x="248" y="68"/>
                  </a:lnTo>
                  <a:lnTo>
                    <a:pt x="246" y="68"/>
                  </a:lnTo>
                  <a:lnTo>
                    <a:pt x="243" y="68"/>
                  </a:lnTo>
                  <a:lnTo>
                    <a:pt x="243" y="66"/>
                  </a:lnTo>
                  <a:lnTo>
                    <a:pt x="241" y="66"/>
                  </a:lnTo>
                  <a:lnTo>
                    <a:pt x="241" y="68"/>
                  </a:lnTo>
                  <a:lnTo>
                    <a:pt x="238" y="68"/>
                  </a:lnTo>
                  <a:lnTo>
                    <a:pt x="238" y="71"/>
                  </a:lnTo>
                  <a:lnTo>
                    <a:pt x="236" y="68"/>
                  </a:lnTo>
                  <a:lnTo>
                    <a:pt x="236" y="43"/>
                  </a:lnTo>
                  <a:lnTo>
                    <a:pt x="236" y="30"/>
                  </a:lnTo>
                  <a:lnTo>
                    <a:pt x="236" y="33"/>
                  </a:lnTo>
                  <a:lnTo>
                    <a:pt x="238" y="33"/>
                  </a:lnTo>
                  <a:lnTo>
                    <a:pt x="238" y="30"/>
                  </a:lnTo>
                  <a:lnTo>
                    <a:pt x="238" y="33"/>
                  </a:lnTo>
                  <a:lnTo>
                    <a:pt x="238" y="30"/>
                  </a:lnTo>
                  <a:lnTo>
                    <a:pt x="241" y="30"/>
                  </a:lnTo>
                  <a:lnTo>
                    <a:pt x="243" y="30"/>
                  </a:lnTo>
                  <a:lnTo>
                    <a:pt x="246" y="30"/>
                  </a:lnTo>
                  <a:lnTo>
                    <a:pt x="248" y="30"/>
                  </a:lnTo>
                  <a:lnTo>
                    <a:pt x="248" y="27"/>
                  </a:lnTo>
                  <a:lnTo>
                    <a:pt x="251" y="27"/>
                  </a:lnTo>
                  <a:lnTo>
                    <a:pt x="253" y="27"/>
                  </a:lnTo>
                  <a:lnTo>
                    <a:pt x="256" y="27"/>
                  </a:lnTo>
                  <a:lnTo>
                    <a:pt x="259" y="27"/>
                  </a:lnTo>
                  <a:lnTo>
                    <a:pt x="261" y="27"/>
                  </a:lnTo>
                  <a:lnTo>
                    <a:pt x="261" y="30"/>
                  </a:lnTo>
                  <a:lnTo>
                    <a:pt x="264" y="30"/>
                  </a:lnTo>
                  <a:lnTo>
                    <a:pt x="274" y="30"/>
                  </a:lnTo>
                  <a:lnTo>
                    <a:pt x="286" y="30"/>
                  </a:lnTo>
                  <a:lnTo>
                    <a:pt x="335" y="30"/>
                  </a:lnTo>
                  <a:lnTo>
                    <a:pt x="335" y="27"/>
                  </a:lnTo>
                  <a:lnTo>
                    <a:pt x="332" y="27"/>
                  </a:lnTo>
                  <a:lnTo>
                    <a:pt x="330" y="27"/>
                  </a:lnTo>
                  <a:lnTo>
                    <a:pt x="330" y="25"/>
                  </a:lnTo>
                  <a:lnTo>
                    <a:pt x="332" y="25"/>
                  </a:lnTo>
                  <a:lnTo>
                    <a:pt x="330" y="25"/>
                  </a:lnTo>
                  <a:lnTo>
                    <a:pt x="330" y="22"/>
                  </a:lnTo>
                  <a:lnTo>
                    <a:pt x="330" y="17"/>
                  </a:lnTo>
                  <a:lnTo>
                    <a:pt x="332" y="17"/>
                  </a:lnTo>
                  <a:lnTo>
                    <a:pt x="335" y="15"/>
                  </a:lnTo>
                  <a:lnTo>
                    <a:pt x="337" y="15"/>
                  </a:lnTo>
                  <a:lnTo>
                    <a:pt x="337" y="17"/>
                  </a:lnTo>
                  <a:lnTo>
                    <a:pt x="340" y="17"/>
                  </a:lnTo>
                  <a:lnTo>
                    <a:pt x="340" y="20"/>
                  </a:lnTo>
                  <a:lnTo>
                    <a:pt x="342" y="20"/>
                  </a:lnTo>
                  <a:lnTo>
                    <a:pt x="345" y="22"/>
                  </a:lnTo>
                  <a:lnTo>
                    <a:pt x="347" y="25"/>
                  </a:lnTo>
                  <a:lnTo>
                    <a:pt x="350" y="25"/>
                  </a:lnTo>
                  <a:lnTo>
                    <a:pt x="350" y="22"/>
                  </a:lnTo>
                  <a:lnTo>
                    <a:pt x="350" y="20"/>
                  </a:lnTo>
                  <a:lnTo>
                    <a:pt x="352" y="20"/>
                  </a:lnTo>
                  <a:lnTo>
                    <a:pt x="355" y="17"/>
                  </a:lnTo>
                  <a:lnTo>
                    <a:pt x="355" y="15"/>
                  </a:lnTo>
                  <a:lnTo>
                    <a:pt x="357" y="15"/>
                  </a:lnTo>
                  <a:lnTo>
                    <a:pt x="357" y="12"/>
                  </a:lnTo>
                  <a:lnTo>
                    <a:pt x="360" y="12"/>
                  </a:lnTo>
                  <a:lnTo>
                    <a:pt x="362" y="12"/>
                  </a:lnTo>
                  <a:lnTo>
                    <a:pt x="365" y="12"/>
                  </a:lnTo>
                  <a:lnTo>
                    <a:pt x="368" y="12"/>
                  </a:lnTo>
                  <a:lnTo>
                    <a:pt x="370" y="10"/>
                  </a:lnTo>
                  <a:lnTo>
                    <a:pt x="370" y="7"/>
                  </a:lnTo>
                  <a:lnTo>
                    <a:pt x="373" y="7"/>
                  </a:lnTo>
                  <a:lnTo>
                    <a:pt x="373" y="5"/>
                  </a:lnTo>
                  <a:lnTo>
                    <a:pt x="375" y="2"/>
                  </a:lnTo>
                  <a:lnTo>
                    <a:pt x="378" y="2"/>
                  </a:lnTo>
                  <a:lnTo>
                    <a:pt x="378" y="0"/>
                  </a:lnTo>
                  <a:lnTo>
                    <a:pt x="380" y="0"/>
                  </a:lnTo>
                  <a:lnTo>
                    <a:pt x="383" y="0"/>
                  </a:lnTo>
                  <a:lnTo>
                    <a:pt x="383" y="2"/>
                  </a:lnTo>
                  <a:lnTo>
                    <a:pt x="385" y="2"/>
                  </a:lnTo>
                  <a:lnTo>
                    <a:pt x="385" y="5"/>
                  </a:lnTo>
                  <a:lnTo>
                    <a:pt x="385" y="7"/>
                  </a:lnTo>
                  <a:lnTo>
                    <a:pt x="385" y="10"/>
                  </a:lnTo>
                  <a:lnTo>
                    <a:pt x="385" y="12"/>
                  </a:lnTo>
                  <a:lnTo>
                    <a:pt x="385" y="15"/>
                  </a:lnTo>
                  <a:lnTo>
                    <a:pt x="388" y="17"/>
                  </a:lnTo>
                  <a:lnTo>
                    <a:pt x="388" y="20"/>
                  </a:lnTo>
                  <a:lnTo>
                    <a:pt x="388" y="22"/>
                  </a:lnTo>
                  <a:lnTo>
                    <a:pt x="390" y="22"/>
                  </a:lnTo>
                  <a:lnTo>
                    <a:pt x="393" y="22"/>
                  </a:lnTo>
                  <a:lnTo>
                    <a:pt x="395" y="22"/>
                  </a:lnTo>
                  <a:lnTo>
                    <a:pt x="395" y="25"/>
                  </a:lnTo>
                  <a:lnTo>
                    <a:pt x="398" y="25"/>
                  </a:lnTo>
                  <a:lnTo>
                    <a:pt x="398" y="27"/>
                  </a:lnTo>
                  <a:lnTo>
                    <a:pt x="398" y="30"/>
                  </a:lnTo>
                  <a:lnTo>
                    <a:pt x="398" y="33"/>
                  </a:lnTo>
                  <a:lnTo>
                    <a:pt x="401" y="35"/>
                  </a:lnTo>
                  <a:lnTo>
                    <a:pt x="401" y="38"/>
                  </a:lnTo>
                  <a:lnTo>
                    <a:pt x="401" y="40"/>
                  </a:lnTo>
                  <a:lnTo>
                    <a:pt x="401" y="43"/>
                  </a:lnTo>
                  <a:lnTo>
                    <a:pt x="401" y="45"/>
                  </a:lnTo>
                  <a:lnTo>
                    <a:pt x="401" y="48"/>
                  </a:lnTo>
                  <a:lnTo>
                    <a:pt x="401" y="50"/>
                  </a:lnTo>
                  <a:lnTo>
                    <a:pt x="401" y="53"/>
                  </a:lnTo>
                  <a:lnTo>
                    <a:pt x="398" y="55"/>
                  </a:lnTo>
                  <a:lnTo>
                    <a:pt x="401" y="58"/>
                  </a:lnTo>
                  <a:lnTo>
                    <a:pt x="401" y="60"/>
                  </a:lnTo>
                  <a:lnTo>
                    <a:pt x="401" y="63"/>
                  </a:lnTo>
                  <a:lnTo>
                    <a:pt x="398" y="63"/>
                  </a:lnTo>
                  <a:lnTo>
                    <a:pt x="413" y="60"/>
                  </a:lnTo>
                  <a:lnTo>
                    <a:pt x="428" y="73"/>
                  </a:lnTo>
                  <a:lnTo>
                    <a:pt x="446" y="88"/>
                  </a:lnTo>
                  <a:lnTo>
                    <a:pt x="451" y="86"/>
                  </a:lnTo>
                  <a:lnTo>
                    <a:pt x="454" y="86"/>
                  </a:lnTo>
                  <a:lnTo>
                    <a:pt x="454" y="88"/>
                  </a:lnTo>
                  <a:lnTo>
                    <a:pt x="456" y="88"/>
                  </a:lnTo>
                  <a:lnTo>
                    <a:pt x="459" y="88"/>
                  </a:lnTo>
                  <a:lnTo>
                    <a:pt x="459" y="86"/>
                  </a:lnTo>
                  <a:lnTo>
                    <a:pt x="461" y="86"/>
                  </a:lnTo>
                  <a:lnTo>
                    <a:pt x="464" y="86"/>
                  </a:lnTo>
                  <a:lnTo>
                    <a:pt x="466" y="86"/>
                  </a:lnTo>
                  <a:lnTo>
                    <a:pt x="466" y="83"/>
                  </a:lnTo>
                  <a:lnTo>
                    <a:pt x="469" y="81"/>
                  </a:lnTo>
                  <a:lnTo>
                    <a:pt x="472" y="78"/>
                  </a:lnTo>
                  <a:lnTo>
                    <a:pt x="474" y="78"/>
                  </a:lnTo>
                  <a:lnTo>
                    <a:pt x="474" y="76"/>
                  </a:lnTo>
                  <a:lnTo>
                    <a:pt x="477" y="76"/>
                  </a:lnTo>
                  <a:lnTo>
                    <a:pt x="479" y="76"/>
                  </a:lnTo>
                  <a:lnTo>
                    <a:pt x="479" y="73"/>
                  </a:lnTo>
                  <a:lnTo>
                    <a:pt x="482" y="73"/>
                  </a:lnTo>
                  <a:lnTo>
                    <a:pt x="484" y="73"/>
                  </a:lnTo>
                  <a:lnTo>
                    <a:pt x="487" y="73"/>
                  </a:lnTo>
                  <a:lnTo>
                    <a:pt x="489" y="73"/>
                  </a:lnTo>
                  <a:lnTo>
                    <a:pt x="489" y="76"/>
                  </a:lnTo>
                  <a:lnTo>
                    <a:pt x="489" y="73"/>
                  </a:lnTo>
                  <a:lnTo>
                    <a:pt x="489" y="76"/>
                  </a:lnTo>
                  <a:lnTo>
                    <a:pt x="492" y="76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2" y="81"/>
                  </a:lnTo>
                  <a:lnTo>
                    <a:pt x="494" y="81"/>
                  </a:lnTo>
                  <a:lnTo>
                    <a:pt x="494" y="83"/>
                  </a:lnTo>
                  <a:lnTo>
                    <a:pt x="492" y="83"/>
                  </a:lnTo>
                  <a:lnTo>
                    <a:pt x="492" y="86"/>
                  </a:lnTo>
                  <a:lnTo>
                    <a:pt x="489" y="86"/>
                  </a:lnTo>
                  <a:lnTo>
                    <a:pt x="489" y="88"/>
                  </a:lnTo>
                  <a:lnTo>
                    <a:pt x="489" y="91"/>
                  </a:lnTo>
                  <a:lnTo>
                    <a:pt x="489" y="93"/>
                  </a:lnTo>
                  <a:lnTo>
                    <a:pt x="492" y="93"/>
                  </a:lnTo>
                  <a:lnTo>
                    <a:pt x="494" y="93"/>
                  </a:lnTo>
                  <a:lnTo>
                    <a:pt x="497" y="93"/>
                  </a:lnTo>
                  <a:lnTo>
                    <a:pt x="497" y="91"/>
                  </a:lnTo>
                  <a:lnTo>
                    <a:pt x="499" y="91"/>
                  </a:lnTo>
                  <a:lnTo>
                    <a:pt x="499" y="88"/>
                  </a:lnTo>
                  <a:lnTo>
                    <a:pt x="499" y="86"/>
                  </a:lnTo>
                  <a:lnTo>
                    <a:pt x="499" y="83"/>
                  </a:lnTo>
                  <a:lnTo>
                    <a:pt x="502" y="83"/>
                  </a:lnTo>
                  <a:lnTo>
                    <a:pt x="502" y="81"/>
                  </a:lnTo>
                  <a:lnTo>
                    <a:pt x="504" y="78"/>
                  </a:lnTo>
                  <a:lnTo>
                    <a:pt x="507" y="78"/>
                  </a:lnTo>
                  <a:lnTo>
                    <a:pt x="510" y="78"/>
                  </a:lnTo>
                  <a:lnTo>
                    <a:pt x="512" y="78"/>
                  </a:lnTo>
                  <a:lnTo>
                    <a:pt x="515" y="78"/>
                  </a:lnTo>
                  <a:lnTo>
                    <a:pt x="515" y="76"/>
                  </a:lnTo>
                  <a:lnTo>
                    <a:pt x="515" y="73"/>
                  </a:lnTo>
                  <a:lnTo>
                    <a:pt x="515" y="71"/>
                  </a:lnTo>
                  <a:lnTo>
                    <a:pt x="515" y="68"/>
                  </a:lnTo>
                  <a:lnTo>
                    <a:pt x="515" y="66"/>
                  </a:lnTo>
                  <a:lnTo>
                    <a:pt x="517" y="66"/>
                  </a:lnTo>
                  <a:lnTo>
                    <a:pt x="517" y="63"/>
                  </a:lnTo>
                  <a:lnTo>
                    <a:pt x="517" y="66"/>
                  </a:lnTo>
                  <a:lnTo>
                    <a:pt x="520" y="66"/>
                  </a:lnTo>
                  <a:lnTo>
                    <a:pt x="520" y="68"/>
                  </a:lnTo>
                  <a:lnTo>
                    <a:pt x="520" y="66"/>
                  </a:lnTo>
                  <a:lnTo>
                    <a:pt x="522" y="66"/>
                  </a:lnTo>
                  <a:lnTo>
                    <a:pt x="525" y="66"/>
                  </a:lnTo>
                  <a:lnTo>
                    <a:pt x="525" y="63"/>
                  </a:lnTo>
                  <a:lnTo>
                    <a:pt x="525" y="60"/>
                  </a:lnTo>
                  <a:lnTo>
                    <a:pt x="527" y="60"/>
                  </a:lnTo>
                  <a:lnTo>
                    <a:pt x="530" y="60"/>
                  </a:lnTo>
                  <a:lnTo>
                    <a:pt x="530" y="58"/>
                  </a:lnTo>
                  <a:lnTo>
                    <a:pt x="530" y="60"/>
                  </a:lnTo>
                  <a:lnTo>
                    <a:pt x="532" y="60"/>
                  </a:lnTo>
                  <a:lnTo>
                    <a:pt x="532" y="58"/>
                  </a:lnTo>
                  <a:lnTo>
                    <a:pt x="532" y="55"/>
                  </a:lnTo>
                  <a:lnTo>
                    <a:pt x="535" y="55"/>
                  </a:lnTo>
                  <a:lnTo>
                    <a:pt x="535" y="58"/>
                  </a:lnTo>
                  <a:lnTo>
                    <a:pt x="537" y="58"/>
                  </a:lnTo>
                  <a:lnTo>
                    <a:pt x="537" y="60"/>
                  </a:lnTo>
                  <a:lnTo>
                    <a:pt x="540" y="60"/>
                  </a:lnTo>
                  <a:lnTo>
                    <a:pt x="540" y="58"/>
                  </a:lnTo>
                  <a:lnTo>
                    <a:pt x="543" y="55"/>
                  </a:lnTo>
                  <a:lnTo>
                    <a:pt x="543" y="58"/>
                  </a:lnTo>
                  <a:lnTo>
                    <a:pt x="543" y="55"/>
                  </a:lnTo>
                  <a:lnTo>
                    <a:pt x="545" y="55"/>
                  </a:lnTo>
                  <a:lnTo>
                    <a:pt x="548" y="53"/>
                  </a:lnTo>
                  <a:lnTo>
                    <a:pt x="548" y="50"/>
                  </a:lnTo>
                  <a:lnTo>
                    <a:pt x="550" y="50"/>
                  </a:lnTo>
                  <a:lnTo>
                    <a:pt x="550" y="48"/>
                  </a:lnTo>
                  <a:lnTo>
                    <a:pt x="553" y="48"/>
                  </a:lnTo>
                  <a:lnTo>
                    <a:pt x="555" y="48"/>
                  </a:lnTo>
                  <a:lnTo>
                    <a:pt x="555" y="45"/>
                  </a:lnTo>
                  <a:lnTo>
                    <a:pt x="558" y="45"/>
                  </a:lnTo>
                  <a:lnTo>
                    <a:pt x="558" y="43"/>
                  </a:lnTo>
                  <a:lnTo>
                    <a:pt x="560" y="43"/>
                  </a:lnTo>
                  <a:lnTo>
                    <a:pt x="563" y="43"/>
                  </a:lnTo>
                  <a:lnTo>
                    <a:pt x="563" y="45"/>
                  </a:lnTo>
                  <a:lnTo>
                    <a:pt x="560" y="45"/>
                  </a:lnTo>
                  <a:lnTo>
                    <a:pt x="560" y="48"/>
                  </a:lnTo>
                  <a:lnTo>
                    <a:pt x="560" y="50"/>
                  </a:lnTo>
                  <a:lnTo>
                    <a:pt x="563" y="50"/>
                  </a:lnTo>
                  <a:lnTo>
                    <a:pt x="563" y="53"/>
                  </a:lnTo>
                  <a:lnTo>
                    <a:pt x="563" y="50"/>
                  </a:lnTo>
                  <a:lnTo>
                    <a:pt x="563" y="48"/>
                  </a:lnTo>
                  <a:lnTo>
                    <a:pt x="565" y="48"/>
                  </a:lnTo>
                  <a:lnTo>
                    <a:pt x="565" y="45"/>
                  </a:lnTo>
                  <a:lnTo>
                    <a:pt x="568" y="45"/>
                  </a:lnTo>
                  <a:lnTo>
                    <a:pt x="568" y="43"/>
                  </a:lnTo>
                  <a:lnTo>
                    <a:pt x="570" y="43"/>
                  </a:lnTo>
                  <a:lnTo>
                    <a:pt x="570" y="40"/>
                  </a:lnTo>
                  <a:lnTo>
                    <a:pt x="573" y="40"/>
                  </a:lnTo>
                  <a:lnTo>
                    <a:pt x="575" y="38"/>
                  </a:lnTo>
                  <a:lnTo>
                    <a:pt x="575" y="40"/>
                  </a:lnTo>
                  <a:lnTo>
                    <a:pt x="575" y="38"/>
                  </a:lnTo>
                  <a:lnTo>
                    <a:pt x="578" y="38"/>
                  </a:lnTo>
                  <a:lnTo>
                    <a:pt x="578" y="35"/>
                  </a:lnTo>
                  <a:lnTo>
                    <a:pt x="578" y="33"/>
                  </a:lnTo>
                  <a:lnTo>
                    <a:pt x="581" y="33"/>
                  </a:lnTo>
                  <a:lnTo>
                    <a:pt x="578" y="33"/>
                  </a:lnTo>
                  <a:lnTo>
                    <a:pt x="578" y="30"/>
                  </a:lnTo>
                  <a:lnTo>
                    <a:pt x="578" y="27"/>
                  </a:lnTo>
                  <a:lnTo>
                    <a:pt x="581" y="27"/>
                  </a:lnTo>
                  <a:lnTo>
                    <a:pt x="581" y="25"/>
                  </a:lnTo>
                  <a:lnTo>
                    <a:pt x="581" y="22"/>
                  </a:lnTo>
                  <a:lnTo>
                    <a:pt x="578" y="22"/>
                  </a:lnTo>
                  <a:lnTo>
                    <a:pt x="581" y="20"/>
                  </a:lnTo>
                  <a:lnTo>
                    <a:pt x="581" y="17"/>
                  </a:lnTo>
                  <a:lnTo>
                    <a:pt x="583" y="17"/>
                  </a:lnTo>
                  <a:lnTo>
                    <a:pt x="583" y="15"/>
                  </a:lnTo>
                  <a:lnTo>
                    <a:pt x="586" y="15"/>
                  </a:lnTo>
                  <a:lnTo>
                    <a:pt x="588" y="15"/>
                  </a:lnTo>
                  <a:lnTo>
                    <a:pt x="591" y="15"/>
                  </a:lnTo>
                  <a:lnTo>
                    <a:pt x="593" y="15"/>
                  </a:lnTo>
                  <a:lnTo>
                    <a:pt x="593" y="17"/>
                  </a:lnTo>
                  <a:lnTo>
                    <a:pt x="593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598" y="12"/>
                  </a:lnTo>
                  <a:lnTo>
                    <a:pt x="601" y="12"/>
                  </a:lnTo>
                  <a:lnTo>
                    <a:pt x="603" y="12"/>
                  </a:lnTo>
                  <a:lnTo>
                    <a:pt x="603" y="10"/>
                  </a:lnTo>
                  <a:lnTo>
                    <a:pt x="606" y="10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11" y="7"/>
                  </a:lnTo>
                  <a:lnTo>
                    <a:pt x="614" y="7"/>
                  </a:lnTo>
                  <a:lnTo>
                    <a:pt x="614" y="5"/>
                  </a:lnTo>
                  <a:lnTo>
                    <a:pt x="616" y="5"/>
                  </a:lnTo>
                  <a:lnTo>
                    <a:pt x="616" y="7"/>
                  </a:lnTo>
                  <a:lnTo>
                    <a:pt x="619" y="7"/>
                  </a:lnTo>
                  <a:lnTo>
                    <a:pt x="619" y="5"/>
                  </a:lnTo>
                  <a:lnTo>
                    <a:pt x="619" y="2"/>
                  </a:lnTo>
                  <a:lnTo>
                    <a:pt x="621" y="2"/>
                  </a:lnTo>
                  <a:lnTo>
                    <a:pt x="621" y="0"/>
                  </a:lnTo>
                  <a:lnTo>
                    <a:pt x="621" y="2"/>
                  </a:lnTo>
                  <a:lnTo>
                    <a:pt x="624" y="2"/>
                  </a:lnTo>
                  <a:lnTo>
                    <a:pt x="624" y="5"/>
                  </a:lnTo>
                  <a:lnTo>
                    <a:pt x="626" y="5"/>
                  </a:lnTo>
                  <a:lnTo>
                    <a:pt x="629" y="5"/>
                  </a:lnTo>
                  <a:lnTo>
                    <a:pt x="631" y="5"/>
                  </a:lnTo>
                  <a:lnTo>
                    <a:pt x="634" y="5"/>
                  </a:lnTo>
                  <a:lnTo>
                    <a:pt x="636" y="5"/>
                  </a:lnTo>
                  <a:lnTo>
                    <a:pt x="636" y="7"/>
                  </a:lnTo>
                  <a:lnTo>
                    <a:pt x="636" y="10"/>
                  </a:lnTo>
                  <a:lnTo>
                    <a:pt x="639" y="10"/>
                  </a:lnTo>
                  <a:lnTo>
                    <a:pt x="639" y="12"/>
                  </a:lnTo>
                  <a:lnTo>
                    <a:pt x="641" y="12"/>
                  </a:lnTo>
                  <a:lnTo>
                    <a:pt x="644" y="12"/>
                  </a:lnTo>
                  <a:lnTo>
                    <a:pt x="646" y="12"/>
                  </a:lnTo>
                  <a:lnTo>
                    <a:pt x="649" y="12"/>
                  </a:lnTo>
                  <a:lnTo>
                    <a:pt x="652" y="12"/>
                  </a:lnTo>
                  <a:lnTo>
                    <a:pt x="654" y="12"/>
                  </a:lnTo>
                  <a:lnTo>
                    <a:pt x="654" y="15"/>
                  </a:lnTo>
                  <a:lnTo>
                    <a:pt x="657" y="15"/>
                  </a:lnTo>
                  <a:lnTo>
                    <a:pt x="659" y="15"/>
                  </a:lnTo>
                  <a:lnTo>
                    <a:pt x="659" y="17"/>
                  </a:lnTo>
                  <a:lnTo>
                    <a:pt x="662" y="17"/>
                  </a:lnTo>
                  <a:lnTo>
                    <a:pt x="662" y="20"/>
                  </a:lnTo>
                  <a:lnTo>
                    <a:pt x="662" y="22"/>
                  </a:lnTo>
                  <a:lnTo>
                    <a:pt x="659" y="25"/>
                  </a:lnTo>
                  <a:lnTo>
                    <a:pt x="659" y="27"/>
                  </a:lnTo>
                  <a:lnTo>
                    <a:pt x="659" y="30"/>
                  </a:lnTo>
                  <a:lnTo>
                    <a:pt x="659" y="33"/>
                  </a:lnTo>
                  <a:lnTo>
                    <a:pt x="657" y="33"/>
                  </a:lnTo>
                  <a:lnTo>
                    <a:pt x="657" y="35"/>
                  </a:lnTo>
                  <a:lnTo>
                    <a:pt x="654" y="38"/>
                  </a:lnTo>
                  <a:lnTo>
                    <a:pt x="657" y="40"/>
                  </a:lnTo>
                  <a:lnTo>
                    <a:pt x="659" y="43"/>
                  </a:lnTo>
                  <a:lnTo>
                    <a:pt x="659" y="45"/>
                  </a:lnTo>
                  <a:lnTo>
                    <a:pt x="662" y="45"/>
                  </a:lnTo>
                  <a:lnTo>
                    <a:pt x="664" y="48"/>
                  </a:lnTo>
                  <a:lnTo>
                    <a:pt x="664" y="50"/>
                  </a:lnTo>
                  <a:lnTo>
                    <a:pt x="664" y="53"/>
                  </a:lnTo>
                  <a:lnTo>
                    <a:pt x="667" y="53"/>
                  </a:lnTo>
                  <a:lnTo>
                    <a:pt x="667" y="55"/>
                  </a:lnTo>
                  <a:lnTo>
                    <a:pt x="667" y="58"/>
                  </a:lnTo>
                  <a:lnTo>
                    <a:pt x="667" y="60"/>
                  </a:lnTo>
                  <a:lnTo>
                    <a:pt x="669" y="63"/>
                  </a:lnTo>
                  <a:lnTo>
                    <a:pt x="669" y="66"/>
                  </a:lnTo>
                  <a:lnTo>
                    <a:pt x="672" y="68"/>
                  </a:lnTo>
                  <a:lnTo>
                    <a:pt x="674" y="68"/>
                  </a:lnTo>
                  <a:lnTo>
                    <a:pt x="674" y="71"/>
                  </a:lnTo>
                  <a:lnTo>
                    <a:pt x="674" y="73"/>
                  </a:lnTo>
                  <a:lnTo>
                    <a:pt x="674" y="76"/>
                  </a:lnTo>
                  <a:lnTo>
                    <a:pt x="677" y="76"/>
                  </a:lnTo>
                  <a:lnTo>
                    <a:pt x="674" y="76"/>
                  </a:lnTo>
                  <a:lnTo>
                    <a:pt x="674" y="78"/>
                  </a:lnTo>
                  <a:lnTo>
                    <a:pt x="674" y="81"/>
                  </a:lnTo>
                  <a:lnTo>
                    <a:pt x="674" y="83"/>
                  </a:lnTo>
                  <a:lnTo>
                    <a:pt x="674" y="86"/>
                  </a:lnTo>
                  <a:lnTo>
                    <a:pt x="674" y="88"/>
                  </a:lnTo>
                  <a:lnTo>
                    <a:pt x="672" y="88"/>
                  </a:lnTo>
                  <a:lnTo>
                    <a:pt x="672" y="91"/>
                  </a:lnTo>
                  <a:lnTo>
                    <a:pt x="669" y="91"/>
                  </a:lnTo>
                  <a:lnTo>
                    <a:pt x="669" y="93"/>
                  </a:lnTo>
                  <a:lnTo>
                    <a:pt x="672" y="96"/>
                  </a:lnTo>
                  <a:lnTo>
                    <a:pt x="672" y="98"/>
                  </a:lnTo>
                  <a:lnTo>
                    <a:pt x="672" y="101"/>
                  </a:lnTo>
                  <a:lnTo>
                    <a:pt x="669" y="101"/>
                  </a:lnTo>
                  <a:lnTo>
                    <a:pt x="669" y="104"/>
                  </a:lnTo>
                  <a:lnTo>
                    <a:pt x="672" y="104"/>
                  </a:lnTo>
                  <a:lnTo>
                    <a:pt x="672" y="106"/>
                  </a:lnTo>
                  <a:lnTo>
                    <a:pt x="674" y="106"/>
                  </a:lnTo>
                  <a:lnTo>
                    <a:pt x="674" y="109"/>
                  </a:lnTo>
                  <a:lnTo>
                    <a:pt x="674" y="111"/>
                  </a:lnTo>
                  <a:lnTo>
                    <a:pt x="677" y="111"/>
                  </a:lnTo>
                  <a:lnTo>
                    <a:pt x="674" y="111"/>
                  </a:lnTo>
                  <a:lnTo>
                    <a:pt x="674" y="114"/>
                  </a:lnTo>
                  <a:lnTo>
                    <a:pt x="674" y="116"/>
                  </a:lnTo>
                  <a:lnTo>
                    <a:pt x="674" y="119"/>
                  </a:lnTo>
                  <a:lnTo>
                    <a:pt x="674" y="121"/>
                  </a:lnTo>
                  <a:lnTo>
                    <a:pt x="677" y="121"/>
                  </a:lnTo>
                  <a:lnTo>
                    <a:pt x="677" y="124"/>
                  </a:lnTo>
                  <a:lnTo>
                    <a:pt x="677" y="126"/>
                  </a:lnTo>
                  <a:lnTo>
                    <a:pt x="677" y="129"/>
                  </a:lnTo>
                  <a:lnTo>
                    <a:pt x="679" y="129"/>
                  </a:lnTo>
                  <a:lnTo>
                    <a:pt x="679" y="131"/>
                  </a:lnTo>
                  <a:lnTo>
                    <a:pt x="682" y="131"/>
                  </a:lnTo>
                  <a:lnTo>
                    <a:pt x="682" y="134"/>
                  </a:lnTo>
                  <a:lnTo>
                    <a:pt x="682" y="137"/>
                  </a:lnTo>
                  <a:lnTo>
                    <a:pt x="685" y="139"/>
                  </a:lnTo>
                  <a:lnTo>
                    <a:pt x="682" y="139"/>
                  </a:lnTo>
                  <a:lnTo>
                    <a:pt x="685" y="139"/>
                  </a:lnTo>
                  <a:lnTo>
                    <a:pt x="685" y="142"/>
                  </a:lnTo>
                  <a:lnTo>
                    <a:pt x="687" y="142"/>
                  </a:lnTo>
                  <a:lnTo>
                    <a:pt x="687" y="144"/>
                  </a:lnTo>
                  <a:lnTo>
                    <a:pt x="687" y="147"/>
                  </a:lnTo>
                  <a:lnTo>
                    <a:pt x="687" y="149"/>
                  </a:lnTo>
                  <a:lnTo>
                    <a:pt x="687" y="152"/>
                  </a:lnTo>
                  <a:lnTo>
                    <a:pt x="690" y="152"/>
                  </a:lnTo>
                  <a:lnTo>
                    <a:pt x="692" y="152"/>
                  </a:lnTo>
                  <a:lnTo>
                    <a:pt x="690" y="154"/>
                  </a:lnTo>
                  <a:lnTo>
                    <a:pt x="690" y="157"/>
                  </a:lnTo>
                  <a:lnTo>
                    <a:pt x="690" y="159"/>
                  </a:lnTo>
                  <a:lnTo>
                    <a:pt x="687" y="159"/>
                  </a:lnTo>
                  <a:lnTo>
                    <a:pt x="685" y="162"/>
                  </a:lnTo>
                  <a:lnTo>
                    <a:pt x="687" y="162"/>
                  </a:lnTo>
                  <a:lnTo>
                    <a:pt x="685" y="162"/>
                  </a:lnTo>
                  <a:lnTo>
                    <a:pt x="685" y="164"/>
                  </a:lnTo>
                  <a:lnTo>
                    <a:pt x="685" y="167"/>
                  </a:lnTo>
                  <a:lnTo>
                    <a:pt x="685" y="170"/>
                  </a:lnTo>
                  <a:lnTo>
                    <a:pt x="685" y="172"/>
                  </a:lnTo>
                  <a:lnTo>
                    <a:pt x="682" y="172"/>
                  </a:lnTo>
                  <a:lnTo>
                    <a:pt x="682" y="175"/>
                  </a:lnTo>
                  <a:lnTo>
                    <a:pt x="682" y="172"/>
                  </a:lnTo>
                  <a:lnTo>
                    <a:pt x="682" y="175"/>
                  </a:lnTo>
                  <a:lnTo>
                    <a:pt x="679" y="175"/>
                  </a:lnTo>
                  <a:lnTo>
                    <a:pt x="682" y="175"/>
                  </a:lnTo>
                  <a:lnTo>
                    <a:pt x="679" y="175"/>
                  </a:lnTo>
                  <a:lnTo>
                    <a:pt x="679" y="177"/>
                  </a:lnTo>
                  <a:lnTo>
                    <a:pt x="677" y="177"/>
                  </a:lnTo>
                  <a:lnTo>
                    <a:pt x="677" y="175"/>
                  </a:lnTo>
                  <a:lnTo>
                    <a:pt x="674" y="175"/>
                  </a:lnTo>
                  <a:lnTo>
                    <a:pt x="672" y="175"/>
                  </a:lnTo>
                  <a:lnTo>
                    <a:pt x="672" y="177"/>
                  </a:lnTo>
                  <a:lnTo>
                    <a:pt x="672" y="180"/>
                  </a:lnTo>
                  <a:lnTo>
                    <a:pt x="674" y="180"/>
                  </a:lnTo>
                  <a:lnTo>
                    <a:pt x="674" y="182"/>
                  </a:lnTo>
                  <a:lnTo>
                    <a:pt x="677" y="180"/>
                  </a:lnTo>
                  <a:lnTo>
                    <a:pt x="677" y="182"/>
                  </a:lnTo>
                  <a:lnTo>
                    <a:pt x="679" y="182"/>
                  </a:lnTo>
                  <a:lnTo>
                    <a:pt x="679" y="185"/>
                  </a:lnTo>
                  <a:lnTo>
                    <a:pt x="682" y="185"/>
                  </a:lnTo>
                  <a:lnTo>
                    <a:pt x="682" y="187"/>
                  </a:lnTo>
                  <a:lnTo>
                    <a:pt x="685" y="187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90" y="192"/>
                  </a:lnTo>
                  <a:lnTo>
                    <a:pt x="692" y="192"/>
                  </a:lnTo>
                  <a:lnTo>
                    <a:pt x="692" y="195"/>
                  </a:lnTo>
                  <a:lnTo>
                    <a:pt x="695" y="195"/>
                  </a:lnTo>
                  <a:lnTo>
                    <a:pt x="695" y="197"/>
                  </a:lnTo>
                  <a:lnTo>
                    <a:pt x="697" y="197"/>
                  </a:lnTo>
                  <a:lnTo>
                    <a:pt x="700" y="197"/>
                  </a:lnTo>
                  <a:lnTo>
                    <a:pt x="700" y="200"/>
                  </a:lnTo>
                  <a:lnTo>
                    <a:pt x="702" y="200"/>
                  </a:lnTo>
                  <a:lnTo>
                    <a:pt x="702" y="202"/>
                  </a:lnTo>
                  <a:lnTo>
                    <a:pt x="702" y="205"/>
                  </a:lnTo>
                  <a:lnTo>
                    <a:pt x="705" y="208"/>
                  </a:lnTo>
                  <a:lnTo>
                    <a:pt x="705" y="210"/>
                  </a:lnTo>
                  <a:lnTo>
                    <a:pt x="707" y="213"/>
                  </a:lnTo>
                  <a:lnTo>
                    <a:pt x="707" y="215"/>
                  </a:lnTo>
                  <a:lnTo>
                    <a:pt x="710" y="218"/>
                  </a:lnTo>
                  <a:lnTo>
                    <a:pt x="712" y="218"/>
                  </a:lnTo>
                  <a:lnTo>
                    <a:pt x="715" y="215"/>
                  </a:lnTo>
                  <a:lnTo>
                    <a:pt x="717" y="215"/>
                  </a:lnTo>
                  <a:lnTo>
                    <a:pt x="717" y="218"/>
                  </a:lnTo>
                  <a:lnTo>
                    <a:pt x="720" y="218"/>
                  </a:lnTo>
                  <a:lnTo>
                    <a:pt x="723" y="218"/>
                  </a:lnTo>
                  <a:lnTo>
                    <a:pt x="725" y="218"/>
                  </a:lnTo>
                  <a:lnTo>
                    <a:pt x="725" y="220"/>
                  </a:lnTo>
                  <a:lnTo>
                    <a:pt x="728" y="220"/>
                  </a:lnTo>
                  <a:lnTo>
                    <a:pt x="728" y="223"/>
                  </a:lnTo>
                  <a:lnTo>
                    <a:pt x="730" y="223"/>
                  </a:lnTo>
                  <a:lnTo>
                    <a:pt x="730" y="225"/>
                  </a:lnTo>
                  <a:lnTo>
                    <a:pt x="733" y="225"/>
                  </a:lnTo>
                  <a:lnTo>
                    <a:pt x="733" y="228"/>
                  </a:lnTo>
                  <a:lnTo>
                    <a:pt x="733" y="225"/>
                  </a:lnTo>
                  <a:lnTo>
                    <a:pt x="733" y="223"/>
                  </a:lnTo>
                  <a:lnTo>
                    <a:pt x="730" y="223"/>
                  </a:lnTo>
                  <a:lnTo>
                    <a:pt x="730" y="220"/>
                  </a:lnTo>
                  <a:lnTo>
                    <a:pt x="730" y="218"/>
                  </a:lnTo>
                  <a:lnTo>
                    <a:pt x="728" y="218"/>
                  </a:lnTo>
                  <a:lnTo>
                    <a:pt x="725" y="218"/>
                  </a:lnTo>
                  <a:lnTo>
                    <a:pt x="725" y="215"/>
                  </a:lnTo>
                  <a:lnTo>
                    <a:pt x="728" y="215"/>
                  </a:lnTo>
                  <a:lnTo>
                    <a:pt x="728" y="213"/>
                  </a:lnTo>
                  <a:lnTo>
                    <a:pt x="725" y="213"/>
                  </a:lnTo>
                  <a:lnTo>
                    <a:pt x="725" y="210"/>
                  </a:lnTo>
                  <a:lnTo>
                    <a:pt x="725" y="208"/>
                  </a:lnTo>
                  <a:lnTo>
                    <a:pt x="725" y="205"/>
                  </a:lnTo>
                  <a:lnTo>
                    <a:pt x="728" y="205"/>
                  </a:lnTo>
                  <a:lnTo>
                    <a:pt x="728" y="202"/>
                  </a:lnTo>
                  <a:lnTo>
                    <a:pt x="728" y="200"/>
                  </a:lnTo>
                  <a:lnTo>
                    <a:pt x="728" y="197"/>
                  </a:lnTo>
                  <a:lnTo>
                    <a:pt x="730" y="197"/>
                  </a:lnTo>
                  <a:lnTo>
                    <a:pt x="730" y="195"/>
                  </a:lnTo>
                  <a:lnTo>
                    <a:pt x="728" y="192"/>
                  </a:lnTo>
                  <a:lnTo>
                    <a:pt x="728" y="190"/>
                  </a:lnTo>
                  <a:lnTo>
                    <a:pt x="728" y="187"/>
                  </a:lnTo>
                  <a:lnTo>
                    <a:pt x="728" y="185"/>
                  </a:lnTo>
                  <a:lnTo>
                    <a:pt x="730" y="185"/>
                  </a:lnTo>
                  <a:lnTo>
                    <a:pt x="730" y="182"/>
                  </a:lnTo>
                  <a:lnTo>
                    <a:pt x="728" y="182"/>
                  </a:lnTo>
                  <a:lnTo>
                    <a:pt x="730" y="180"/>
                  </a:lnTo>
                  <a:lnTo>
                    <a:pt x="730" y="177"/>
                  </a:lnTo>
                  <a:lnTo>
                    <a:pt x="733" y="177"/>
                  </a:lnTo>
                  <a:lnTo>
                    <a:pt x="733" y="175"/>
                  </a:lnTo>
                  <a:lnTo>
                    <a:pt x="735" y="172"/>
                  </a:lnTo>
                  <a:lnTo>
                    <a:pt x="738" y="170"/>
                  </a:lnTo>
                  <a:lnTo>
                    <a:pt x="740" y="170"/>
                  </a:lnTo>
                  <a:lnTo>
                    <a:pt x="743" y="170"/>
                  </a:lnTo>
                  <a:lnTo>
                    <a:pt x="743" y="167"/>
                  </a:lnTo>
                  <a:lnTo>
                    <a:pt x="745" y="167"/>
                  </a:lnTo>
                  <a:lnTo>
                    <a:pt x="748" y="167"/>
                  </a:lnTo>
                  <a:lnTo>
                    <a:pt x="748" y="164"/>
                  </a:lnTo>
                  <a:lnTo>
                    <a:pt x="748" y="162"/>
                  </a:lnTo>
                  <a:lnTo>
                    <a:pt x="750" y="162"/>
                  </a:lnTo>
                  <a:lnTo>
                    <a:pt x="750" y="164"/>
                  </a:lnTo>
                  <a:lnTo>
                    <a:pt x="753" y="164"/>
                  </a:lnTo>
                  <a:lnTo>
                    <a:pt x="753" y="162"/>
                  </a:lnTo>
                  <a:lnTo>
                    <a:pt x="756" y="162"/>
                  </a:lnTo>
                  <a:lnTo>
                    <a:pt x="756" y="164"/>
                  </a:lnTo>
                  <a:lnTo>
                    <a:pt x="756" y="162"/>
                  </a:lnTo>
                  <a:lnTo>
                    <a:pt x="758" y="164"/>
                  </a:lnTo>
                  <a:lnTo>
                    <a:pt x="761" y="167"/>
                  </a:lnTo>
                  <a:lnTo>
                    <a:pt x="761" y="164"/>
                  </a:lnTo>
                  <a:lnTo>
                    <a:pt x="761" y="167"/>
                  </a:lnTo>
                  <a:lnTo>
                    <a:pt x="763" y="167"/>
                  </a:lnTo>
                  <a:lnTo>
                    <a:pt x="766" y="167"/>
                  </a:lnTo>
                  <a:lnTo>
                    <a:pt x="768" y="167"/>
                  </a:lnTo>
                  <a:lnTo>
                    <a:pt x="766" y="170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1" y="172"/>
                  </a:lnTo>
                  <a:lnTo>
                    <a:pt x="771" y="175"/>
                  </a:lnTo>
                  <a:lnTo>
                    <a:pt x="773" y="175"/>
                  </a:lnTo>
                  <a:lnTo>
                    <a:pt x="773" y="177"/>
                  </a:lnTo>
                  <a:lnTo>
                    <a:pt x="776" y="177"/>
                  </a:lnTo>
                  <a:lnTo>
                    <a:pt x="776" y="180"/>
                  </a:lnTo>
                  <a:lnTo>
                    <a:pt x="776" y="182"/>
                  </a:lnTo>
                  <a:lnTo>
                    <a:pt x="776" y="185"/>
                  </a:lnTo>
                  <a:lnTo>
                    <a:pt x="778" y="185"/>
                  </a:lnTo>
                  <a:lnTo>
                    <a:pt x="781" y="185"/>
                  </a:lnTo>
                  <a:lnTo>
                    <a:pt x="781" y="187"/>
                  </a:lnTo>
                  <a:lnTo>
                    <a:pt x="783" y="185"/>
                  </a:lnTo>
                  <a:lnTo>
                    <a:pt x="786" y="185"/>
                  </a:lnTo>
                  <a:lnTo>
                    <a:pt x="788" y="185"/>
                  </a:lnTo>
                  <a:lnTo>
                    <a:pt x="791" y="185"/>
                  </a:lnTo>
                  <a:lnTo>
                    <a:pt x="791" y="182"/>
                  </a:lnTo>
                  <a:lnTo>
                    <a:pt x="791" y="180"/>
                  </a:lnTo>
                  <a:lnTo>
                    <a:pt x="794" y="180"/>
                  </a:lnTo>
                  <a:lnTo>
                    <a:pt x="796" y="180"/>
                  </a:lnTo>
                  <a:lnTo>
                    <a:pt x="799" y="177"/>
                  </a:lnTo>
                  <a:lnTo>
                    <a:pt x="799" y="180"/>
                  </a:lnTo>
                  <a:lnTo>
                    <a:pt x="799" y="177"/>
                  </a:lnTo>
                  <a:lnTo>
                    <a:pt x="801" y="177"/>
                  </a:lnTo>
                  <a:lnTo>
                    <a:pt x="804" y="177"/>
                  </a:lnTo>
                  <a:lnTo>
                    <a:pt x="804" y="175"/>
                  </a:lnTo>
                  <a:lnTo>
                    <a:pt x="804" y="172"/>
                  </a:lnTo>
                  <a:lnTo>
                    <a:pt x="801" y="172"/>
                  </a:lnTo>
                  <a:lnTo>
                    <a:pt x="801" y="170"/>
                  </a:lnTo>
                  <a:lnTo>
                    <a:pt x="799" y="170"/>
                  </a:lnTo>
                  <a:lnTo>
                    <a:pt x="799" y="167"/>
                  </a:lnTo>
                  <a:lnTo>
                    <a:pt x="799" y="170"/>
                  </a:lnTo>
                  <a:lnTo>
                    <a:pt x="799" y="167"/>
                  </a:lnTo>
                  <a:lnTo>
                    <a:pt x="799" y="164"/>
                  </a:lnTo>
                  <a:lnTo>
                    <a:pt x="799" y="162"/>
                  </a:lnTo>
                  <a:lnTo>
                    <a:pt x="799" y="159"/>
                  </a:lnTo>
                  <a:lnTo>
                    <a:pt x="801" y="159"/>
                  </a:lnTo>
                  <a:lnTo>
                    <a:pt x="801" y="157"/>
                  </a:lnTo>
                  <a:lnTo>
                    <a:pt x="801" y="154"/>
                  </a:lnTo>
                  <a:lnTo>
                    <a:pt x="804" y="154"/>
                  </a:lnTo>
                  <a:lnTo>
                    <a:pt x="801" y="154"/>
                  </a:lnTo>
                  <a:lnTo>
                    <a:pt x="801" y="152"/>
                  </a:lnTo>
                  <a:lnTo>
                    <a:pt x="804" y="152"/>
                  </a:lnTo>
                  <a:lnTo>
                    <a:pt x="804" y="149"/>
                  </a:lnTo>
                  <a:lnTo>
                    <a:pt x="804" y="147"/>
                  </a:lnTo>
                  <a:lnTo>
                    <a:pt x="804" y="144"/>
                  </a:lnTo>
                  <a:lnTo>
                    <a:pt x="804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39"/>
                  </a:lnTo>
                  <a:lnTo>
                    <a:pt x="809" y="137"/>
                  </a:lnTo>
                  <a:lnTo>
                    <a:pt x="809" y="134"/>
                  </a:lnTo>
                  <a:lnTo>
                    <a:pt x="811" y="134"/>
                  </a:lnTo>
                  <a:lnTo>
                    <a:pt x="811" y="131"/>
                  </a:lnTo>
                  <a:lnTo>
                    <a:pt x="814" y="131"/>
                  </a:lnTo>
                  <a:lnTo>
                    <a:pt x="814" y="129"/>
                  </a:lnTo>
                  <a:lnTo>
                    <a:pt x="814" y="126"/>
                  </a:lnTo>
                  <a:lnTo>
                    <a:pt x="814" y="124"/>
                  </a:lnTo>
                  <a:lnTo>
                    <a:pt x="816" y="124"/>
                  </a:lnTo>
                  <a:lnTo>
                    <a:pt x="819" y="124"/>
                  </a:lnTo>
                  <a:lnTo>
                    <a:pt x="819" y="121"/>
                  </a:lnTo>
                  <a:lnTo>
                    <a:pt x="819" y="119"/>
                  </a:lnTo>
                  <a:lnTo>
                    <a:pt x="819" y="116"/>
                  </a:lnTo>
                  <a:lnTo>
                    <a:pt x="854" y="116"/>
                  </a:lnTo>
                  <a:lnTo>
                    <a:pt x="870" y="116"/>
                  </a:lnTo>
                  <a:lnTo>
                    <a:pt x="887" y="116"/>
                  </a:lnTo>
                  <a:lnTo>
                    <a:pt x="887" y="134"/>
                  </a:lnTo>
                  <a:lnTo>
                    <a:pt x="887" y="137"/>
                  </a:lnTo>
                  <a:lnTo>
                    <a:pt x="890" y="137"/>
                  </a:lnTo>
                  <a:lnTo>
                    <a:pt x="890" y="139"/>
                  </a:lnTo>
                  <a:lnTo>
                    <a:pt x="890" y="142"/>
                  </a:lnTo>
                  <a:lnTo>
                    <a:pt x="890" y="144"/>
                  </a:lnTo>
                  <a:lnTo>
                    <a:pt x="887" y="144"/>
                  </a:lnTo>
                  <a:lnTo>
                    <a:pt x="887" y="147"/>
                  </a:lnTo>
                  <a:lnTo>
                    <a:pt x="887" y="149"/>
                  </a:lnTo>
                  <a:lnTo>
                    <a:pt x="890" y="149"/>
                  </a:lnTo>
                  <a:lnTo>
                    <a:pt x="887" y="149"/>
                  </a:lnTo>
                  <a:lnTo>
                    <a:pt x="887" y="152"/>
                  </a:lnTo>
                  <a:lnTo>
                    <a:pt x="887" y="154"/>
                  </a:lnTo>
                  <a:lnTo>
                    <a:pt x="890" y="154"/>
                  </a:lnTo>
                  <a:lnTo>
                    <a:pt x="892" y="154"/>
                  </a:lnTo>
                  <a:lnTo>
                    <a:pt x="892" y="157"/>
                  </a:lnTo>
                  <a:lnTo>
                    <a:pt x="895" y="157"/>
                  </a:lnTo>
                  <a:lnTo>
                    <a:pt x="898" y="159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8" y="167"/>
                  </a:lnTo>
                  <a:lnTo>
                    <a:pt x="898" y="170"/>
                  </a:lnTo>
                  <a:lnTo>
                    <a:pt x="898" y="172"/>
                  </a:lnTo>
                  <a:lnTo>
                    <a:pt x="898" y="175"/>
                  </a:lnTo>
                  <a:lnTo>
                    <a:pt x="900" y="175"/>
                  </a:lnTo>
                  <a:lnTo>
                    <a:pt x="903" y="175"/>
                  </a:lnTo>
                  <a:lnTo>
                    <a:pt x="903" y="177"/>
                  </a:lnTo>
                  <a:lnTo>
                    <a:pt x="905" y="177"/>
                  </a:lnTo>
                  <a:lnTo>
                    <a:pt x="905" y="180"/>
                  </a:lnTo>
                  <a:lnTo>
                    <a:pt x="908" y="180"/>
                  </a:lnTo>
                  <a:lnTo>
                    <a:pt x="908" y="182"/>
                  </a:lnTo>
                  <a:lnTo>
                    <a:pt x="910" y="182"/>
                  </a:lnTo>
                  <a:lnTo>
                    <a:pt x="910" y="185"/>
                  </a:lnTo>
                  <a:lnTo>
                    <a:pt x="913" y="185"/>
                  </a:lnTo>
                  <a:lnTo>
                    <a:pt x="915" y="185"/>
                  </a:lnTo>
                  <a:lnTo>
                    <a:pt x="915" y="187"/>
                  </a:lnTo>
                  <a:lnTo>
                    <a:pt x="913" y="187"/>
                  </a:lnTo>
                  <a:lnTo>
                    <a:pt x="915" y="190"/>
                  </a:lnTo>
                  <a:lnTo>
                    <a:pt x="915" y="192"/>
                  </a:lnTo>
                  <a:lnTo>
                    <a:pt x="915" y="195"/>
                  </a:lnTo>
                  <a:lnTo>
                    <a:pt x="918" y="195"/>
                  </a:lnTo>
                  <a:lnTo>
                    <a:pt x="918" y="197"/>
                  </a:lnTo>
                  <a:lnTo>
                    <a:pt x="920" y="197"/>
                  </a:lnTo>
                  <a:lnTo>
                    <a:pt x="918" y="200"/>
                  </a:lnTo>
                  <a:lnTo>
                    <a:pt x="920" y="200"/>
                  </a:lnTo>
                  <a:lnTo>
                    <a:pt x="920" y="202"/>
                  </a:lnTo>
                  <a:lnTo>
                    <a:pt x="923" y="202"/>
                  </a:lnTo>
                  <a:lnTo>
                    <a:pt x="923" y="200"/>
                  </a:lnTo>
                  <a:lnTo>
                    <a:pt x="925" y="200"/>
                  </a:lnTo>
                  <a:lnTo>
                    <a:pt x="925" y="202"/>
                  </a:lnTo>
                  <a:lnTo>
                    <a:pt x="928" y="202"/>
                  </a:lnTo>
                  <a:lnTo>
                    <a:pt x="928" y="205"/>
                  </a:lnTo>
                  <a:lnTo>
                    <a:pt x="930" y="205"/>
                  </a:lnTo>
                  <a:lnTo>
                    <a:pt x="930" y="208"/>
                  </a:lnTo>
                  <a:lnTo>
                    <a:pt x="930" y="205"/>
                  </a:lnTo>
                  <a:lnTo>
                    <a:pt x="933" y="205"/>
                  </a:lnTo>
                  <a:lnTo>
                    <a:pt x="933" y="202"/>
                  </a:lnTo>
                  <a:lnTo>
                    <a:pt x="936" y="202"/>
                  </a:lnTo>
                  <a:lnTo>
                    <a:pt x="936" y="200"/>
                  </a:lnTo>
                  <a:lnTo>
                    <a:pt x="938" y="200"/>
                  </a:lnTo>
                  <a:lnTo>
                    <a:pt x="941" y="200"/>
                  </a:lnTo>
                  <a:lnTo>
                    <a:pt x="941" y="202"/>
                  </a:lnTo>
                  <a:lnTo>
                    <a:pt x="943" y="202"/>
                  </a:lnTo>
                  <a:lnTo>
                    <a:pt x="941" y="205"/>
                  </a:lnTo>
                  <a:lnTo>
                    <a:pt x="943" y="205"/>
                  </a:lnTo>
                  <a:lnTo>
                    <a:pt x="943" y="208"/>
                  </a:lnTo>
                  <a:lnTo>
                    <a:pt x="941" y="208"/>
                  </a:lnTo>
                  <a:lnTo>
                    <a:pt x="941" y="210"/>
                  </a:lnTo>
                  <a:lnTo>
                    <a:pt x="941" y="213"/>
                  </a:lnTo>
                  <a:lnTo>
                    <a:pt x="941" y="215"/>
                  </a:lnTo>
                  <a:lnTo>
                    <a:pt x="943" y="215"/>
                  </a:lnTo>
                  <a:lnTo>
                    <a:pt x="941" y="215"/>
                  </a:lnTo>
                  <a:lnTo>
                    <a:pt x="943" y="215"/>
                  </a:lnTo>
                  <a:lnTo>
                    <a:pt x="943" y="218"/>
                  </a:lnTo>
                  <a:lnTo>
                    <a:pt x="943" y="215"/>
                  </a:lnTo>
                  <a:lnTo>
                    <a:pt x="946" y="218"/>
                  </a:lnTo>
                  <a:lnTo>
                    <a:pt x="948" y="218"/>
                  </a:lnTo>
                  <a:lnTo>
                    <a:pt x="951" y="218"/>
                  </a:lnTo>
                  <a:lnTo>
                    <a:pt x="951" y="220"/>
                  </a:lnTo>
                  <a:lnTo>
                    <a:pt x="953" y="220"/>
                  </a:lnTo>
                  <a:lnTo>
                    <a:pt x="953" y="223"/>
                  </a:lnTo>
                  <a:lnTo>
                    <a:pt x="956" y="223"/>
                  </a:lnTo>
                  <a:lnTo>
                    <a:pt x="958" y="223"/>
                  </a:lnTo>
                  <a:lnTo>
                    <a:pt x="958" y="225"/>
                  </a:lnTo>
                  <a:lnTo>
                    <a:pt x="958" y="228"/>
                  </a:lnTo>
                  <a:lnTo>
                    <a:pt x="961" y="228"/>
                  </a:lnTo>
                  <a:lnTo>
                    <a:pt x="963" y="228"/>
                  </a:lnTo>
                  <a:lnTo>
                    <a:pt x="966" y="228"/>
                  </a:lnTo>
                  <a:lnTo>
                    <a:pt x="963" y="228"/>
                  </a:lnTo>
                  <a:lnTo>
                    <a:pt x="966" y="228"/>
                  </a:lnTo>
                  <a:lnTo>
                    <a:pt x="969" y="228"/>
                  </a:lnTo>
                  <a:lnTo>
                    <a:pt x="969" y="230"/>
                  </a:lnTo>
                  <a:lnTo>
                    <a:pt x="971" y="230"/>
                  </a:lnTo>
                  <a:lnTo>
                    <a:pt x="971" y="233"/>
                  </a:lnTo>
                  <a:lnTo>
                    <a:pt x="974" y="233"/>
                  </a:lnTo>
                  <a:lnTo>
                    <a:pt x="976" y="233"/>
                  </a:lnTo>
                  <a:lnTo>
                    <a:pt x="976" y="235"/>
                  </a:lnTo>
                  <a:lnTo>
                    <a:pt x="979" y="235"/>
                  </a:lnTo>
                  <a:lnTo>
                    <a:pt x="981" y="235"/>
                  </a:lnTo>
                  <a:lnTo>
                    <a:pt x="984" y="235"/>
                  </a:lnTo>
                  <a:lnTo>
                    <a:pt x="984" y="233"/>
                  </a:lnTo>
                  <a:lnTo>
                    <a:pt x="986" y="235"/>
                  </a:lnTo>
                  <a:lnTo>
                    <a:pt x="989" y="235"/>
                  </a:lnTo>
                  <a:lnTo>
                    <a:pt x="991" y="235"/>
                  </a:lnTo>
                  <a:lnTo>
                    <a:pt x="989" y="238"/>
                  </a:lnTo>
                  <a:lnTo>
                    <a:pt x="991" y="238"/>
                  </a:lnTo>
                  <a:lnTo>
                    <a:pt x="994" y="241"/>
                  </a:lnTo>
                  <a:lnTo>
                    <a:pt x="994" y="238"/>
                  </a:lnTo>
                  <a:lnTo>
                    <a:pt x="994" y="241"/>
                  </a:lnTo>
                  <a:lnTo>
                    <a:pt x="996" y="241"/>
                  </a:lnTo>
                  <a:lnTo>
                    <a:pt x="996" y="243"/>
                  </a:lnTo>
                  <a:lnTo>
                    <a:pt x="996" y="246"/>
                  </a:lnTo>
                  <a:lnTo>
                    <a:pt x="999" y="248"/>
                  </a:lnTo>
                  <a:lnTo>
                    <a:pt x="1001" y="246"/>
                  </a:lnTo>
                  <a:lnTo>
                    <a:pt x="1001" y="248"/>
                  </a:lnTo>
                  <a:lnTo>
                    <a:pt x="1001" y="251"/>
                  </a:lnTo>
                  <a:lnTo>
                    <a:pt x="1004" y="251"/>
                  </a:lnTo>
                  <a:lnTo>
                    <a:pt x="1007" y="251"/>
                  </a:lnTo>
                  <a:lnTo>
                    <a:pt x="1009" y="253"/>
                  </a:lnTo>
                  <a:lnTo>
                    <a:pt x="1012" y="253"/>
                  </a:lnTo>
                  <a:lnTo>
                    <a:pt x="1014" y="253"/>
                  </a:lnTo>
                  <a:lnTo>
                    <a:pt x="1017" y="253"/>
                  </a:lnTo>
                  <a:lnTo>
                    <a:pt x="1017" y="256"/>
                  </a:lnTo>
                  <a:lnTo>
                    <a:pt x="1017" y="258"/>
                  </a:lnTo>
                  <a:lnTo>
                    <a:pt x="1014" y="258"/>
                  </a:lnTo>
                  <a:lnTo>
                    <a:pt x="1014" y="261"/>
                  </a:lnTo>
                  <a:lnTo>
                    <a:pt x="1014" y="263"/>
                  </a:lnTo>
                  <a:lnTo>
                    <a:pt x="1017" y="263"/>
                  </a:lnTo>
                  <a:lnTo>
                    <a:pt x="1019" y="266"/>
                  </a:lnTo>
                  <a:lnTo>
                    <a:pt x="1022" y="263"/>
                  </a:lnTo>
                  <a:lnTo>
                    <a:pt x="1024" y="266"/>
                  </a:lnTo>
                  <a:lnTo>
                    <a:pt x="1024" y="263"/>
                  </a:lnTo>
                  <a:lnTo>
                    <a:pt x="1027" y="263"/>
                  </a:lnTo>
                  <a:lnTo>
                    <a:pt x="1027" y="261"/>
                  </a:lnTo>
                  <a:lnTo>
                    <a:pt x="1029" y="261"/>
                  </a:lnTo>
                  <a:lnTo>
                    <a:pt x="1032" y="263"/>
                  </a:lnTo>
                  <a:lnTo>
                    <a:pt x="1032" y="261"/>
                  </a:lnTo>
                  <a:lnTo>
                    <a:pt x="1034" y="261"/>
                  </a:lnTo>
                  <a:lnTo>
                    <a:pt x="1034" y="263"/>
                  </a:lnTo>
                  <a:lnTo>
                    <a:pt x="1037" y="261"/>
                  </a:lnTo>
                  <a:lnTo>
                    <a:pt x="1040" y="261"/>
                  </a:lnTo>
                  <a:lnTo>
                    <a:pt x="1042" y="261"/>
                  </a:lnTo>
                  <a:lnTo>
                    <a:pt x="1042" y="258"/>
                  </a:lnTo>
                  <a:lnTo>
                    <a:pt x="1045" y="258"/>
                  </a:lnTo>
                  <a:lnTo>
                    <a:pt x="1045" y="256"/>
                  </a:lnTo>
                  <a:lnTo>
                    <a:pt x="1047" y="256"/>
                  </a:lnTo>
                  <a:lnTo>
                    <a:pt x="1050" y="256"/>
                  </a:lnTo>
                  <a:lnTo>
                    <a:pt x="1052" y="256"/>
                  </a:lnTo>
                  <a:lnTo>
                    <a:pt x="1052" y="253"/>
                  </a:lnTo>
                  <a:lnTo>
                    <a:pt x="1055" y="253"/>
                  </a:lnTo>
                  <a:lnTo>
                    <a:pt x="1055" y="256"/>
                  </a:lnTo>
                  <a:lnTo>
                    <a:pt x="1052" y="256"/>
                  </a:lnTo>
                  <a:lnTo>
                    <a:pt x="1052" y="258"/>
                  </a:lnTo>
                  <a:lnTo>
                    <a:pt x="1050" y="261"/>
                  </a:lnTo>
                  <a:lnTo>
                    <a:pt x="1047" y="263"/>
                  </a:lnTo>
                  <a:lnTo>
                    <a:pt x="1045" y="263"/>
                  </a:lnTo>
                  <a:lnTo>
                    <a:pt x="1045" y="266"/>
                  </a:lnTo>
                  <a:lnTo>
                    <a:pt x="1042" y="266"/>
                  </a:lnTo>
                  <a:lnTo>
                    <a:pt x="1040" y="268"/>
                  </a:lnTo>
                  <a:lnTo>
                    <a:pt x="1037" y="268"/>
                  </a:lnTo>
                  <a:lnTo>
                    <a:pt x="1034" y="271"/>
                  </a:lnTo>
                  <a:lnTo>
                    <a:pt x="1034" y="274"/>
                  </a:lnTo>
                  <a:lnTo>
                    <a:pt x="1032" y="279"/>
                  </a:lnTo>
                  <a:lnTo>
                    <a:pt x="1034" y="279"/>
                  </a:lnTo>
                  <a:lnTo>
                    <a:pt x="1034" y="281"/>
                  </a:lnTo>
                  <a:lnTo>
                    <a:pt x="1029" y="291"/>
                  </a:lnTo>
                  <a:lnTo>
                    <a:pt x="1024" y="306"/>
                  </a:lnTo>
                  <a:lnTo>
                    <a:pt x="1022" y="312"/>
                  </a:lnTo>
                  <a:lnTo>
                    <a:pt x="1014" y="327"/>
                  </a:lnTo>
                  <a:lnTo>
                    <a:pt x="1012" y="332"/>
                  </a:lnTo>
                  <a:lnTo>
                    <a:pt x="1007" y="342"/>
                  </a:lnTo>
                  <a:lnTo>
                    <a:pt x="1004" y="345"/>
                  </a:lnTo>
                  <a:lnTo>
                    <a:pt x="1001" y="352"/>
                  </a:lnTo>
                  <a:lnTo>
                    <a:pt x="999" y="357"/>
                  </a:lnTo>
                  <a:lnTo>
                    <a:pt x="966" y="431"/>
                  </a:lnTo>
                  <a:lnTo>
                    <a:pt x="948" y="466"/>
                  </a:lnTo>
                  <a:lnTo>
                    <a:pt x="938" y="492"/>
                  </a:lnTo>
                  <a:lnTo>
                    <a:pt x="925" y="520"/>
                  </a:lnTo>
                  <a:lnTo>
                    <a:pt x="923" y="520"/>
                  </a:lnTo>
                  <a:lnTo>
                    <a:pt x="920" y="520"/>
                  </a:lnTo>
                  <a:lnTo>
                    <a:pt x="920" y="522"/>
                  </a:lnTo>
                  <a:lnTo>
                    <a:pt x="920" y="525"/>
                  </a:lnTo>
                  <a:lnTo>
                    <a:pt x="918" y="525"/>
                  </a:lnTo>
                  <a:lnTo>
                    <a:pt x="915" y="527"/>
                  </a:lnTo>
                  <a:lnTo>
                    <a:pt x="913" y="530"/>
                  </a:lnTo>
                  <a:lnTo>
                    <a:pt x="913" y="532"/>
                  </a:lnTo>
                  <a:lnTo>
                    <a:pt x="913" y="535"/>
                  </a:lnTo>
                  <a:lnTo>
                    <a:pt x="913" y="537"/>
                  </a:lnTo>
                  <a:lnTo>
                    <a:pt x="913" y="540"/>
                  </a:lnTo>
                  <a:lnTo>
                    <a:pt x="913" y="542"/>
                  </a:lnTo>
                  <a:lnTo>
                    <a:pt x="915" y="545"/>
                  </a:lnTo>
                  <a:lnTo>
                    <a:pt x="915" y="547"/>
                  </a:lnTo>
                  <a:lnTo>
                    <a:pt x="918" y="547"/>
                  </a:lnTo>
                  <a:lnTo>
                    <a:pt x="920" y="547"/>
                  </a:lnTo>
                  <a:lnTo>
                    <a:pt x="920" y="550"/>
                  </a:lnTo>
                  <a:lnTo>
                    <a:pt x="923" y="553"/>
                  </a:lnTo>
                  <a:lnTo>
                    <a:pt x="923" y="555"/>
                  </a:lnTo>
                  <a:lnTo>
                    <a:pt x="925" y="555"/>
                  </a:lnTo>
                  <a:lnTo>
                    <a:pt x="928" y="558"/>
                  </a:lnTo>
                  <a:lnTo>
                    <a:pt x="928" y="560"/>
                  </a:lnTo>
                  <a:lnTo>
                    <a:pt x="930" y="560"/>
                  </a:lnTo>
                  <a:lnTo>
                    <a:pt x="930" y="563"/>
                  </a:lnTo>
                  <a:lnTo>
                    <a:pt x="930" y="565"/>
                  </a:lnTo>
                  <a:lnTo>
                    <a:pt x="930" y="568"/>
                  </a:lnTo>
                  <a:lnTo>
                    <a:pt x="930" y="570"/>
                  </a:lnTo>
                  <a:lnTo>
                    <a:pt x="933" y="570"/>
                  </a:lnTo>
                  <a:lnTo>
                    <a:pt x="933" y="573"/>
                  </a:lnTo>
                  <a:lnTo>
                    <a:pt x="930" y="573"/>
                  </a:lnTo>
                  <a:lnTo>
                    <a:pt x="928" y="575"/>
                  </a:lnTo>
                  <a:lnTo>
                    <a:pt x="928" y="578"/>
                  </a:lnTo>
                  <a:lnTo>
                    <a:pt x="928" y="580"/>
                  </a:lnTo>
                  <a:lnTo>
                    <a:pt x="928" y="583"/>
                  </a:lnTo>
                  <a:lnTo>
                    <a:pt x="928" y="586"/>
                  </a:lnTo>
                  <a:lnTo>
                    <a:pt x="928" y="588"/>
                  </a:lnTo>
                  <a:lnTo>
                    <a:pt x="925" y="588"/>
                  </a:lnTo>
                  <a:lnTo>
                    <a:pt x="925" y="591"/>
                  </a:lnTo>
                  <a:lnTo>
                    <a:pt x="923" y="593"/>
                  </a:lnTo>
                  <a:lnTo>
                    <a:pt x="923" y="596"/>
                  </a:lnTo>
                  <a:lnTo>
                    <a:pt x="923" y="598"/>
                  </a:lnTo>
                  <a:lnTo>
                    <a:pt x="920" y="598"/>
                  </a:lnTo>
                  <a:lnTo>
                    <a:pt x="918" y="598"/>
                  </a:lnTo>
                  <a:lnTo>
                    <a:pt x="918" y="601"/>
                  </a:lnTo>
                  <a:lnTo>
                    <a:pt x="918" y="603"/>
                  </a:lnTo>
                  <a:lnTo>
                    <a:pt x="918" y="606"/>
                  </a:lnTo>
                  <a:lnTo>
                    <a:pt x="920" y="606"/>
                  </a:lnTo>
                  <a:lnTo>
                    <a:pt x="920" y="608"/>
                  </a:lnTo>
                  <a:lnTo>
                    <a:pt x="920" y="611"/>
                  </a:lnTo>
                  <a:lnTo>
                    <a:pt x="923" y="613"/>
                  </a:lnTo>
                  <a:lnTo>
                    <a:pt x="923" y="616"/>
                  </a:lnTo>
                  <a:lnTo>
                    <a:pt x="923" y="619"/>
                  </a:lnTo>
                  <a:lnTo>
                    <a:pt x="920" y="619"/>
                  </a:lnTo>
                  <a:lnTo>
                    <a:pt x="920" y="621"/>
                  </a:lnTo>
                  <a:lnTo>
                    <a:pt x="923" y="621"/>
                  </a:lnTo>
                  <a:lnTo>
                    <a:pt x="923" y="624"/>
                  </a:lnTo>
                  <a:lnTo>
                    <a:pt x="920" y="624"/>
                  </a:lnTo>
                  <a:lnTo>
                    <a:pt x="920" y="626"/>
                  </a:lnTo>
                  <a:lnTo>
                    <a:pt x="920" y="629"/>
                  </a:lnTo>
                  <a:lnTo>
                    <a:pt x="923" y="629"/>
                  </a:lnTo>
                  <a:lnTo>
                    <a:pt x="920" y="629"/>
                  </a:lnTo>
                  <a:lnTo>
                    <a:pt x="920" y="631"/>
                  </a:lnTo>
                  <a:lnTo>
                    <a:pt x="920" y="634"/>
                  </a:lnTo>
                  <a:lnTo>
                    <a:pt x="918" y="634"/>
                  </a:lnTo>
                  <a:lnTo>
                    <a:pt x="918" y="636"/>
                  </a:lnTo>
                  <a:lnTo>
                    <a:pt x="915" y="639"/>
                  </a:lnTo>
                  <a:lnTo>
                    <a:pt x="915" y="641"/>
                  </a:lnTo>
                  <a:lnTo>
                    <a:pt x="915" y="644"/>
                  </a:lnTo>
                  <a:lnTo>
                    <a:pt x="918" y="644"/>
                  </a:lnTo>
                  <a:lnTo>
                    <a:pt x="918" y="646"/>
                  </a:lnTo>
                  <a:lnTo>
                    <a:pt x="915" y="646"/>
                  </a:lnTo>
                  <a:lnTo>
                    <a:pt x="915" y="649"/>
                  </a:lnTo>
                  <a:lnTo>
                    <a:pt x="915" y="651"/>
                  </a:lnTo>
                  <a:lnTo>
                    <a:pt x="918" y="651"/>
                  </a:lnTo>
                  <a:lnTo>
                    <a:pt x="920" y="651"/>
                  </a:lnTo>
                  <a:lnTo>
                    <a:pt x="920" y="654"/>
                  </a:lnTo>
                  <a:lnTo>
                    <a:pt x="918" y="654"/>
                  </a:lnTo>
                  <a:lnTo>
                    <a:pt x="918" y="657"/>
                  </a:lnTo>
                  <a:lnTo>
                    <a:pt x="915" y="657"/>
                  </a:lnTo>
                  <a:lnTo>
                    <a:pt x="910" y="657"/>
                  </a:lnTo>
                  <a:lnTo>
                    <a:pt x="872" y="657"/>
                  </a:lnTo>
                  <a:lnTo>
                    <a:pt x="852" y="657"/>
                  </a:lnTo>
                  <a:lnTo>
                    <a:pt x="821" y="657"/>
                  </a:lnTo>
                  <a:lnTo>
                    <a:pt x="796" y="657"/>
                  </a:lnTo>
                  <a:lnTo>
                    <a:pt x="733" y="657"/>
                  </a:lnTo>
                  <a:lnTo>
                    <a:pt x="728" y="657"/>
                  </a:lnTo>
                  <a:lnTo>
                    <a:pt x="725" y="657"/>
                  </a:lnTo>
                  <a:lnTo>
                    <a:pt x="725" y="654"/>
                  </a:lnTo>
                  <a:lnTo>
                    <a:pt x="723" y="651"/>
                  </a:lnTo>
                  <a:lnTo>
                    <a:pt x="720" y="651"/>
                  </a:lnTo>
                  <a:lnTo>
                    <a:pt x="717" y="651"/>
                  </a:lnTo>
                  <a:lnTo>
                    <a:pt x="717" y="654"/>
                  </a:lnTo>
                  <a:lnTo>
                    <a:pt x="715" y="654"/>
                  </a:lnTo>
                  <a:lnTo>
                    <a:pt x="712" y="654"/>
                  </a:lnTo>
                  <a:lnTo>
                    <a:pt x="712" y="657"/>
                  </a:lnTo>
                  <a:lnTo>
                    <a:pt x="710" y="657"/>
                  </a:lnTo>
                  <a:lnTo>
                    <a:pt x="710" y="659"/>
                  </a:lnTo>
                  <a:lnTo>
                    <a:pt x="710" y="662"/>
                  </a:lnTo>
                  <a:lnTo>
                    <a:pt x="707" y="662"/>
                  </a:lnTo>
                  <a:lnTo>
                    <a:pt x="705" y="662"/>
                  </a:lnTo>
                  <a:lnTo>
                    <a:pt x="702" y="662"/>
                  </a:lnTo>
                  <a:lnTo>
                    <a:pt x="702" y="659"/>
                  </a:lnTo>
                  <a:lnTo>
                    <a:pt x="700" y="659"/>
                  </a:lnTo>
                  <a:lnTo>
                    <a:pt x="700" y="657"/>
                  </a:lnTo>
                  <a:lnTo>
                    <a:pt x="697" y="657"/>
                  </a:lnTo>
                  <a:lnTo>
                    <a:pt x="697" y="659"/>
                  </a:lnTo>
                  <a:lnTo>
                    <a:pt x="695" y="657"/>
                  </a:lnTo>
                  <a:lnTo>
                    <a:pt x="692" y="654"/>
                  </a:lnTo>
                  <a:lnTo>
                    <a:pt x="692" y="651"/>
                  </a:lnTo>
                  <a:lnTo>
                    <a:pt x="692" y="649"/>
                  </a:lnTo>
                  <a:lnTo>
                    <a:pt x="690" y="649"/>
                  </a:lnTo>
                  <a:lnTo>
                    <a:pt x="692" y="649"/>
                  </a:lnTo>
                  <a:lnTo>
                    <a:pt x="692" y="646"/>
                  </a:lnTo>
                  <a:lnTo>
                    <a:pt x="692" y="644"/>
                  </a:lnTo>
                  <a:lnTo>
                    <a:pt x="690" y="646"/>
                  </a:lnTo>
                  <a:lnTo>
                    <a:pt x="690" y="644"/>
                  </a:lnTo>
                  <a:lnTo>
                    <a:pt x="687" y="644"/>
                  </a:lnTo>
                  <a:lnTo>
                    <a:pt x="685" y="644"/>
                  </a:lnTo>
                  <a:lnTo>
                    <a:pt x="685" y="646"/>
                  </a:lnTo>
                  <a:lnTo>
                    <a:pt x="685" y="649"/>
                  </a:lnTo>
                  <a:lnTo>
                    <a:pt x="685" y="646"/>
                  </a:lnTo>
                  <a:lnTo>
                    <a:pt x="682" y="646"/>
                  </a:lnTo>
                  <a:lnTo>
                    <a:pt x="682" y="644"/>
                  </a:lnTo>
                  <a:lnTo>
                    <a:pt x="682" y="641"/>
                  </a:lnTo>
                  <a:lnTo>
                    <a:pt x="682" y="639"/>
                  </a:lnTo>
                  <a:lnTo>
                    <a:pt x="679" y="639"/>
                  </a:lnTo>
                  <a:lnTo>
                    <a:pt x="679" y="636"/>
                  </a:lnTo>
                  <a:lnTo>
                    <a:pt x="682" y="636"/>
                  </a:lnTo>
                  <a:lnTo>
                    <a:pt x="682" y="634"/>
                  </a:lnTo>
                  <a:lnTo>
                    <a:pt x="679" y="634"/>
                  </a:lnTo>
                  <a:lnTo>
                    <a:pt x="679" y="631"/>
                  </a:lnTo>
                  <a:lnTo>
                    <a:pt x="677" y="631"/>
                  </a:lnTo>
                  <a:lnTo>
                    <a:pt x="674" y="631"/>
                  </a:lnTo>
                  <a:lnTo>
                    <a:pt x="672" y="631"/>
                  </a:lnTo>
                  <a:lnTo>
                    <a:pt x="672" y="634"/>
                  </a:lnTo>
                  <a:lnTo>
                    <a:pt x="672" y="631"/>
                  </a:lnTo>
                  <a:lnTo>
                    <a:pt x="669" y="631"/>
                  </a:lnTo>
                  <a:lnTo>
                    <a:pt x="669" y="629"/>
                  </a:lnTo>
                  <a:lnTo>
                    <a:pt x="669" y="626"/>
                  </a:lnTo>
                  <a:lnTo>
                    <a:pt x="667" y="626"/>
                  </a:lnTo>
                  <a:lnTo>
                    <a:pt x="664" y="626"/>
                  </a:lnTo>
                  <a:lnTo>
                    <a:pt x="664" y="624"/>
                  </a:lnTo>
                  <a:lnTo>
                    <a:pt x="662" y="621"/>
                  </a:lnTo>
                  <a:lnTo>
                    <a:pt x="662" y="619"/>
                  </a:lnTo>
                  <a:lnTo>
                    <a:pt x="662" y="616"/>
                  </a:lnTo>
                  <a:lnTo>
                    <a:pt x="659" y="616"/>
                  </a:lnTo>
                  <a:lnTo>
                    <a:pt x="659" y="613"/>
                  </a:lnTo>
                  <a:lnTo>
                    <a:pt x="657" y="613"/>
                  </a:lnTo>
                  <a:lnTo>
                    <a:pt x="657" y="611"/>
                  </a:lnTo>
                  <a:lnTo>
                    <a:pt x="654" y="611"/>
                  </a:lnTo>
                  <a:lnTo>
                    <a:pt x="652" y="608"/>
                  </a:lnTo>
                  <a:lnTo>
                    <a:pt x="636" y="608"/>
                  </a:lnTo>
                  <a:lnTo>
                    <a:pt x="614" y="608"/>
                  </a:lnTo>
                  <a:lnTo>
                    <a:pt x="606" y="608"/>
                  </a:lnTo>
                  <a:lnTo>
                    <a:pt x="606" y="611"/>
                  </a:lnTo>
                  <a:lnTo>
                    <a:pt x="606" y="613"/>
                  </a:lnTo>
                  <a:lnTo>
                    <a:pt x="603" y="613"/>
                  </a:lnTo>
                  <a:lnTo>
                    <a:pt x="603" y="616"/>
                  </a:lnTo>
                  <a:lnTo>
                    <a:pt x="603" y="619"/>
                  </a:lnTo>
                  <a:lnTo>
                    <a:pt x="601" y="619"/>
                  </a:lnTo>
                  <a:lnTo>
                    <a:pt x="601" y="621"/>
                  </a:lnTo>
                  <a:lnTo>
                    <a:pt x="598" y="621"/>
                  </a:lnTo>
                  <a:lnTo>
                    <a:pt x="598" y="624"/>
                  </a:lnTo>
                  <a:lnTo>
                    <a:pt x="601" y="624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596" y="629"/>
                  </a:lnTo>
                  <a:lnTo>
                    <a:pt x="593" y="629"/>
                  </a:lnTo>
                  <a:lnTo>
                    <a:pt x="593" y="626"/>
                  </a:lnTo>
                  <a:lnTo>
                    <a:pt x="591" y="626"/>
                  </a:lnTo>
                  <a:lnTo>
                    <a:pt x="588" y="629"/>
                  </a:lnTo>
                  <a:lnTo>
                    <a:pt x="586" y="629"/>
                  </a:lnTo>
                  <a:lnTo>
                    <a:pt x="586" y="631"/>
                  </a:lnTo>
                  <a:lnTo>
                    <a:pt x="586" y="634"/>
                  </a:lnTo>
                  <a:lnTo>
                    <a:pt x="586" y="636"/>
                  </a:lnTo>
                  <a:lnTo>
                    <a:pt x="586" y="639"/>
                  </a:lnTo>
                  <a:lnTo>
                    <a:pt x="586" y="641"/>
                  </a:lnTo>
                  <a:lnTo>
                    <a:pt x="586" y="644"/>
                  </a:lnTo>
                  <a:lnTo>
                    <a:pt x="588" y="644"/>
                  </a:lnTo>
                  <a:lnTo>
                    <a:pt x="586" y="646"/>
                  </a:lnTo>
                  <a:lnTo>
                    <a:pt x="586" y="644"/>
                  </a:lnTo>
                  <a:lnTo>
                    <a:pt x="583" y="644"/>
                  </a:lnTo>
                  <a:lnTo>
                    <a:pt x="583" y="646"/>
                  </a:lnTo>
                  <a:lnTo>
                    <a:pt x="583" y="649"/>
                  </a:lnTo>
                  <a:lnTo>
                    <a:pt x="581" y="651"/>
                  </a:lnTo>
                  <a:lnTo>
                    <a:pt x="578" y="651"/>
                  </a:lnTo>
                  <a:lnTo>
                    <a:pt x="578" y="654"/>
                  </a:lnTo>
                  <a:lnTo>
                    <a:pt x="575" y="654"/>
                  </a:lnTo>
                  <a:lnTo>
                    <a:pt x="575" y="651"/>
                  </a:lnTo>
                  <a:lnTo>
                    <a:pt x="575" y="654"/>
                  </a:lnTo>
                  <a:lnTo>
                    <a:pt x="575" y="657"/>
                  </a:lnTo>
                  <a:lnTo>
                    <a:pt x="575" y="659"/>
                  </a:lnTo>
                  <a:lnTo>
                    <a:pt x="573" y="659"/>
                  </a:lnTo>
                  <a:lnTo>
                    <a:pt x="573" y="662"/>
                  </a:lnTo>
                  <a:lnTo>
                    <a:pt x="575" y="662"/>
                  </a:lnTo>
                  <a:lnTo>
                    <a:pt x="573" y="662"/>
                  </a:lnTo>
                  <a:lnTo>
                    <a:pt x="573" y="664"/>
                  </a:lnTo>
                  <a:lnTo>
                    <a:pt x="575" y="664"/>
                  </a:lnTo>
                  <a:lnTo>
                    <a:pt x="575" y="667"/>
                  </a:lnTo>
                  <a:lnTo>
                    <a:pt x="573" y="667"/>
                  </a:lnTo>
                  <a:lnTo>
                    <a:pt x="570" y="669"/>
                  </a:lnTo>
                  <a:lnTo>
                    <a:pt x="568" y="669"/>
                  </a:lnTo>
                  <a:lnTo>
                    <a:pt x="565" y="669"/>
                  </a:lnTo>
                  <a:lnTo>
                    <a:pt x="563" y="669"/>
                  </a:lnTo>
                  <a:lnTo>
                    <a:pt x="565" y="667"/>
                  </a:lnTo>
                  <a:lnTo>
                    <a:pt x="565" y="664"/>
                  </a:lnTo>
                  <a:lnTo>
                    <a:pt x="563" y="664"/>
                  </a:lnTo>
                  <a:lnTo>
                    <a:pt x="560" y="667"/>
                  </a:lnTo>
                  <a:lnTo>
                    <a:pt x="558" y="667"/>
                  </a:lnTo>
                  <a:lnTo>
                    <a:pt x="558" y="669"/>
                  </a:lnTo>
                  <a:lnTo>
                    <a:pt x="555" y="669"/>
                  </a:lnTo>
                  <a:lnTo>
                    <a:pt x="555" y="667"/>
                  </a:lnTo>
                  <a:lnTo>
                    <a:pt x="553" y="669"/>
                  </a:lnTo>
                  <a:lnTo>
                    <a:pt x="550" y="667"/>
                  </a:lnTo>
                  <a:lnTo>
                    <a:pt x="550" y="669"/>
                  </a:lnTo>
                  <a:lnTo>
                    <a:pt x="548" y="669"/>
                  </a:lnTo>
                  <a:lnTo>
                    <a:pt x="545" y="669"/>
                  </a:lnTo>
                  <a:lnTo>
                    <a:pt x="543" y="669"/>
                  </a:lnTo>
                  <a:lnTo>
                    <a:pt x="540" y="669"/>
                  </a:lnTo>
                  <a:lnTo>
                    <a:pt x="537" y="672"/>
                  </a:lnTo>
                  <a:lnTo>
                    <a:pt x="537" y="669"/>
                  </a:lnTo>
                  <a:lnTo>
                    <a:pt x="535" y="669"/>
                  </a:lnTo>
                  <a:lnTo>
                    <a:pt x="532" y="669"/>
                  </a:lnTo>
                  <a:lnTo>
                    <a:pt x="530" y="672"/>
                  </a:lnTo>
                  <a:lnTo>
                    <a:pt x="527" y="672"/>
                  </a:lnTo>
                  <a:lnTo>
                    <a:pt x="530" y="674"/>
                  </a:lnTo>
                  <a:lnTo>
                    <a:pt x="527" y="674"/>
                  </a:lnTo>
                  <a:lnTo>
                    <a:pt x="527" y="677"/>
                  </a:lnTo>
                  <a:lnTo>
                    <a:pt x="527" y="679"/>
                  </a:lnTo>
                  <a:lnTo>
                    <a:pt x="527" y="682"/>
                  </a:lnTo>
                  <a:lnTo>
                    <a:pt x="527" y="684"/>
                  </a:lnTo>
                  <a:lnTo>
                    <a:pt x="527" y="687"/>
                  </a:lnTo>
                  <a:lnTo>
                    <a:pt x="525" y="687"/>
                  </a:lnTo>
                  <a:lnTo>
                    <a:pt x="522" y="690"/>
                  </a:lnTo>
                  <a:lnTo>
                    <a:pt x="522" y="692"/>
                  </a:lnTo>
                  <a:lnTo>
                    <a:pt x="520" y="692"/>
                  </a:lnTo>
                  <a:lnTo>
                    <a:pt x="520" y="695"/>
                  </a:lnTo>
                  <a:lnTo>
                    <a:pt x="520" y="692"/>
                  </a:lnTo>
                  <a:lnTo>
                    <a:pt x="520" y="695"/>
                  </a:lnTo>
                  <a:lnTo>
                    <a:pt x="517" y="695"/>
                  </a:lnTo>
                  <a:lnTo>
                    <a:pt x="515" y="697"/>
                  </a:lnTo>
                  <a:lnTo>
                    <a:pt x="515" y="695"/>
                  </a:lnTo>
                  <a:lnTo>
                    <a:pt x="512" y="695"/>
                  </a:lnTo>
                  <a:lnTo>
                    <a:pt x="512" y="692"/>
                  </a:lnTo>
                  <a:lnTo>
                    <a:pt x="512" y="690"/>
                  </a:lnTo>
                  <a:lnTo>
                    <a:pt x="512" y="687"/>
                  </a:lnTo>
                  <a:lnTo>
                    <a:pt x="510" y="684"/>
                  </a:lnTo>
                  <a:lnTo>
                    <a:pt x="507" y="684"/>
                  </a:lnTo>
                  <a:lnTo>
                    <a:pt x="507" y="687"/>
                  </a:lnTo>
                  <a:lnTo>
                    <a:pt x="504" y="687"/>
                  </a:lnTo>
                  <a:lnTo>
                    <a:pt x="502" y="687"/>
                  </a:lnTo>
                  <a:lnTo>
                    <a:pt x="502" y="690"/>
                  </a:lnTo>
                  <a:lnTo>
                    <a:pt x="499" y="690"/>
                  </a:lnTo>
                  <a:lnTo>
                    <a:pt x="497" y="687"/>
                  </a:lnTo>
                  <a:lnTo>
                    <a:pt x="497" y="690"/>
                  </a:lnTo>
                  <a:lnTo>
                    <a:pt x="497" y="692"/>
                  </a:lnTo>
                  <a:lnTo>
                    <a:pt x="497" y="695"/>
                  </a:lnTo>
                  <a:lnTo>
                    <a:pt x="497" y="697"/>
                  </a:lnTo>
                  <a:lnTo>
                    <a:pt x="494" y="697"/>
                  </a:lnTo>
                  <a:lnTo>
                    <a:pt x="492" y="697"/>
                  </a:lnTo>
                  <a:lnTo>
                    <a:pt x="492" y="695"/>
                  </a:lnTo>
                  <a:lnTo>
                    <a:pt x="489" y="695"/>
                  </a:lnTo>
                  <a:lnTo>
                    <a:pt x="487" y="695"/>
                  </a:lnTo>
                  <a:lnTo>
                    <a:pt x="484" y="695"/>
                  </a:lnTo>
                  <a:lnTo>
                    <a:pt x="484" y="697"/>
                  </a:lnTo>
                  <a:lnTo>
                    <a:pt x="484" y="700"/>
                  </a:lnTo>
                  <a:lnTo>
                    <a:pt x="482" y="700"/>
                  </a:lnTo>
                  <a:lnTo>
                    <a:pt x="482" y="702"/>
                  </a:lnTo>
                  <a:lnTo>
                    <a:pt x="479" y="702"/>
                  </a:lnTo>
                  <a:lnTo>
                    <a:pt x="477" y="702"/>
                  </a:lnTo>
                  <a:lnTo>
                    <a:pt x="477" y="705"/>
                  </a:lnTo>
                  <a:lnTo>
                    <a:pt x="477" y="702"/>
                  </a:lnTo>
                  <a:lnTo>
                    <a:pt x="474" y="702"/>
                  </a:lnTo>
                  <a:lnTo>
                    <a:pt x="474" y="700"/>
                  </a:lnTo>
                  <a:lnTo>
                    <a:pt x="474" y="702"/>
                  </a:lnTo>
                  <a:lnTo>
                    <a:pt x="474" y="700"/>
                  </a:lnTo>
                  <a:lnTo>
                    <a:pt x="472" y="700"/>
                  </a:lnTo>
                  <a:lnTo>
                    <a:pt x="472" y="697"/>
                  </a:lnTo>
                  <a:lnTo>
                    <a:pt x="469" y="700"/>
                  </a:lnTo>
                  <a:lnTo>
                    <a:pt x="469" y="697"/>
                  </a:lnTo>
                  <a:lnTo>
                    <a:pt x="469" y="695"/>
                  </a:lnTo>
                  <a:lnTo>
                    <a:pt x="466" y="695"/>
                  </a:lnTo>
                  <a:lnTo>
                    <a:pt x="464" y="695"/>
                  </a:lnTo>
                  <a:lnTo>
                    <a:pt x="461" y="692"/>
                  </a:lnTo>
                  <a:lnTo>
                    <a:pt x="461" y="695"/>
                  </a:lnTo>
                  <a:lnTo>
                    <a:pt x="459" y="695"/>
                  </a:lnTo>
                  <a:lnTo>
                    <a:pt x="456" y="695"/>
                  </a:lnTo>
                  <a:lnTo>
                    <a:pt x="454" y="695"/>
                  </a:lnTo>
                  <a:lnTo>
                    <a:pt x="451" y="695"/>
                  </a:lnTo>
                  <a:lnTo>
                    <a:pt x="449" y="695"/>
                  </a:lnTo>
                  <a:lnTo>
                    <a:pt x="446" y="695"/>
                  </a:lnTo>
                  <a:lnTo>
                    <a:pt x="444" y="695"/>
                  </a:lnTo>
                  <a:lnTo>
                    <a:pt x="441" y="695"/>
                  </a:lnTo>
                  <a:lnTo>
                    <a:pt x="439" y="695"/>
                  </a:lnTo>
                  <a:lnTo>
                    <a:pt x="441" y="695"/>
                  </a:lnTo>
                  <a:lnTo>
                    <a:pt x="441" y="697"/>
                  </a:lnTo>
                  <a:lnTo>
                    <a:pt x="441" y="700"/>
                  </a:lnTo>
                  <a:lnTo>
                    <a:pt x="439" y="700"/>
                  </a:lnTo>
                  <a:lnTo>
                    <a:pt x="439" y="702"/>
                  </a:lnTo>
                  <a:lnTo>
                    <a:pt x="436" y="702"/>
                  </a:lnTo>
                  <a:lnTo>
                    <a:pt x="436" y="705"/>
                  </a:lnTo>
                  <a:lnTo>
                    <a:pt x="433" y="705"/>
                  </a:lnTo>
                  <a:lnTo>
                    <a:pt x="433" y="707"/>
                  </a:lnTo>
                  <a:lnTo>
                    <a:pt x="431" y="707"/>
                  </a:lnTo>
                  <a:lnTo>
                    <a:pt x="431" y="710"/>
                  </a:lnTo>
                  <a:lnTo>
                    <a:pt x="428" y="710"/>
                  </a:lnTo>
                  <a:lnTo>
                    <a:pt x="426" y="710"/>
                  </a:lnTo>
                  <a:lnTo>
                    <a:pt x="426" y="712"/>
                  </a:lnTo>
                  <a:lnTo>
                    <a:pt x="423" y="712"/>
                  </a:lnTo>
                  <a:lnTo>
                    <a:pt x="423" y="715"/>
                  </a:lnTo>
                  <a:lnTo>
                    <a:pt x="421" y="715"/>
                  </a:lnTo>
                  <a:lnTo>
                    <a:pt x="418" y="715"/>
                  </a:lnTo>
                  <a:lnTo>
                    <a:pt x="418" y="717"/>
                  </a:lnTo>
                  <a:lnTo>
                    <a:pt x="416" y="717"/>
                  </a:lnTo>
                  <a:lnTo>
                    <a:pt x="398" y="710"/>
                  </a:lnTo>
                  <a:lnTo>
                    <a:pt x="395" y="710"/>
                  </a:lnTo>
                  <a:lnTo>
                    <a:pt x="385" y="705"/>
                  </a:lnTo>
                  <a:lnTo>
                    <a:pt x="347" y="690"/>
                  </a:lnTo>
                  <a:lnTo>
                    <a:pt x="335" y="684"/>
                  </a:lnTo>
                  <a:lnTo>
                    <a:pt x="302" y="669"/>
                  </a:lnTo>
                  <a:lnTo>
                    <a:pt x="286" y="662"/>
                  </a:lnTo>
                  <a:lnTo>
                    <a:pt x="259" y="649"/>
                  </a:lnTo>
                  <a:lnTo>
                    <a:pt x="253" y="644"/>
                  </a:lnTo>
                  <a:lnTo>
                    <a:pt x="241" y="639"/>
                  </a:lnTo>
                  <a:lnTo>
                    <a:pt x="203" y="619"/>
                  </a:lnTo>
                  <a:lnTo>
                    <a:pt x="195" y="616"/>
                  </a:lnTo>
                  <a:lnTo>
                    <a:pt x="193" y="616"/>
                  </a:lnTo>
                  <a:lnTo>
                    <a:pt x="165" y="611"/>
                  </a:lnTo>
                  <a:lnTo>
                    <a:pt x="152" y="606"/>
                  </a:lnTo>
                  <a:lnTo>
                    <a:pt x="137" y="603"/>
                  </a:lnTo>
                  <a:lnTo>
                    <a:pt x="106" y="596"/>
                  </a:lnTo>
                  <a:lnTo>
                    <a:pt x="96" y="593"/>
                  </a:lnTo>
                  <a:lnTo>
                    <a:pt x="68" y="588"/>
                  </a:lnTo>
                  <a:lnTo>
                    <a:pt x="56" y="580"/>
                  </a:lnTo>
                  <a:lnTo>
                    <a:pt x="2" y="558"/>
                  </a:lnTo>
                  <a:lnTo>
                    <a:pt x="0" y="5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40" name="Freeform 189"/>
            <p:cNvSpPr>
              <a:spLocks/>
            </p:cNvSpPr>
            <p:nvPr/>
          </p:nvSpPr>
          <p:spPr bwMode="auto">
            <a:xfrm>
              <a:off x="4741664" y="2120717"/>
              <a:ext cx="1321444" cy="736629"/>
            </a:xfrm>
            <a:custGeom>
              <a:avLst/>
              <a:gdLst>
                <a:gd name="T0" fmla="*/ 18 w 1001"/>
                <a:gd name="T1" fmla="*/ 530 h 558"/>
                <a:gd name="T2" fmla="*/ 38 w 1001"/>
                <a:gd name="T3" fmla="*/ 512 h 558"/>
                <a:gd name="T4" fmla="*/ 38 w 1001"/>
                <a:gd name="T5" fmla="*/ 482 h 558"/>
                <a:gd name="T6" fmla="*/ 51 w 1001"/>
                <a:gd name="T7" fmla="*/ 459 h 558"/>
                <a:gd name="T8" fmla="*/ 61 w 1001"/>
                <a:gd name="T9" fmla="*/ 436 h 558"/>
                <a:gd name="T10" fmla="*/ 81 w 1001"/>
                <a:gd name="T11" fmla="*/ 426 h 558"/>
                <a:gd name="T12" fmla="*/ 99 w 1001"/>
                <a:gd name="T13" fmla="*/ 413 h 558"/>
                <a:gd name="T14" fmla="*/ 119 w 1001"/>
                <a:gd name="T15" fmla="*/ 400 h 558"/>
                <a:gd name="T16" fmla="*/ 139 w 1001"/>
                <a:gd name="T17" fmla="*/ 400 h 558"/>
                <a:gd name="T18" fmla="*/ 162 w 1001"/>
                <a:gd name="T19" fmla="*/ 393 h 558"/>
                <a:gd name="T20" fmla="*/ 180 w 1001"/>
                <a:gd name="T21" fmla="*/ 380 h 558"/>
                <a:gd name="T22" fmla="*/ 200 w 1001"/>
                <a:gd name="T23" fmla="*/ 380 h 558"/>
                <a:gd name="T24" fmla="*/ 218 w 1001"/>
                <a:gd name="T25" fmla="*/ 388 h 558"/>
                <a:gd name="T26" fmla="*/ 243 w 1001"/>
                <a:gd name="T27" fmla="*/ 312 h 558"/>
                <a:gd name="T28" fmla="*/ 261 w 1001"/>
                <a:gd name="T29" fmla="*/ 197 h 558"/>
                <a:gd name="T30" fmla="*/ 251 w 1001"/>
                <a:gd name="T31" fmla="*/ 175 h 558"/>
                <a:gd name="T32" fmla="*/ 231 w 1001"/>
                <a:gd name="T33" fmla="*/ 154 h 558"/>
                <a:gd name="T34" fmla="*/ 228 w 1001"/>
                <a:gd name="T35" fmla="*/ 98 h 558"/>
                <a:gd name="T36" fmla="*/ 259 w 1001"/>
                <a:gd name="T37" fmla="*/ 88 h 558"/>
                <a:gd name="T38" fmla="*/ 276 w 1001"/>
                <a:gd name="T39" fmla="*/ 93 h 558"/>
                <a:gd name="T40" fmla="*/ 271 w 1001"/>
                <a:gd name="T41" fmla="*/ 71 h 558"/>
                <a:gd name="T42" fmla="*/ 238 w 1001"/>
                <a:gd name="T43" fmla="*/ 68 h 558"/>
                <a:gd name="T44" fmla="*/ 256 w 1001"/>
                <a:gd name="T45" fmla="*/ 27 h 558"/>
                <a:gd name="T46" fmla="*/ 335 w 1001"/>
                <a:gd name="T47" fmla="*/ 15 h 558"/>
                <a:gd name="T48" fmla="*/ 362 w 1001"/>
                <a:gd name="T49" fmla="*/ 12 h 558"/>
                <a:gd name="T50" fmla="*/ 385 w 1001"/>
                <a:gd name="T51" fmla="*/ 12 h 558"/>
                <a:gd name="T52" fmla="*/ 401 w 1001"/>
                <a:gd name="T53" fmla="*/ 45 h 558"/>
                <a:gd name="T54" fmla="*/ 459 w 1001"/>
                <a:gd name="T55" fmla="*/ 86 h 558"/>
                <a:gd name="T56" fmla="*/ 489 w 1001"/>
                <a:gd name="T57" fmla="*/ 73 h 558"/>
                <a:gd name="T58" fmla="*/ 497 w 1001"/>
                <a:gd name="T59" fmla="*/ 91 h 558"/>
                <a:gd name="T60" fmla="*/ 517 w 1001"/>
                <a:gd name="T61" fmla="*/ 66 h 558"/>
                <a:gd name="T62" fmla="*/ 535 w 1001"/>
                <a:gd name="T63" fmla="*/ 55 h 558"/>
                <a:gd name="T64" fmla="*/ 558 w 1001"/>
                <a:gd name="T65" fmla="*/ 45 h 558"/>
                <a:gd name="T66" fmla="*/ 570 w 1001"/>
                <a:gd name="T67" fmla="*/ 40 h 558"/>
                <a:gd name="T68" fmla="*/ 581 w 1001"/>
                <a:gd name="T69" fmla="*/ 17 h 558"/>
                <a:gd name="T70" fmla="*/ 608 w 1001"/>
                <a:gd name="T71" fmla="*/ 7 h 558"/>
                <a:gd name="T72" fmla="*/ 634 w 1001"/>
                <a:gd name="T73" fmla="*/ 5 h 558"/>
                <a:gd name="T74" fmla="*/ 662 w 1001"/>
                <a:gd name="T75" fmla="*/ 20 h 558"/>
                <a:gd name="T76" fmla="*/ 667 w 1001"/>
                <a:gd name="T77" fmla="*/ 55 h 558"/>
                <a:gd name="T78" fmla="*/ 672 w 1001"/>
                <a:gd name="T79" fmla="*/ 88 h 558"/>
                <a:gd name="T80" fmla="*/ 674 w 1001"/>
                <a:gd name="T81" fmla="*/ 116 h 558"/>
                <a:gd name="T82" fmla="*/ 687 w 1001"/>
                <a:gd name="T83" fmla="*/ 144 h 558"/>
                <a:gd name="T84" fmla="*/ 682 w 1001"/>
                <a:gd name="T85" fmla="*/ 172 h 558"/>
                <a:gd name="T86" fmla="*/ 677 w 1001"/>
                <a:gd name="T87" fmla="*/ 182 h 558"/>
                <a:gd name="T88" fmla="*/ 702 w 1001"/>
                <a:gd name="T89" fmla="*/ 200 h 558"/>
                <a:gd name="T90" fmla="*/ 728 w 1001"/>
                <a:gd name="T91" fmla="*/ 223 h 558"/>
                <a:gd name="T92" fmla="*/ 725 w 1001"/>
                <a:gd name="T93" fmla="*/ 208 h 558"/>
                <a:gd name="T94" fmla="*/ 733 w 1001"/>
                <a:gd name="T95" fmla="*/ 177 h 558"/>
                <a:gd name="T96" fmla="*/ 756 w 1001"/>
                <a:gd name="T97" fmla="*/ 162 h 558"/>
                <a:gd name="T98" fmla="*/ 776 w 1001"/>
                <a:gd name="T99" fmla="*/ 182 h 558"/>
                <a:gd name="T100" fmla="*/ 804 w 1001"/>
                <a:gd name="T101" fmla="*/ 177 h 558"/>
                <a:gd name="T102" fmla="*/ 801 w 1001"/>
                <a:gd name="T103" fmla="*/ 152 h 558"/>
                <a:gd name="T104" fmla="*/ 814 w 1001"/>
                <a:gd name="T105" fmla="*/ 124 h 558"/>
                <a:gd name="T106" fmla="*/ 887 w 1001"/>
                <a:gd name="T107" fmla="*/ 149 h 558"/>
                <a:gd name="T108" fmla="*/ 903 w 1001"/>
                <a:gd name="T109" fmla="*/ 175 h 558"/>
                <a:gd name="T110" fmla="*/ 920 w 1001"/>
                <a:gd name="T111" fmla="*/ 197 h 558"/>
                <a:gd name="T112" fmla="*/ 938 w 1001"/>
                <a:gd name="T113" fmla="*/ 200 h 558"/>
                <a:gd name="T114" fmla="*/ 948 w 1001"/>
                <a:gd name="T115" fmla="*/ 218 h 558"/>
                <a:gd name="T116" fmla="*/ 971 w 1001"/>
                <a:gd name="T117" fmla="*/ 233 h 558"/>
                <a:gd name="T118" fmla="*/ 996 w 1001"/>
                <a:gd name="T119" fmla="*/ 243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01" h="558">
                  <a:moveTo>
                    <a:pt x="0" y="558"/>
                  </a:moveTo>
                  <a:lnTo>
                    <a:pt x="0" y="555"/>
                  </a:lnTo>
                  <a:lnTo>
                    <a:pt x="2" y="555"/>
                  </a:lnTo>
                  <a:lnTo>
                    <a:pt x="2" y="553"/>
                  </a:lnTo>
                  <a:lnTo>
                    <a:pt x="5" y="553"/>
                  </a:lnTo>
                  <a:lnTo>
                    <a:pt x="5" y="550"/>
                  </a:lnTo>
                  <a:lnTo>
                    <a:pt x="2" y="550"/>
                  </a:lnTo>
                  <a:lnTo>
                    <a:pt x="2" y="547"/>
                  </a:lnTo>
                  <a:lnTo>
                    <a:pt x="2" y="545"/>
                  </a:lnTo>
                  <a:lnTo>
                    <a:pt x="5" y="542"/>
                  </a:lnTo>
                  <a:lnTo>
                    <a:pt x="5" y="540"/>
                  </a:lnTo>
                  <a:lnTo>
                    <a:pt x="7" y="540"/>
                  </a:lnTo>
                  <a:lnTo>
                    <a:pt x="7" y="537"/>
                  </a:lnTo>
                  <a:lnTo>
                    <a:pt x="10" y="535"/>
                  </a:lnTo>
                  <a:lnTo>
                    <a:pt x="13" y="535"/>
                  </a:lnTo>
                  <a:lnTo>
                    <a:pt x="15" y="532"/>
                  </a:lnTo>
                  <a:lnTo>
                    <a:pt x="18" y="530"/>
                  </a:lnTo>
                  <a:lnTo>
                    <a:pt x="20" y="530"/>
                  </a:lnTo>
                  <a:lnTo>
                    <a:pt x="23" y="530"/>
                  </a:lnTo>
                  <a:lnTo>
                    <a:pt x="25" y="527"/>
                  </a:lnTo>
                  <a:lnTo>
                    <a:pt x="28" y="527"/>
                  </a:lnTo>
                  <a:lnTo>
                    <a:pt x="28" y="525"/>
                  </a:lnTo>
                  <a:lnTo>
                    <a:pt x="30" y="527"/>
                  </a:lnTo>
                  <a:lnTo>
                    <a:pt x="30" y="525"/>
                  </a:lnTo>
                  <a:lnTo>
                    <a:pt x="33" y="525"/>
                  </a:lnTo>
                  <a:lnTo>
                    <a:pt x="35" y="525"/>
                  </a:lnTo>
                  <a:lnTo>
                    <a:pt x="35" y="522"/>
                  </a:lnTo>
                  <a:lnTo>
                    <a:pt x="38" y="522"/>
                  </a:lnTo>
                  <a:lnTo>
                    <a:pt x="38" y="520"/>
                  </a:lnTo>
                  <a:lnTo>
                    <a:pt x="40" y="520"/>
                  </a:lnTo>
                  <a:lnTo>
                    <a:pt x="40" y="517"/>
                  </a:lnTo>
                  <a:lnTo>
                    <a:pt x="40" y="515"/>
                  </a:lnTo>
                  <a:lnTo>
                    <a:pt x="38" y="515"/>
                  </a:lnTo>
                  <a:lnTo>
                    <a:pt x="38" y="512"/>
                  </a:lnTo>
                  <a:lnTo>
                    <a:pt x="38" y="509"/>
                  </a:lnTo>
                  <a:lnTo>
                    <a:pt x="38" y="507"/>
                  </a:lnTo>
                  <a:lnTo>
                    <a:pt x="35" y="507"/>
                  </a:lnTo>
                  <a:lnTo>
                    <a:pt x="35" y="504"/>
                  </a:lnTo>
                  <a:lnTo>
                    <a:pt x="33" y="504"/>
                  </a:lnTo>
                  <a:lnTo>
                    <a:pt x="35" y="502"/>
                  </a:lnTo>
                  <a:lnTo>
                    <a:pt x="33" y="502"/>
                  </a:lnTo>
                  <a:lnTo>
                    <a:pt x="33" y="499"/>
                  </a:lnTo>
                  <a:lnTo>
                    <a:pt x="33" y="497"/>
                  </a:lnTo>
                  <a:lnTo>
                    <a:pt x="33" y="494"/>
                  </a:lnTo>
                  <a:lnTo>
                    <a:pt x="33" y="492"/>
                  </a:lnTo>
                  <a:lnTo>
                    <a:pt x="35" y="492"/>
                  </a:lnTo>
                  <a:lnTo>
                    <a:pt x="35" y="489"/>
                  </a:lnTo>
                  <a:lnTo>
                    <a:pt x="35" y="487"/>
                  </a:lnTo>
                  <a:lnTo>
                    <a:pt x="38" y="487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79"/>
                  </a:lnTo>
                  <a:lnTo>
                    <a:pt x="43" y="479"/>
                  </a:lnTo>
                  <a:lnTo>
                    <a:pt x="43" y="476"/>
                  </a:lnTo>
                  <a:lnTo>
                    <a:pt x="46" y="476"/>
                  </a:lnTo>
                  <a:lnTo>
                    <a:pt x="46" y="474"/>
                  </a:lnTo>
                  <a:lnTo>
                    <a:pt x="48" y="474"/>
                  </a:lnTo>
                  <a:lnTo>
                    <a:pt x="48" y="471"/>
                  </a:lnTo>
                  <a:lnTo>
                    <a:pt x="51" y="469"/>
                  </a:lnTo>
                  <a:lnTo>
                    <a:pt x="48" y="469"/>
                  </a:lnTo>
                  <a:lnTo>
                    <a:pt x="48" y="466"/>
                  </a:lnTo>
                  <a:lnTo>
                    <a:pt x="51" y="466"/>
                  </a:lnTo>
                  <a:lnTo>
                    <a:pt x="51" y="464"/>
                  </a:lnTo>
                  <a:lnTo>
                    <a:pt x="51" y="461"/>
                  </a:lnTo>
                  <a:lnTo>
                    <a:pt x="48" y="461"/>
                  </a:lnTo>
                  <a:lnTo>
                    <a:pt x="51" y="461"/>
                  </a:lnTo>
                  <a:lnTo>
                    <a:pt x="51" y="459"/>
                  </a:lnTo>
                  <a:lnTo>
                    <a:pt x="51" y="456"/>
                  </a:lnTo>
                  <a:lnTo>
                    <a:pt x="51" y="454"/>
                  </a:lnTo>
                  <a:lnTo>
                    <a:pt x="53" y="454"/>
                  </a:lnTo>
                  <a:lnTo>
                    <a:pt x="53" y="451"/>
                  </a:lnTo>
                  <a:lnTo>
                    <a:pt x="53" y="449"/>
                  </a:lnTo>
                  <a:lnTo>
                    <a:pt x="56" y="449"/>
                  </a:lnTo>
                  <a:lnTo>
                    <a:pt x="56" y="446"/>
                  </a:lnTo>
                  <a:lnTo>
                    <a:pt x="56" y="443"/>
                  </a:lnTo>
                  <a:lnTo>
                    <a:pt x="56" y="441"/>
                  </a:lnTo>
                  <a:lnTo>
                    <a:pt x="53" y="441"/>
                  </a:lnTo>
                  <a:lnTo>
                    <a:pt x="56" y="441"/>
                  </a:lnTo>
                  <a:lnTo>
                    <a:pt x="56" y="438"/>
                  </a:lnTo>
                  <a:lnTo>
                    <a:pt x="56" y="441"/>
                  </a:lnTo>
                  <a:lnTo>
                    <a:pt x="58" y="441"/>
                  </a:lnTo>
                  <a:lnTo>
                    <a:pt x="58" y="438"/>
                  </a:lnTo>
                  <a:lnTo>
                    <a:pt x="61" y="438"/>
                  </a:lnTo>
                  <a:lnTo>
                    <a:pt x="61" y="436"/>
                  </a:lnTo>
                  <a:lnTo>
                    <a:pt x="61" y="438"/>
                  </a:lnTo>
                  <a:lnTo>
                    <a:pt x="61" y="436"/>
                  </a:lnTo>
                  <a:lnTo>
                    <a:pt x="63" y="436"/>
                  </a:lnTo>
                  <a:lnTo>
                    <a:pt x="63" y="433"/>
                  </a:lnTo>
                  <a:lnTo>
                    <a:pt x="66" y="433"/>
                  </a:lnTo>
                  <a:lnTo>
                    <a:pt x="66" y="436"/>
                  </a:lnTo>
                  <a:lnTo>
                    <a:pt x="66" y="433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71" y="433"/>
                  </a:lnTo>
                  <a:lnTo>
                    <a:pt x="71" y="431"/>
                  </a:lnTo>
                  <a:lnTo>
                    <a:pt x="73" y="431"/>
                  </a:lnTo>
                  <a:lnTo>
                    <a:pt x="73" y="428"/>
                  </a:lnTo>
                  <a:lnTo>
                    <a:pt x="76" y="428"/>
                  </a:lnTo>
                  <a:lnTo>
                    <a:pt x="78" y="428"/>
                  </a:lnTo>
                  <a:lnTo>
                    <a:pt x="78" y="426"/>
                  </a:lnTo>
                  <a:lnTo>
                    <a:pt x="81" y="426"/>
                  </a:lnTo>
                  <a:lnTo>
                    <a:pt x="81" y="423"/>
                  </a:lnTo>
                  <a:lnTo>
                    <a:pt x="84" y="423"/>
                  </a:lnTo>
                  <a:lnTo>
                    <a:pt x="84" y="421"/>
                  </a:lnTo>
                  <a:lnTo>
                    <a:pt x="86" y="421"/>
                  </a:lnTo>
                  <a:lnTo>
                    <a:pt x="86" y="418"/>
                  </a:lnTo>
                  <a:lnTo>
                    <a:pt x="89" y="418"/>
                  </a:lnTo>
                  <a:lnTo>
                    <a:pt x="86" y="418"/>
                  </a:lnTo>
                  <a:lnTo>
                    <a:pt x="89" y="418"/>
                  </a:lnTo>
                  <a:lnTo>
                    <a:pt x="91" y="418"/>
                  </a:lnTo>
                  <a:lnTo>
                    <a:pt x="89" y="418"/>
                  </a:lnTo>
                  <a:lnTo>
                    <a:pt x="91" y="418"/>
                  </a:lnTo>
                  <a:lnTo>
                    <a:pt x="94" y="418"/>
                  </a:lnTo>
                  <a:lnTo>
                    <a:pt x="94" y="416"/>
                  </a:lnTo>
                  <a:lnTo>
                    <a:pt x="96" y="418"/>
                  </a:lnTo>
                  <a:lnTo>
                    <a:pt x="96" y="416"/>
                  </a:lnTo>
                  <a:lnTo>
                    <a:pt x="99" y="416"/>
                  </a:lnTo>
                  <a:lnTo>
                    <a:pt x="99" y="413"/>
                  </a:lnTo>
                  <a:lnTo>
                    <a:pt x="99" y="416"/>
                  </a:lnTo>
                  <a:lnTo>
                    <a:pt x="101" y="413"/>
                  </a:lnTo>
                  <a:lnTo>
                    <a:pt x="101" y="411"/>
                  </a:lnTo>
                  <a:lnTo>
                    <a:pt x="104" y="411"/>
                  </a:lnTo>
                  <a:lnTo>
                    <a:pt x="104" y="408"/>
                  </a:lnTo>
                  <a:lnTo>
                    <a:pt x="106" y="408"/>
                  </a:lnTo>
                  <a:lnTo>
                    <a:pt x="106" y="411"/>
                  </a:lnTo>
                  <a:lnTo>
                    <a:pt x="106" y="408"/>
                  </a:lnTo>
                  <a:lnTo>
                    <a:pt x="109" y="408"/>
                  </a:lnTo>
                  <a:lnTo>
                    <a:pt x="109" y="405"/>
                  </a:lnTo>
                  <a:lnTo>
                    <a:pt x="111" y="405"/>
                  </a:lnTo>
                  <a:lnTo>
                    <a:pt x="111" y="403"/>
                  </a:lnTo>
                  <a:lnTo>
                    <a:pt x="111" y="405"/>
                  </a:lnTo>
                  <a:lnTo>
                    <a:pt x="111" y="403"/>
                  </a:lnTo>
                  <a:lnTo>
                    <a:pt x="114" y="403"/>
                  </a:lnTo>
                  <a:lnTo>
                    <a:pt x="117" y="400"/>
                  </a:lnTo>
                  <a:lnTo>
                    <a:pt x="119" y="400"/>
                  </a:lnTo>
                  <a:lnTo>
                    <a:pt x="122" y="400"/>
                  </a:lnTo>
                  <a:lnTo>
                    <a:pt x="124" y="403"/>
                  </a:lnTo>
                  <a:lnTo>
                    <a:pt x="124" y="400"/>
                  </a:lnTo>
                  <a:lnTo>
                    <a:pt x="127" y="400"/>
                  </a:lnTo>
                  <a:lnTo>
                    <a:pt x="127" y="403"/>
                  </a:lnTo>
                  <a:lnTo>
                    <a:pt x="127" y="400"/>
                  </a:lnTo>
                  <a:lnTo>
                    <a:pt x="127" y="403"/>
                  </a:lnTo>
                  <a:lnTo>
                    <a:pt x="127" y="400"/>
                  </a:lnTo>
                  <a:lnTo>
                    <a:pt x="129" y="400"/>
                  </a:lnTo>
                  <a:lnTo>
                    <a:pt x="129" y="403"/>
                  </a:lnTo>
                  <a:lnTo>
                    <a:pt x="132" y="403"/>
                  </a:lnTo>
                  <a:lnTo>
                    <a:pt x="132" y="400"/>
                  </a:lnTo>
                  <a:lnTo>
                    <a:pt x="134" y="400"/>
                  </a:lnTo>
                  <a:lnTo>
                    <a:pt x="137" y="400"/>
                  </a:lnTo>
                  <a:lnTo>
                    <a:pt x="137" y="398"/>
                  </a:lnTo>
                  <a:lnTo>
                    <a:pt x="139" y="398"/>
                  </a:lnTo>
                  <a:lnTo>
                    <a:pt x="139" y="400"/>
                  </a:lnTo>
                  <a:lnTo>
                    <a:pt x="142" y="400"/>
                  </a:lnTo>
                  <a:lnTo>
                    <a:pt x="142" y="398"/>
                  </a:lnTo>
                  <a:lnTo>
                    <a:pt x="144" y="398"/>
                  </a:lnTo>
                  <a:lnTo>
                    <a:pt x="147" y="398"/>
                  </a:lnTo>
                  <a:lnTo>
                    <a:pt x="147" y="395"/>
                  </a:lnTo>
                  <a:lnTo>
                    <a:pt x="149" y="398"/>
                  </a:lnTo>
                  <a:lnTo>
                    <a:pt x="149" y="395"/>
                  </a:lnTo>
                  <a:lnTo>
                    <a:pt x="152" y="395"/>
                  </a:lnTo>
                  <a:lnTo>
                    <a:pt x="155" y="395"/>
                  </a:lnTo>
                  <a:lnTo>
                    <a:pt x="155" y="398"/>
                  </a:lnTo>
                  <a:lnTo>
                    <a:pt x="155" y="395"/>
                  </a:lnTo>
                  <a:lnTo>
                    <a:pt x="157" y="395"/>
                  </a:lnTo>
                  <a:lnTo>
                    <a:pt x="160" y="395"/>
                  </a:lnTo>
                  <a:lnTo>
                    <a:pt x="160" y="393"/>
                  </a:lnTo>
                  <a:lnTo>
                    <a:pt x="162" y="393"/>
                  </a:lnTo>
                  <a:lnTo>
                    <a:pt x="162" y="395"/>
                  </a:lnTo>
                  <a:lnTo>
                    <a:pt x="162" y="393"/>
                  </a:lnTo>
                  <a:lnTo>
                    <a:pt x="162" y="395"/>
                  </a:lnTo>
                  <a:lnTo>
                    <a:pt x="165" y="395"/>
                  </a:lnTo>
                  <a:lnTo>
                    <a:pt x="167" y="395"/>
                  </a:lnTo>
                  <a:lnTo>
                    <a:pt x="167" y="393"/>
                  </a:lnTo>
                  <a:lnTo>
                    <a:pt x="167" y="395"/>
                  </a:lnTo>
                  <a:lnTo>
                    <a:pt x="170" y="395"/>
                  </a:lnTo>
                  <a:lnTo>
                    <a:pt x="170" y="393"/>
                  </a:lnTo>
                  <a:lnTo>
                    <a:pt x="172" y="393"/>
                  </a:lnTo>
                  <a:lnTo>
                    <a:pt x="172" y="390"/>
                  </a:lnTo>
                  <a:lnTo>
                    <a:pt x="172" y="388"/>
                  </a:lnTo>
                  <a:lnTo>
                    <a:pt x="175" y="388"/>
                  </a:lnTo>
                  <a:lnTo>
                    <a:pt x="175" y="385"/>
                  </a:lnTo>
                  <a:lnTo>
                    <a:pt x="175" y="388"/>
                  </a:lnTo>
                  <a:lnTo>
                    <a:pt x="177" y="385"/>
                  </a:lnTo>
                  <a:lnTo>
                    <a:pt x="177" y="383"/>
                  </a:lnTo>
                  <a:lnTo>
                    <a:pt x="180" y="383"/>
                  </a:lnTo>
                  <a:lnTo>
                    <a:pt x="180" y="380"/>
                  </a:lnTo>
                  <a:lnTo>
                    <a:pt x="182" y="380"/>
                  </a:lnTo>
                  <a:lnTo>
                    <a:pt x="182" y="383"/>
                  </a:lnTo>
                  <a:lnTo>
                    <a:pt x="185" y="383"/>
                  </a:lnTo>
                  <a:lnTo>
                    <a:pt x="185" y="380"/>
                  </a:lnTo>
                  <a:lnTo>
                    <a:pt x="188" y="380"/>
                  </a:lnTo>
                  <a:lnTo>
                    <a:pt x="188" y="383"/>
                  </a:lnTo>
                  <a:lnTo>
                    <a:pt x="188" y="380"/>
                  </a:lnTo>
                  <a:lnTo>
                    <a:pt x="188" y="383"/>
                  </a:lnTo>
                  <a:lnTo>
                    <a:pt x="190" y="383"/>
                  </a:lnTo>
                  <a:lnTo>
                    <a:pt x="193" y="383"/>
                  </a:lnTo>
                  <a:lnTo>
                    <a:pt x="193" y="380"/>
                  </a:lnTo>
                  <a:lnTo>
                    <a:pt x="195" y="380"/>
                  </a:lnTo>
                  <a:lnTo>
                    <a:pt x="195" y="383"/>
                  </a:lnTo>
                  <a:lnTo>
                    <a:pt x="198" y="380"/>
                  </a:lnTo>
                  <a:lnTo>
                    <a:pt x="198" y="383"/>
                  </a:lnTo>
                  <a:lnTo>
                    <a:pt x="198" y="380"/>
                  </a:lnTo>
                  <a:lnTo>
                    <a:pt x="200" y="380"/>
                  </a:lnTo>
                  <a:lnTo>
                    <a:pt x="203" y="380"/>
                  </a:lnTo>
                  <a:lnTo>
                    <a:pt x="205" y="383"/>
                  </a:lnTo>
                  <a:lnTo>
                    <a:pt x="205" y="380"/>
                  </a:lnTo>
                  <a:lnTo>
                    <a:pt x="208" y="380"/>
                  </a:lnTo>
                  <a:lnTo>
                    <a:pt x="208" y="383"/>
                  </a:lnTo>
                  <a:lnTo>
                    <a:pt x="208" y="385"/>
                  </a:lnTo>
                  <a:lnTo>
                    <a:pt x="208" y="388"/>
                  </a:lnTo>
                  <a:lnTo>
                    <a:pt x="208" y="390"/>
                  </a:lnTo>
                  <a:lnTo>
                    <a:pt x="210" y="388"/>
                  </a:lnTo>
                  <a:lnTo>
                    <a:pt x="210" y="390"/>
                  </a:lnTo>
                  <a:lnTo>
                    <a:pt x="213" y="390"/>
                  </a:lnTo>
                  <a:lnTo>
                    <a:pt x="213" y="393"/>
                  </a:lnTo>
                  <a:lnTo>
                    <a:pt x="215" y="393"/>
                  </a:lnTo>
                  <a:lnTo>
                    <a:pt x="218" y="390"/>
                  </a:lnTo>
                  <a:lnTo>
                    <a:pt x="215" y="390"/>
                  </a:lnTo>
                  <a:lnTo>
                    <a:pt x="215" y="388"/>
                  </a:lnTo>
                  <a:lnTo>
                    <a:pt x="218" y="388"/>
                  </a:lnTo>
                  <a:lnTo>
                    <a:pt x="218" y="390"/>
                  </a:lnTo>
                  <a:lnTo>
                    <a:pt x="218" y="388"/>
                  </a:lnTo>
                  <a:lnTo>
                    <a:pt x="220" y="388"/>
                  </a:lnTo>
                  <a:lnTo>
                    <a:pt x="220" y="390"/>
                  </a:lnTo>
                  <a:lnTo>
                    <a:pt x="220" y="388"/>
                  </a:lnTo>
                  <a:lnTo>
                    <a:pt x="220" y="390"/>
                  </a:lnTo>
                  <a:lnTo>
                    <a:pt x="223" y="390"/>
                  </a:lnTo>
                  <a:lnTo>
                    <a:pt x="223" y="393"/>
                  </a:lnTo>
                  <a:lnTo>
                    <a:pt x="226" y="393"/>
                  </a:lnTo>
                  <a:lnTo>
                    <a:pt x="226" y="390"/>
                  </a:lnTo>
                  <a:lnTo>
                    <a:pt x="228" y="390"/>
                  </a:lnTo>
                  <a:lnTo>
                    <a:pt x="228" y="388"/>
                  </a:lnTo>
                  <a:lnTo>
                    <a:pt x="228" y="385"/>
                  </a:lnTo>
                  <a:lnTo>
                    <a:pt x="231" y="385"/>
                  </a:lnTo>
                  <a:lnTo>
                    <a:pt x="233" y="372"/>
                  </a:lnTo>
                  <a:lnTo>
                    <a:pt x="236" y="352"/>
                  </a:lnTo>
                  <a:lnTo>
                    <a:pt x="243" y="312"/>
                  </a:lnTo>
                  <a:lnTo>
                    <a:pt x="248" y="279"/>
                  </a:lnTo>
                  <a:lnTo>
                    <a:pt x="253" y="253"/>
                  </a:lnTo>
                  <a:lnTo>
                    <a:pt x="259" y="225"/>
                  </a:lnTo>
                  <a:lnTo>
                    <a:pt x="259" y="223"/>
                  </a:lnTo>
                  <a:lnTo>
                    <a:pt x="259" y="220"/>
                  </a:lnTo>
                  <a:lnTo>
                    <a:pt x="259" y="218"/>
                  </a:lnTo>
                  <a:lnTo>
                    <a:pt x="259" y="215"/>
                  </a:lnTo>
                  <a:lnTo>
                    <a:pt x="261" y="215"/>
                  </a:lnTo>
                  <a:lnTo>
                    <a:pt x="261" y="213"/>
                  </a:lnTo>
                  <a:lnTo>
                    <a:pt x="261" y="210"/>
                  </a:lnTo>
                  <a:lnTo>
                    <a:pt x="261" y="208"/>
                  </a:lnTo>
                  <a:lnTo>
                    <a:pt x="259" y="208"/>
                  </a:lnTo>
                  <a:lnTo>
                    <a:pt x="259" y="205"/>
                  </a:lnTo>
                  <a:lnTo>
                    <a:pt x="261" y="205"/>
                  </a:lnTo>
                  <a:lnTo>
                    <a:pt x="261" y="202"/>
                  </a:lnTo>
                  <a:lnTo>
                    <a:pt x="261" y="200"/>
                  </a:lnTo>
                  <a:lnTo>
                    <a:pt x="261" y="197"/>
                  </a:lnTo>
                  <a:lnTo>
                    <a:pt x="261" y="195"/>
                  </a:lnTo>
                  <a:lnTo>
                    <a:pt x="259" y="195"/>
                  </a:lnTo>
                  <a:lnTo>
                    <a:pt x="261" y="195"/>
                  </a:lnTo>
                  <a:lnTo>
                    <a:pt x="261" y="192"/>
                  </a:lnTo>
                  <a:lnTo>
                    <a:pt x="259" y="192"/>
                  </a:lnTo>
                  <a:lnTo>
                    <a:pt x="259" y="190"/>
                  </a:lnTo>
                  <a:lnTo>
                    <a:pt x="256" y="190"/>
                  </a:lnTo>
                  <a:lnTo>
                    <a:pt x="253" y="190"/>
                  </a:lnTo>
                  <a:lnTo>
                    <a:pt x="253" y="187"/>
                  </a:lnTo>
                  <a:lnTo>
                    <a:pt x="253" y="185"/>
                  </a:lnTo>
                  <a:lnTo>
                    <a:pt x="251" y="185"/>
                  </a:lnTo>
                  <a:lnTo>
                    <a:pt x="251" y="182"/>
                  </a:lnTo>
                  <a:lnTo>
                    <a:pt x="251" y="180"/>
                  </a:lnTo>
                  <a:lnTo>
                    <a:pt x="248" y="180"/>
                  </a:lnTo>
                  <a:lnTo>
                    <a:pt x="248" y="177"/>
                  </a:lnTo>
                  <a:lnTo>
                    <a:pt x="248" y="175"/>
                  </a:lnTo>
                  <a:lnTo>
                    <a:pt x="251" y="175"/>
                  </a:lnTo>
                  <a:lnTo>
                    <a:pt x="251" y="172"/>
                  </a:lnTo>
                  <a:lnTo>
                    <a:pt x="251" y="170"/>
                  </a:lnTo>
                  <a:lnTo>
                    <a:pt x="248" y="170"/>
                  </a:lnTo>
                  <a:lnTo>
                    <a:pt x="251" y="167"/>
                  </a:lnTo>
                  <a:lnTo>
                    <a:pt x="248" y="167"/>
                  </a:lnTo>
                  <a:lnTo>
                    <a:pt x="248" y="164"/>
                  </a:lnTo>
                  <a:lnTo>
                    <a:pt x="248" y="162"/>
                  </a:lnTo>
                  <a:lnTo>
                    <a:pt x="246" y="162"/>
                  </a:lnTo>
                  <a:lnTo>
                    <a:pt x="243" y="162"/>
                  </a:lnTo>
                  <a:lnTo>
                    <a:pt x="243" y="159"/>
                  </a:lnTo>
                  <a:lnTo>
                    <a:pt x="241" y="159"/>
                  </a:lnTo>
                  <a:lnTo>
                    <a:pt x="241" y="157"/>
                  </a:lnTo>
                  <a:lnTo>
                    <a:pt x="238" y="157"/>
                  </a:lnTo>
                  <a:lnTo>
                    <a:pt x="236" y="157"/>
                  </a:lnTo>
                  <a:lnTo>
                    <a:pt x="236" y="154"/>
                  </a:lnTo>
                  <a:lnTo>
                    <a:pt x="233" y="154"/>
                  </a:lnTo>
                  <a:lnTo>
                    <a:pt x="231" y="154"/>
                  </a:lnTo>
                  <a:lnTo>
                    <a:pt x="231" y="152"/>
                  </a:lnTo>
                  <a:lnTo>
                    <a:pt x="228" y="152"/>
                  </a:lnTo>
                  <a:lnTo>
                    <a:pt x="228" y="149"/>
                  </a:lnTo>
                  <a:lnTo>
                    <a:pt x="226" y="149"/>
                  </a:lnTo>
                  <a:lnTo>
                    <a:pt x="226" y="147"/>
                  </a:lnTo>
                  <a:lnTo>
                    <a:pt x="223" y="147"/>
                  </a:lnTo>
                  <a:lnTo>
                    <a:pt x="223" y="144"/>
                  </a:lnTo>
                  <a:lnTo>
                    <a:pt x="223" y="142"/>
                  </a:lnTo>
                  <a:lnTo>
                    <a:pt x="223" y="139"/>
                  </a:lnTo>
                  <a:lnTo>
                    <a:pt x="223" y="134"/>
                  </a:lnTo>
                  <a:lnTo>
                    <a:pt x="223" y="129"/>
                  </a:lnTo>
                  <a:lnTo>
                    <a:pt x="223" y="101"/>
                  </a:lnTo>
                  <a:lnTo>
                    <a:pt x="223" y="98"/>
                  </a:lnTo>
                  <a:lnTo>
                    <a:pt x="223" y="101"/>
                  </a:lnTo>
                  <a:lnTo>
                    <a:pt x="226" y="101"/>
                  </a:lnTo>
                  <a:lnTo>
                    <a:pt x="226" y="98"/>
                  </a:lnTo>
                  <a:lnTo>
                    <a:pt x="228" y="98"/>
                  </a:lnTo>
                  <a:lnTo>
                    <a:pt x="228" y="101"/>
                  </a:lnTo>
                  <a:lnTo>
                    <a:pt x="231" y="98"/>
                  </a:lnTo>
                  <a:lnTo>
                    <a:pt x="233" y="98"/>
                  </a:lnTo>
                  <a:lnTo>
                    <a:pt x="236" y="98"/>
                  </a:lnTo>
                  <a:lnTo>
                    <a:pt x="238" y="98"/>
                  </a:lnTo>
                  <a:lnTo>
                    <a:pt x="241" y="96"/>
                  </a:lnTo>
                  <a:lnTo>
                    <a:pt x="243" y="96"/>
                  </a:lnTo>
                  <a:lnTo>
                    <a:pt x="243" y="93"/>
                  </a:lnTo>
                  <a:lnTo>
                    <a:pt x="246" y="93"/>
                  </a:lnTo>
                  <a:lnTo>
                    <a:pt x="248" y="96"/>
                  </a:lnTo>
                  <a:lnTo>
                    <a:pt x="251" y="96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3" y="91"/>
                  </a:lnTo>
                  <a:lnTo>
                    <a:pt x="256" y="91"/>
                  </a:lnTo>
                  <a:lnTo>
                    <a:pt x="256" y="88"/>
                  </a:lnTo>
                  <a:lnTo>
                    <a:pt x="259" y="88"/>
                  </a:lnTo>
                  <a:lnTo>
                    <a:pt x="259" y="91"/>
                  </a:lnTo>
                  <a:lnTo>
                    <a:pt x="261" y="91"/>
                  </a:lnTo>
                  <a:lnTo>
                    <a:pt x="261" y="93"/>
                  </a:lnTo>
                  <a:lnTo>
                    <a:pt x="264" y="96"/>
                  </a:lnTo>
                  <a:lnTo>
                    <a:pt x="266" y="96"/>
                  </a:lnTo>
                  <a:lnTo>
                    <a:pt x="266" y="93"/>
                  </a:lnTo>
                  <a:lnTo>
                    <a:pt x="269" y="93"/>
                  </a:lnTo>
                  <a:lnTo>
                    <a:pt x="269" y="96"/>
                  </a:lnTo>
                  <a:lnTo>
                    <a:pt x="269" y="98"/>
                  </a:lnTo>
                  <a:lnTo>
                    <a:pt x="269" y="96"/>
                  </a:lnTo>
                  <a:lnTo>
                    <a:pt x="271" y="96"/>
                  </a:lnTo>
                  <a:lnTo>
                    <a:pt x="271" y="98"/>
                  </a:lnTo>
                  <a:lnTo>
                    <a:pt x="274" y="96"/>
                  </a:lnTo>
                  <a:lnTo>
                    <a:pt x="274" y="93"/>
                  </a:lnTo>
                  <a:lnTo>
                    <a:pt x="276" y="93"/>
                  </a:lnTo>
                  <a:lnTo>
                    <a:pt x="276" y="96"/>
                  </a:lnTo>
                  <a:lnTo>
                    <a:pt x="276" y="93"/>
                  </a:lnTo>
                  <a:lnTo>
                    <a:pt x="279" y="96"/>
                  </a:lnTo>
                  <a:lnTo>
                    <a:pt x="279" y="93"/>
                  </a:lnTo>
                  <a:lnTo>
                    <a:pt x="276" y="91"/>
                  </a:lnTo>
                  <a:lnTo>
                    <a:pt x="274" y="91"/>
                  </a:lnTo>
                  <a:lnTo>
                    <a:pt x="274" y="8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76" y="83"/>
                  </a:lnTo>
                  <a:lnTo>
                    <a:pt x="276" y="81"/>
                  </a:lnTo>
                  <a:lnTo>
                    <a:pt x="276" y="78"/>
                  </a:lnTo>
                  <a:lnTo>
                    <a:pt x="274" y="78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4" y="76"/>
                  </a:lnTo>
                  <a:lnTo>
                    <a:pt x="271" y="76"/>
                  </a:lnTo>
                  <a:lnTo>
                    <a:pt x="274" y="73"/>
                  </a:lnTo>
                  <a:lnTo>
                    <a:pt x="271" y="71"/>
                  </a:lnTo>
                  <a:lnTo>
                    <a:pt x="269" y="71"/>
                  </a:lnTo>
                  <a:lnTo>
                    <a:pt x="266" y="68"/>
                  </a:lnTo>
                  <a:lnTo>
                    <a:pt x="264" y="68"/>
                  </a:lnTo>
                  <a:lnTo>
                    <a:pt x="261" y="68"/>
                  </a:lnTo>
                  <a:lnTo>
                    <a:pt x="261" y="71"/>
                  </a:lnTo>
                  <a:lnTo>
                    <a:pt x="259" y="71"/>
                  </a:lnTo>
                  <a:lnTo>
                    <a:pt x="259" y="68"/>
                  </a:lnTo>
                  <a:lnTo>
                    <a:pt x="256" y="68"/>
                  </a:lnTo>
                  <a:lnTo>
                    <a:pt x="253" y="68"/>
                  </a:lnTo>
                  <a:lnTo>
                    <a:pt x="251" y="68"/>
                  </a:lnTo>
                  <a:lnTo>
                    <a:pt x="248" y="68"/>
                  </a:lnTo>
                  <a:lnTo>
                    <a:pt x="246" y="68"/>
                  </a:lnTo>
                  <a:lnTo>
                    <a:pt x="243" y="68"/>
                  </a:lnTo>
                  <a:lnTo>
                    <a:pt x="243" y="66"/>
                  </a:lnTo>
                  <a:lnTo>
                    <a:pt x="241" y="66"/>
                  </a:lnTo>
                  <a:lnTo>
                    <a:pt x="241" y="68"/>
                  </a:lnTo>
                  <a:lnTo>
                    <a:pt x="238" y="68"/>
                  </a:lnTo>
                  <a:lnTo>
                    <a:pt x="238" y="71"/>
                  </a:lnTo>
                  <a:lnTo>
                    <a:pt x="236" y="68"/>
                  </a:lnTo>
                  <a:lnTo>
                    <a:pt x="236" y="43"/>
                  </a:lnTo>
                  <a:lnTo>
                    <a:pt x="236" y="30"/>
                  </a:lnTo>
                  <a:lnTo>
                    <a:pt x="236" y="33"/>
                  </a:lnTo>
                  <a:lnTo>
                    <a:pt x="238" y="33"/>
                  </a:lnTo>
                  <a:lnTo>
                    <a:pt x="238" y="30"/>
                  </a:lnTo>
                  <a:lnTo>
                    <a:pt x="238" y="33"/>
                  </a:lnTo>
                  <a:lnTo>
                    <a:pt x="238" y="30"/>
                  </a:lnTo>
                  <a:lnTo>
                    <a:pt x="241" y="30"/>
                  </a:lnTo>
                  <a:lnTo>
                    <a:pt x="243" y="30"/>
                  </a:lnTo>
                  <a:lnTo>
                    <a:pt x="246" y="30"/>
                  </a:lnTo>
                  <a:lnTo>
                    <a:pt x="248" y="30"/>
                  </a:lnTo>
                  <a:lnTo>
                    <a:pt x="248" y="27"/>
                  </a:lnTo>
                  <a:lnTo>
                    <a:pt x="251" y="27"/>
                  </a:lnTo>
                  <a:lnTo>
                    <a:pt x="253" y="27"/>
                  </a:lnTo>
                  <a:lnTo>
                    <a:pt x="256" y="27"/>
                  </a:lnTo>
                  <a:lnTo>
                    <a:pt x="259" y="27"/>
                  </a:lnTo>
                  <a:lnTo>
                    <a:pt x="261" y="27"/>
                  </a:lnTo>
                  <a:lnTo>
                    <a:pt x="261" y="30"/>
                  </a:lnTo>
                  <a:lnTo>
                    <a:pt x="264" y="30"/>
                  </a:lnTo>
                  <a:lnTo>
                    <a:pt x="274" y="30"/>
                  </a:lnTo>
                  <a:lnTo>
                    <a:pt x="286" y="30"/>
                  </a:lnTo>
                  <a:lnTo>
                    <a:pt x="335" y="30"/>
                  </a:lnTo>
                  <a:lnTo>
                    <a:pt x="335" y="27"/>
                  </a:lnTo>
                  <a:lnTo>
                    <a:pt x="332" y="27"/>
                  </a:lnTo>
                  <a:lnTo>
                    <a:pt x="330" y="27"/>
                  </a:lnTo>
                  <a:lnTo>
                    <a:pt x="330" y="25"/>
                  </a:lnTo>
                  <a:lnTo>
                    <a:pt x="332" y="25"/>
                  </a:lnTo>
                  <a:lnTo>
                    <a:pt x="330" y="25"/>
                  </a:lnTo>
                  <a:lnTo>
                    <a:pt x="330" y="22"/>
                  </a:lnTo>
                  <a:lnTo>
                    <a:pt x="330" y="17"/>
                  </a:lnTo>
                  <a:lnTo>
                    <a:pt x="332" y="17"/>
                  </a:lnTo>
                  <a:lnTo>
                    <a:pt x="335" y="15"/>
                  </a:lnTo>
                  <a:lnTo>
                    <a:pt x="337" y="15"/>
                  </a:lnTo>
                  <a:lnTo>
                    <a:pt x="337" y="17"/>
                  </a:lnTo>
                  <a:lnTo>
                    <a:pt x="340" y="17"/>
                  </a:lnTo>
                  <a:lnTo>
                    <a:pt x="340" y="20"/>
                  </a:lnTo>
                  <a:lnTo>
                    <a:pt x="342" y="20"/>
                  </a:lnTo>
                  <a:lnTo>
                    <a:pt x="345" y="22"/>
                  </a:lnTo>
                  <a:lnTo>
                    <a:pt x="347" y="25"/>
                  </a:lnTo>
                  <a:lnTo>
                    <a:pt x="350" y="25"/>
                  </a:lnTo>
                  <a:lnTo>
                    <a:pt x="350" y="22"/>
                  </a:lnTo>
                  <a:lnTo>
                    <a:pt x="350" y="20"/>
                  </a:lnTo>
                  <a:lnTo>
                    <a:pt x="352" y="20"/>
                  </a:lnTo>
                  <a:lnTo>
                    <a:pt x="355" y="17"/>
                  </a:lnTo>
                  <a:lnTo>
                    <a:pt x="355" y="15"/>
                  </a:lnTo>
                  <a:lnTo>
                    <a:pt x="357" y="15"/>
                  </a:lnTo>
                  <a:lnTo>
                    <a:pt x="357" y="12"/>
                  </a:lnTo>
                  <a:lnTo>
                    <a:pt x="360" y="12"/>
                  </a:lnTo>
                  <a:lnTo>
                    <a:pt x="362" y="12"/>
                  </a:lnTo>
                  <a:lnTo>
                    <a:pt x="365" y="12"/>
                  </a:lnTo>
                  <a:lnTo>
                    <a:pt x="368" y="12"/>
                  </a:lnTo>
                  <a:lnTo>
                    <a:pt x="370" y="10"/>
                  </a:lnTo>
                  <a:lnTo>
                    <a:pt x="370" y="7"/>
                  </a:lnTo>
                  <a:lnTo>
                    <a:pt x="373" y="7"/>
                  </a:lnTo>
                  <a:lnTo>
                    <a:pt x="373" y="5"/>
                  </a:lnTo>
                  <a:lnTo>
                    <a:pt x="375" y="2"/>
                  </a:lnTo>
                  <a:lnTo>
                    <a:pt x="378" y="2"/>
                  </a:lnTo>
                  <a:lnTo>
                    <a:pt x="378" y="0"/>
                  </a:lnTo>
                  <a:lnTo>
                    <a:pt x="380" y="0"/>
                  </a:lnTo>
                  <a:lnTo>
                    <a:pt x="383" y="0"/>
                  </a:lnTo>
                  <a:lnTo>
                    <a:pt x="383" y="2"/>
                  </a:lnTo>
                  <a:lnTo>
                    <a:pt x="385" y="2"/>
                  </a:lnTo>
                  <a:lnTo>
                    <a:pt x="385" y="5"/>
                  </a:lnTo>
                  <a:lnTo>
                    <a:pt x="385" y="7"/>
                  </a:lnTo>
                  <a:lnTo>
                    <a:pt x="385" y="10"/>
                  </a:lnTo>
                  <a:lnTo>
                    <a:pt x="385" y="12"/>
                  </a:lnTo>
                  <a:lnTo>
                    <a:pt x="385" y="15"/>
                  </a:lnTo>
                  <a:lnTo>
                    <a:pt x="388" y="17"/>
                  </a:lnTo>
                  <a:lnTo>
                    <a:pt x="388" y="20"/>
                  </a:lnTo>
                  <a:lnTo>
                    <a:pt x="388" y="22"/>
                  </a:lnTo>
                  <a:lnTo>
                    <a:pt x="390" y="22"/>
                  </a:lnTo>
                  <a:lnTo>
                    <a:pt x="393" y="22"/>
                  </a:lnTo>
                  <a:lnTo>
                    <a:pt x="395" y="22"/>
                  </a:lnTo>
                  <a:lnTo>
                    <a:pt x="395" y="25"/>
                  </a:lnTo>
                  <a:lnTo>
                    <a:pt x="398" y="25"/>
                  </a:lnTo>
                  <a:lnTo>
                    <a:pt x="398" y="27"/>
                  </a:lnTo>
                  <a:lnTo>
                    <a:pt x="398" y="30"/>
                  </a:lnTo>
                  <a:lnTo>
                    <a:pt x="398" y="33"/>
                  </a:lnTo>
                  <a:lnTo>
                    <a:pt x="401" y="35"/>
                  </a:lnTo>
                  <a:lnTo>
                    <a:pt x="401" y="38"/>
                  </a:lnTo>
                  <a:lnTo>
                    <a:pt x="401" y="40"/>
                  </a:lnTo>
                  <a:lnTo>
                    <a:pt x="401" y="43"/>
                  </a:lnTo>
                  <a:lnTo>
                    <a:pt x="401" y="45"/>
                  </a:lnTo>
                  <a:lnTo>
                    <a:pt x="401" y="48"/>
                  </a:lnTo>
                  <a:lnTo>
                    <a:pt x="401" y="50"/>
                  </a:lnTo>
                  <a:lnTo>
                    <a:pt x="401" y="53"/>
                  </a:lnTo>
                  <a:lnTo>
                    <a:pt x="398" y="55"/>
                  </a:lnTo>
                  <a:lnTo>
                    <a:pt x="401" y="58"/>
                  </a:lnTo>
                  <a:lnTo>
                    <a:pt x="401" y="60"/>
                  </a:lnTo>
                  <a:lnTo>
                    <a:pt x="401" y="63"/>
                  </a:lnTo>
                  <a:lnTo>
                    <a:pt x="398" y="63"/>
                  </a:lnTo>
                  <a:lnTo>
                    <a:pt x="413" y="60"/>
                  </a:lnTo>
                  <a:lnTo>
                    <a:pt x="428" y="73"/>
                  </a:lnTo>
                  <a:lnTo>
                    <a:pt x="446" y="88"/>
                  </a:lnTo>
                  <a:lnTo>
                    <a:pt x="451" y="86"/>
                  </a:lnTo>
                  <a:lnTo>
                    <a:pt x="454" y="86"/>
                  </a:lnTo>
                  <a:lnTo>
                    <a:pt x="454" y="88"/>
                  </a:lnTo>
                  <a:lnTo>
                    <a:pt x="456" y="88"/>
                  </a:lnTo>
                  <a:lnTo>
                    <a:pt x="459" y="88"/>
                  </a:lnTo>
                  <a:lnTo>
                    <a:pt x="459" y="86"/>
                  </a:lnTo>
                  <a:lnTo>
                    <a:pt x="461" y="86"/>
                  </a:lnTo>
                  <a:lnTo>
                    <a:pt x="464" y="86"/>
                  </a:lnTo>
                  <a:lnTo>
                    <a:pt x="466" y="86"/>
                  </a:lnTo>
                  <a:lnTo>
                    <a:pt x="466" y="83"/>
                  </a:lnTo>
                  <a:lnTo>
                    <a:pt x="469" y="81"/>
                  </a:lnTo>
                  <a:lnTo>
                    <a:pt x="472" y="78"/>
                  </a:lnTo>
                  <a:lnTo>
                    <a:pt x="474" y="78"/>
                  </a:lnTo>
                  <a:lnTo>
                    <a:pt x="474" y="76"/>
                  </a:lnTo>
                  <a:lnTo>
                    <a:pt x="477" y="76"/>
                  </a:lnTo>
                  <a:lnTo>
                    <a:pt x="479" y="76"/>
                  </a:lnTo>
                  <a:lnTo>
                    <a:pt x="479" y="73"/>
                  </a:lnTo>
                  <a:lnTo>
                    <a:pt x="482" y="73"/>
                  </a:lnTo>
                  <a:lnTo>
                    <a:pt x="484" y="73"/>
                  </a:lnTo>
                  <a:lnTo>
                    <a:pt x="487" y="73"/>
                  </a:lnTo>
                  <a:lnTo>
                    <a:pt x="489" y="73"/>
                  </a:lnTo>
                  <a:lnTo>
                    <a:pt x="489" y="76"/>
                  </a:lnTo>
                  <a:lnTo>
                    <a:pt x="489" y="73"/>
                  </a:lnTo>
                  <a:lnTo>
                    <a:pt x="489" y="76"/>
                  </a:lnTo>
                  <a:lnTo>
                    <a:pt x="492" y="76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2" y="81"/>
                  </a:lnTo>
                  <a:lnTo>
                    <a:pt x="494" y="81"/>
                  </a:lnTo>
                  <a:lnTo>
                    <a:pt x="494" y="83"/>
                  </a:lnTo>
                  <a:lnTo>
                    <a:pt x="492" y="83"/>
                  </a:lnTo>
                  <a:lnTo>
                    <a:pt x="492" y="86"/>
                  </a:lnTo>
                  <a:lnTo>
                    <a:pt x="489" y="86"/>
                  </a:lnTo>
                  <a:lnTo>
                    <a:pt x="489" y="88"/>
                  </a:lnTo>
                  <a:lnTo>
                    <a:pt x="489" y="91"/>
                  </a:lnTo>
                  <a:lnTo>
                    <a:pt x="489" y="93"/>
                  </a:lnTo>
                  <a:lnTo>
                    <a:pt x="492" y="93"/>
                  </a:lnTo>
                  <a:lnTo>
                    <a:pt x="494" y="93"/>
                  </a:lnTo>
                  <a:lnTo>
                    <a:pt x="497" y="93"/>
                  </a:lnTo>
                  <a:lnTo>
                    <a:pt x="497" y="91"/>
                  </a:lnTo>
                  <a:lnTo>
                    <a:pt x="499" y="91"/>
                  </a:lnTo>
                  <a:lnTo>
                    <a:pt x="499" y="88"/>
                  </a:lnTo>
                  <a:lnTo>
                    <a:pt x="499" y="86"/>
                  </a:lnTo>
                  <a:lnTo>
                    <a:pt x="499" y="83"/>
                  </a:lnTo>
                  <a:lnTo>
                    <a:pt x="502" y="83"/>
                  </a:lnTo>
                  <a:lnTo>
                    <a:pt x="502" y="81"/>
                  </a:lnTo>
                  <a:lnTo>
                    <a:pt x="504" y="78"/>
                  </a:lnTo>
                  <a:lnTo>
                    <a:pt x="507" y="78"/>
                  </a:lnTo>
                  <a:lnTo>
                    <a:pt x="510" y="78"/>
                  </a:lnTo>
                  <a:lnTo>
                    <a:pt x="512" y="78"/>
                  </a:lnTo>
                  <a:lnTo>
                    <a:pt x="515" y="78"/>
                  </a:lnTo>
                  <a:lnTo>
                    <a:pt x="515" y="76"/>
                  </a:lnTo>
                  <a:lnTo>
                    <a:pt x="515" y="73"/>
                  </a:lnTo>
                  <a:lnTo>
                    <a:pt x="515" y="71"/>
                  </a:lnTo>
                  <a:lnTo>
                    <a:pt x="515" y="68"/>
                  </a:lnTo>
                  <a:lnTo>
                    <a:pt x="515" y="66"/>
                  </a:lnTo>
                  <a:lnTo>
                    <a:pt x="517" y="66"/>
                  </a:lnTo>
                  <a:lnTo>
                    <a:pt x="517" y="63"/>
                  </a:lnTo>
                  <a:lnTo>
                    <a:pt x="517" y="66"/>
                  </a:lnTo>
                  <a:lnTo>
                    <a:pt x="520" y="66"/>
                  </a:lnTo>
                  <a:lnTo>
                    <a:pt x="520" y="68"/>
                  </a:lnTo>
                  <a:lnTo>
                    <a:pt x="520" y="66"/>
                  </a:lnTo>
                  <a:lnTo>
                    <a:pt x="522" y="66"/>
                  </a:lnTo>
                  <a:lnTo>
                    <a:pt x="525" y="66"/>
                  </a:lnTo>
                  <a:lnTo>
                    <a:pt x="525" y="63"/>
                  </a:lnTo>
                  <a:lnTo>
                    <a:pt x="525" y="60"/>
                  </a:lnTo>
                  <a:lnTo>
                    <a:pt x="527" y="60"/>
                  </a:lnTo>
                  <a:lnTo>
                    <a:pt x="530" y="60"/>
                  </a:lnTo>
                  <a:lnTo>
                    <a:pt x="530" y="58"/>
                  </a:lnTo>
                  <a:lnTo>
                    <a:pt x="530" y="60"/>
                  </a:lnTo>
                  <a:lnTo>
                    <a:pt x="532" y="60"/>
                  </a:lnTo>
                  <a:lnTo>
                    <a:pt x="532" y="58"/>
                  </a:lnTo>
                  <a:lnTo>
                    <a:pt x="532" y="55"/>
                  </a:lnTo>
                  <a:lnTo>
                    <a:pt x="535" y="55"/>
                  </a:lnTo>
                  <a:lnTo>
                    <a:pt x="535" y="58"/>
                  </a:lnTo>
                  <a:lnTo>
                    <a:pt x="537" y="58"/>
                  </a:lnTo>
                  <a:lnTo>
                    <a:pt x="537" y="60"/>
                  </a:lnTo>
                  <a:lnTo>
                    <a:pt x="540" y="60"/>
                  </a:lnTo>
                  <a:lnTo>
                    <a:pt x="540" y="58"/>
                  </a:lnTo>
                  <a:lnTo>
                    <a:pt x="543" y="55"/>
                  </a:lnTo>
                  <a:lnTo>
                    <a:pt x="543" y="58"/>
                  </a:lnTo>
                  <a:lnTo>
                    <a:pt x="543" y="55"/>
                  </a:lnTo>
                  <a:lnTo>
                    <a:pt x="545" y="55"/>
                  </a:lnTo>
                  <a:lnTo>
                    <a:pt x="548" y="53"/>
                  </a:lnTo>
                  <a:lnTo>
                    <a:pt x="548" y="50"/>
                  </a:lnTo>
                  <a:lnTo>
                    <a:pt x="550" y="50"/>
                  </a:lnTo>
                  <a:lnTo>
                    <a:pt x="550" y="48"/>
                  </a:lnTo>
                  <a:lnTo>
                    <a:pt x="553" y="48"/>
                  </a:lnTo>
                  <a:lnTo>
                    <a:pt x="555" y="48"/>
                  </a:lnTo>
                  <a:lnTo>
                    <a:pt x="555" y="45"/>
                  </a:lnTo>
                  <a:lnTo>
                    <a:pt x="558" y="45"/>
                  </a:lnTo>
                  <a:lnTo>
                    <a:pt x="558" y="43"/>
                  </a:lnTo>
                  <a:lnTo>
                    <a:pt x="560" y="43"/>
                  </a:lnTo>
                  <a:lnTo>
                    <a:pt x="563" y="43"/>
                  </a:lnTo>
                  <a:lnTo>
                    <a:pt x="563" y="45"/>
                  </a:lnTo>
                  <a:lnTo>
                    <a:pt x="560" y="45"/>
                  </a:lnTo>
                  <a:lnTo>
                    <a:pt x="560" y="48"/>
                  </a:lnTo>
                  <a:lnTo>
                    <a:pt x="560" y="50"/>
                  </a:lnTo>
                  <a:lnTo>
                    <a:pt x="563" y="50"/>
                  </a:lnTo>
                  <a:lnTo>
                    <a:pt x="563" y="53"/>
                  </a:lnTo>
                  <a:lnTo>
                    <a:pt x="563" y="50"/>
                  </a:lnTo>
                  <a:lnTo>
                    <a:pt x="563" y="48"/>
                  </a:lnTo>
                  <a:lnTo>
                    <a:pt x="565" y="48"/>
                  </a:lnTo>
                  <a:lnTo>
                    <a:pt x="565" y="45"/>
                  </a:lnTo>
                  <a:lnTo>
                    <a:pt x="568" y="45"/>
                  </a:lnTo>
                  <a:lnTo>
                    <a:pt x="568" y="43"/>
                  </a:lnTo>
                  <a:lnTo>
                    <a:pt x="570" y="43"/>
                  </a:lnTo>
                  <a:lnTo>
                    <a:pt x="570" y="40"/>
                  </a:lnTo>
                  <a:lnTo>
                    <a:pt x="573" y="40"/>
                  </a:lnTo>
                  <a:lnTo>
                    <a:pt x="575" y="38"/>
                  </a:lnTo>
                  <a:lnTo>
                    <a:pt x="575" y="40"/>
                  </a:lnTo>
                  <a:lnTo>
                    <a:pt x="575" y="38"/>
                  </a:lnTo>
                  <a:lnTo>
                    <a:pt x="578" y="38"/>
                  </a:lnTo>
                  <a:lnTo>
                    <a:pt x="578" y="35"/>
                  </a:lnTo>
                  <a:lnTo>
                    <a:pt x="578" y="33"/>
                  </a:lnTo>
                  <a:lnTo>
                    <a:pt x="581" y="33"/>
                  </a:lnTo>
                  <a:lnTo>
                    <a:pt x="578" y="33"/>
                  </a:lnTo>
                  <a:lnTo>
                    <a:pt x="578" y="30"/>
                  </a:lnTo>
                  <a:lnTo>
                    <a:pt x="578" y="27"/>
                  </a:lnTo>
                  <a:lnTo>
                    <a:pt x="581" y="27"/>
                  </a:lnTo>
                  <a:lnTo>
                    <a:pt x="581" y="25"/>
                  </a:lnTo>
                  <a:lnTo>
                    <a:pt x="581" y="22"/>
                  </a:lnTo>
                  <a:lnTo>
                    <a:pt x="578" y="22"/>
                  </a:lnTo>
                  <a:lnTo>
                    <a:pt x="581" y="20"/>
                  </a:lnTo>
                  <a:lnTo>
                    <a:pt x="581" y="17"/>
                  </a:lnTo>
                  <a:lnTo>
                    <a:pt x="583" y="17"/>
                  </a:lnTo>
                  <a:lnTo>
                    <a:pt x="583" y="15"/>
                  </a:lnTo>
                  <a:lnTo>
                    <a:pt x="586" y="15"/>
                  </a:lnTo>
                  <a:lnTo>
                    <a:pt x="588" y="15"/>
                  </a:lnTo>
                  <a:lnTo>
                    <a:pt x="591" y="15"/>
                  </a:lnTo>
                  <a:lnTo>
                    <a:pt x="593" y="15"/>
                  </a:lnTo>
                  <a:lnTo>
                    <a:pt x="593" y="17"/>
                  </a:lnTo>
                  <a:lnTo>
                    <a:pt x="593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598" y="12"/>
                  </a:lnTo>
                  <a:lnTo>
                    <a:pt x="601" y="12"/>
                  </a:lnTo>
                  <a:lnTo>
                    <a:pt x="603" y="12"/>
                  </a:lnTo>
                  <a:lnTo>
                    <a:pt x="603" y="10"/>
                  </a:lnTo>
                  <a:lnTo>
                    <a:pt x="606" y="10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11" y="7"/>
                  </a:lnTo>
                  <a:lnTo>
                    <a:pt x="614" y="7"/>
                  </a:lnTo>
                  <a:lnTo>
                    <a:pt x="614" y="5"/>
                  </a:lnTo>
                  <a:lnTo>
                    <a:pt x="616" y="5"/>
                  </a:lnTo>
                  <a:lnTo>
                    <a:pt x="616" y="7"/>
                  </a:lnTo>
                  <a:lnTo>
                    <a:pt x="619" y="7"/>
                  </a:lnTo>
                  <a:lnTo>
                    <a:pt x="619" y="5"/>
                  </a:lnTo>
                  <a:lnTo>
                    <a:pt x="619" y="2"/>
                  </a:lnTo>
                  <a:lnTo>
                    <a:pt x="621" y="2"/>
                  </a:lnTo>
                  <a:lnTo>
                    <a:pt x="621" y="0"/>
                  </a:lnTo>
                  <a:lnTo>
                    <a:pt x="621" y="2"/>
                  </a:lnTo>
                  <a:lnTo>
                    <a:pt x="624" y="2"/>
                  </a:lnTo>
                  <a:lnTo>
                    <a:pt x="624" y="5"/>
                  </a:lnTo>
                  <a:lnTo>
                    <a:pt x="626" y="5"/>
                  </a:lnTo>
                  <a:lnTo>
                    <a:pt x="629" y="5"/>
                  </a:lnTo>
                  <a:lnTo>
                    <a:pt x="631" y="5"/>
                  </a:lnTo>
                  <a:lnTo>
                    <a:pt x="634" y="5"/>
                  </a:lnTo>
                  <a:lnTo>
                    <a:pt x="636" y="5"/>
                  </a:lnTo>
                  <a:lnTo>
                    <a:pt x="636" y="7"/>
                  </a:lnTo>
                  <a:lnTo>
                    <a:pt x="636" y="10"/>
                  </a:lnTo>
                  <a:lnTo>
                    <a:pt x="639" y="10"/>
                  </a:lnTo>
                  <a:lnTo>
                    <a:pt x="639" y="12"/>
                  </a:lnTo>
                  <a:lnTo>
                    <a:pt x="641" y="12"/>
                  </a:lnTo>
                  <a:lnTo>
                    <a:pt x="644" y="12"/>
                  </a:lnTo>
                  <a:lnTo>
                    <a:pt x="646" y="12"/>
                  </a:lnTo>
                  <a:lnTo>
                    <a:pt x="649" y="12"/>
                  </a:lnTo>
                  <a:lnTo>
                    <a:pt x="652" y="12"/>
                  </a:lnTo>
                  <a:lnTo>
                    <a:pt x="654" y="12"/>
                  </a:lnTo>
                  <a:lnTo>
                    <a:pt x="654" y="15"/>
                  </a:lnTo>
                  <a:lnTo>
                    <a:pt x="657" y="15"/>
                  </a:lnTo>
                  <a:lnTo>
                    <a:pt x="659" y="15"/>
                  </a:lnTo>
                  <a:lnTo>
                    <a:pt x="659" y="17"/>
                  </a:lnTo>
                  <a:lnTo>
                    <a:pt x="662" y="17"/>
                  </a:lnTo>
                  <a:lnTo>
                    <a:pt x="662" y="20"/>
                  </a:lnTo>
                  <a:lnTo>
                    <a:pt x="662" y="22"/>
                  </a:lnTo>
                  <a:lnTo>
                    <a:pt x="659" y="25"/>
                  </a:lnTo>
                  <a:lnTo>
                    <a:pt x="659" y="27"/>
                  </a:lnTo>
                  <a:lnTo>
                    <a:pt x="659" y="30"/>
                  </a:lnTo>
                  <a:lnTo>
                    <a:pt x="659" y="33"/>
                  </a:lnTo>
                  <a:lnTo>
                    <a:pt x="657" y="33"/>
                  </a:lnTo>
                  <a:lnTo>
                    <a:pt x="657" y="35"/>
                  </a:lnTo>
                  <a:lnTo>
                    <a:pt x="654" y="38"/>
                  </a:lnTo>
                  <a:lnTo>
                    <a:pt x="657" y="40"/>
                  </a:lnTo>
                  <a:lnTo>
                    <a:pt x="659" y="43"/>
                  </a:lnTo>
                  <a:lnTo>
                    <a:pt x="659" y="45"/>
                  </a:lnTo>
                  <a:lnTo>
                    <a:pt x="662" y="45"/>
                  </a:lnTo>
                  <a:lnTo>
                    <a:pt x="664" y="48"/>
                  </a:lnTo>
                  <a:lnTo>
                    <a:pt x="664" y="50"/>
                  </a:lnTo>
                  <a:lnTo>
                    <a:pt x="664" y="53"/>
                  </a:lnTo>
                  <a:lnTo>
                    <a:pt x="667" y="53"/>
                  </a:lnTo>
                  <a:lnTo>
                    <a:pt x="667" y="55"/>
                  </a:lnTo>
                  <a:lnTo>
                    <a:pt x="667" y="58"/>
                  </a:lnTo>
                  <a:lnTo>
                    <a:pt x="667" y="60"/>
                  </a:lnTo>
                  <a:lnTo>
                    <a:pt x="669" y="63"/>
                  </a:lnTo>
                  <a:lnTo>
                    <a:pt x="669" y="66"/>
                  </a:lnTo>
                  <a:lnTo>
                    <a:pt x="672" y="68"/>
                  </a:lnTo>
                  <a:lnTo>
                    <a:pt x="674" y="68"/>
                  </a:lnTo>
                  <a:lnTo>
                    <a:pt x="674" y="71"/>
                  </a:lnTo>
                  <a:lnTo>
                    <a:pt x="674" y="73"/>
                  </a:lnTo>
                  <a:lnTo>
                    <a:pt x="674" y="76"/>
                  </a:lnTo>
                  <a:lnTo>
                    <a:pt x="677" y="76"/>
                  </a:lnTo>
                  <a:lnTo>
                    <a:pt x="674" y="76"/>
                  </a:lnTo>
                  <a:lnTo>
                    <a:pt x="674" y="78"/>
                  </a:lnTo>
                  <a:lnTo>
                    <a:pt x="674" y="81"/>
                  </a:lnTo>
                  <a:lnTo>
                    <a:pt x="674" y="83"/>
                  </a:lnTo>
                  <a:lnTo>
                    <a:pt x="674" y="86"/>
                  </a:lnTo>
                  <a:lnTo>
                    <a:pt x="674" y="88"/>
                  </a:lnTo>
                  <a:lnTo>
                    <a:pt x="672" y="88"/>
                  </a:lnTo>
                  <a:lnTo>
                    <a:pt x="672" y="91"/>
                  </a:lnTo>
                  <a:lnTo>
                    <a:pt x="669" y="91"/>
                  </a:lnTo>
                  <a:lnTo>
                    <a:pt x="669" y="93"/>
                  </a:lnTo>
                  <a:lnTo>
                    <a:pt x="672" y="96"/>
                  </a:lnTo>
                  <a:lnTo>
                    <a:pt x="672" y="98"/>
                  </a:lnTo>
                  <a:lnTo>
                    <a:pt x="672" y="101"/>
                  </a:lnTo>
                  <a:lnTo>
                    <a:pt x="669" y="101"/>
                  </a:lnTo>
                  <a:lnTo>
                    <a:pt x="669" y="104"/>
                  </a:lnTo>
                  <a:lnTo>
                    <a:pt x="672" y="104"/>
                  </a:lnTo>
                  <a:lnTo>
                    <a:pt x="672" y="106"/>
                  </a:lnTo>
                  <a:lnTo>
                    <a:pt x="674" y="106"/>
                  </a:lnTo>
                  <a:lnTo>
                    <a:pt x="674" y="109"/>
                  </a:lnTo>
                  <a:lnTo>
                    <a:pt x="674" y="111"/>
                  </a:lnTo>
                  <a:lnTo>
                    <a:pt x="677" y="111"/>
                  </a:lnTo>
                  <a:lnTo>
                    <a:pt x="674" y="111"/>
                  </a:lnTo>
                  <a:lnTo>
                    <a:pt x="674" y="114"/>
                  </a:lnTo>
                  <a:lnTo>
                    <a:pt x="674" y="116"/>
                  </a:lnTo>
                  <a:lnTo>
                    <a:pt x="674" y="119"/>
                  </a:lnTo>
                  <a:lnTo>
                    <a:pt x="674" y="121"/>
                  </a:lnTo>
                  <a:lnTo>
                    <a:pt x="677" y="121"/>
                  </a:lnTo>
                  <a:lnTo>
                    <a:pt x="677" y="124"/>
                  </a:lnTo>
                  <a:lnTo>
                    <a:pt x="677" y="126"/>
                  </a:lnTo>
                  <a:lnTo>
                    <a:pt x="677" y="129"/>
                  </a:lnTo>
                  <a:lnTo>
                    <a:pt x="679" y="129"/>
                  </a:lnTo>
                  <a:lnTo>
                    <a:pt x="679" y="131"/>
                  </a:lnTo>
                  <a:lnTo>
                    <a:pt x="682" y="131"/>
                  </a:lnTo>
                  <a:lnTo>
                    <a:pt x="682" y="134"/>
                  </a:lnTo>
                  <a:lnTo>
                    <a:pt x="682" y="137"/>
                  </a:lnTo>
                  <a:lnTo>
                    <a:pt x="685" y="139"/>
                  </a:lnTo>
                  <a:lnTo>
                    <a:pt x="682" y="139"/>
                  </a:lnTo>
                  <a:lnTo>
                    <a:pt x="685" y="139"/>
                  </a:lnTo>
                  <a:lnTo>
                    <a:pt x="685" y="142"/>
                  </a:lnTo>
                  <a:lnTo>
                    <a:pt x="687" y="142"/>
                  </a:lnTo>
                  <a:lnTo>
                    <a:pt x="687" y="144"/>
                  </a:lnTo>
                  <a:lnTo>
                    <a:pt x="687" y="147"/>
                  </a:lnTo>
                  <a:lnTo>
                    <a:pt x="687" y="149"/>
                  </a:lnTo>
                  <a:lnTo>
                    <a:pt x="687" y="152"/>
                  </a:lnTo>
                  <a:lnTo>
                    <a:pt x="690" y="152"/>
                  </a:lnTo>
                  <a:lnTo>
                    <a:pt x="692" y="152"/>
                  </a:lnTo>
                  <a:lnTo>
                    <a:pt x="690" y="154"/>
                  </a:lnTo>
                  <a:lnTo>
                    <a:pt x="690" y="157"/>
                  </a:lnTo>
                  <a:lnTo>
                    <a:pt x="690" y="159"/>
                  </a:lnTo>
                  <a:lnTo>
                    <a:pt x="687" y="159"/>
                  </a:lnTo>
                  <a:lnTo>
                    <a:pt x="685" y="162"/>
                  </a:lnTo>
                  <a:lnTo>
                    <a:pt x="687" y="162"/>
                  </a:lnTo>
                  <a:lnTo>
                    <a:pt x="685" y="162"/>
                  </a:lnTo>
                  <a:lnTo>
                    <a:pt x="685" y="164"/>
                  </a:lnTo>
                  <a:lnTo>
                    <a:pt x="685" y="167"/>
                  </a:lnTo>
                  <a:lnTo>
                    <a:pt x="685" y="170"/>
                  </a:lnTo>
                  <a:lnTo>
                    <a:pt x="685" y="172"/>
                  </a:lnTo>
                  <a:lnTo>
                    <a:pt x="682" y="172"/>
                  </a:lnTo>
                  <a:lnTo>
                    <a:pt x="682" y="175"/>
                  </a:lnTo>
                  <a:lnTo>
                    <a:pt x="682" y="172"/>
                  </a:lnTo>
                  <a:lnTo>
                    <a:pt x="682" y="175"/>
                  </a:lnTo>
                  <a:lnTo>
                    <a:pt x="679" y="175"/>
                  </a:lnTo>
                  <a:lnTo>
                    <a:pt x="682" y="175"/>
                  </a:lnTo>
                  <a:lnTo>
                    <a:pt x="679" y="175"/>
                  </a:lnTo>
                  <a:lnTo>
                    <a:pt x="679" y="177"/>
                  </a:lnTo>
                  <a:lnTo>
                    <a:pt x="677" y="177"/>
                  </a:lnTo>
                  <a:lnTo>
                    <a:pt x="677" y="175"/>
                  </a:lnTo>
                  <a:lnTo>
                    <a:pt x="674" y="175"/>
                  </a:lnTo>
                  <a:lnTo>
                    <a:pt x="672" y="175"/>
                  </a:lnTo>
                  <a:lnTo>
                    <a:pt x="672" y="177"/>
                  </a:lnTo>
                  <a:lnTo>
                    <a:pt x="672" y="180"/>
                  </a:lnTo>
                  <a:lnTo>
                    <a:pt x="674" y="180"/>
                  </a:lnTo>
                  <a:lnTo>
                    <a:pt x="674" y="182"/>
                  </a:lnTo>
                  <a:lnTo>
                    <a:pt x="677" y="180"/>
                  </a:lnTo>
                  <a:lnTo>
                    <a:pt x="677" y="182"/>
                  </a:lnTo>
                  <a:lnTo>
                    <a:pt x="679" y="182"/>
                  </a:lnTo>
                  <a:lnTo>
                    <a:pt x="679" y="185"/>
                  </a:lnTo>
                  <a:lnTo>
                    <a:pt x="682" y="185"/>
                  </a:lnTo>
                  <a:lnTo>
                    <a:pt x="682" y="187"/>
                  </a:lnTo>
                  <a:lnTo>
                    <a:pt x="685" y="187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90" y="192"/>
                  </a:lnTo>
                  <a:lnTo>
                    <a:pt x="692" y="192"/>
                  </a:lnTo>
                  <a:lnTo>
                    <a:pt x="692" y="195"/>
                  </a:lnTo>
                  <a:lnTo>
                    <a:pt x="695" y="195"/>
                  </a:lnTo>
                  <a:lnTo>
                    <a:pt x="695" y="197"/>
                  </a:lnTo>
                  <a:lnTo>
                    <a:pt x="697" y="197"/>
                  </a:lnTo>
                  <a:lnTo>
                    <a:pt x="700" y="197"/>
                  </a:lnTo>
                  <a:lnTo>
                    <a:pt x="700" y="200"/>
                  </a:lnTo>
                  <a:lnTo>
                    <a:pt x="702" y="200"/>
                  </a:lnTo>
                  <a:lnTo>
                    <a:pt x="702" y="202"/>
                  </a:lnTo>
                  <a:lnTo>
                    <a:pt x="702" y="205"/>
                  </a:lnTo>
                  <a:lnTo>
                    <a:pt x="705" y="208"/>
                  </a:lnTo>
                  <a:lnTo>
                    <a:pt x="705" y="210"/>
                  </a:lnTo>
                  <a:lnTo>
                    <a:pt x="707" y="213"/>
                  </a:lnTo>
                  <a:lnTo>
                    <a:pt x="707" y="215"/>
                  </a:lnTo>
                  <a:lnTo>
                    <a:pt x="710" y="218"/>
                  </a:lnTo>
                  <a:lnTo>
                    <a:pt x="712" y="218"/>
                  </a:lnTo>
                  <a:lnTo>
                    <a:pt x="715" y="215"/>
                  </a:lnTo>
                  <a:lnTo>
                    <a:pt x="717" y="215"/>
                  </a:lnTo>
                  <a:lnTo>
                    <a:pt x="717" y="218"/>
                  </a:lnTo>
                  <a:lnTo>
                    <a:pt x="720" y="218"/>
                  </a:lnTo>
                  <a:lnTo>
                    <a:pt x="723" y="218"/>
                  </a:lnTo>
                  <a:lnTo>
                    <a:pt x="725" y="218"/>
                  </a:lnTo>
                  <a:lnTo>
                    <a:pt x="725" y="220"/>
                  </a:lnTo>
                  <a:lnTo>
                    <a:pt x="728" y="220"/>
                  </a:lnTo>
                  <a:lnTo>
                    <a:pt x="728" y="223"/>
                  </a:lnTo>
                  <a:lnTo>
                    <a:pt x="730" y="223"/>
                  </a:lnTo>
                  <a:lnTo>
                    <a:pt x="730" y="225"/>
                  </a:lnTo>
                  <a:lnTo>
                    <a:pt x="733" y="225"/>
                  </a:lnTo>
                  <a:lnTo>
                    <a:pt x="733" y="228"/>
                  </a:lnTo>
                  <a:lnTo>
                    <a:pt x="733" y="225"/>
                  </a:lnTo>
                  <a:lnTo>
                    <a:pt x="733" y="223"/>
                  </a:lnTo>
                  <a:lnTo>
                    <a:pt x="730" y="223"/>
                  </a:lnTo>
                  <a:lnTo>
                    <a:pt x="730" y="220"/>
                  </a:lnTo>
                  <a:lnTo>
                    <a:pt x="730" y="218"/>
                  </a:lnTo>
                  <a:lnTo>
                    <a:pt x="728" y="218"/>
                  </a:lnTo>
                  <a:lnTo>
                    <a:pt x="725" y="218"/>
                  </a:lnTo>
                  <a:lnTo>
                    <a:pt x="725" y="215"/>
                  </a:lnTo>
                  <a:lnTo>
                    <a:pt x="728" y="215"/>
                  </a:lnTo>
                  <a:lnTo>
                    <a:pt x="728" y="213"/>
                  </a:lnTo>
                  <a:lnTo>
                    <a:pt x="725" y="213"/>
                  </a:lnTo>
                  <a:lnTo>
                    <a:pt x="725" y="210"/>
                  </a:lnTo>
                  <a:lnTo>
                    <a:pt x="725" y="208"/>
                  </a:lnTo>
                  <a:lnTo>
                    <a:pt x="725" y="205"/>
                  </a:lnTo>
                  <a:lnTo>
                    <a:pt x="728" y="205"/>
                  </a:lnTo>
                  <a:lnTo>
                    <a:pt x="728" y="202"/>
                  </a:lnTo>
                  <a:lnTo>
                    <a:pt x="728" y="200"/>
                  </a:lnTo>
                  <a:lnTo>
                    <a:pt x="728" y="197"/>
                  </a:lnTo>
                  <a:lnTo>
                    <a:pt x="730" y="197"/>
                  </a:lnTo>
                  <a:lnTo>
                    <a:pt x="730" y="195"/>
                  </a:lnTo>
                  <a:lnTo>
                    <a:pt x="728" y="192"/>
                  </a:lnTo>
                  <a:lnTo>
                    <a:pt x="728" y="190"/>
                  </a:lnTo>
                  <a:lnTo>
                    <a:pt x="728" y="187"/>
                  </a:lnTo>
                  <a:lnTo>
                    <a:pt x="728" y="185"/>
                  </a:lnTo>
                  <a:lnTo>
                    <a:pt x="730" y="185"/>
                  </a:lnTo>
                  <a:lnTo>
                    <a:pt x="730" y="182"/>
                  </a:lnTo>
                  <a:lnTo>
                    <a:pt x="728" y="182"/>
                  </a:lnTo>
                  <a:lnTo>
                    <a:pt x="730" y="180"/>
                  </a:lnTo>
                  <a:lnTo>
                    <a:pt x="730" y="177"/>
                  </a:lnTo>
                  <a:lnTo>
                    <a:pt x="733" y="177"/>
                  </a:lnTo>
                  <a:lnTo>
                    <a:pt x="733" y="175"/>
                  </a:lnTo>
                  <a:lnTo>
                    <a:pt x="735" y="172"/>
                  </a:lnTo>
                  <a:lnTo>
                    <a:pt x="738" y="170"/>
                  </a:lnTo>
                  <a:lnTo>
                    <a:pt x="740" y="170"/>
                  </a:lnTo>
                  <a:lnTo>
                    <a:pt x="743" y="170"/>
                  </a:lnTo>
                  <a:lnTo>
                    <a:pt x="743" y="167"/>
                  </a:lnTo>
                  <a:lnTo>
                    <a:pt x="745" y="167"/>
                  </a:lnTo>
                  <a:lnTo>
                    <a:pt x="748" y="167"/>
                  </a:lnTo>
                  <a:lnTo>
                    <a:pt x="748" y="164"/>
                  </a:lnTo>
                  <a:lnTo>
                    <a:pt x="748" y="162"/>
                  </a:lnTo>
                  <a:lnTo>
                    <a:pt x="750" y="162"/>
                  </a:lnTo>
                  <a:lnTo>
                    <a:pt x="750" y="164"/>
                  </a:lnTo>
                  <a:lnTo>
                    <a:pt x="753" y="164"/>
                  </a:lnTo>
                  <a:lnTo>
                    <a:pt x="753" y="162"/>
                  </a:lnTo>
                  <a:lnTo>
                    <a:pt x="756" y="162"/>
                  </a:lnTo>
                  <a:lnTo>
                    <a:pt x="756" y="164"/>
                  </a:lnTo>
                  <a:lnTo>
                    <a:pt x="756" y="162"/>
                  </a:lnTo>
                  <a:lnTo>
                    <a:pt x="758" y="164"/>
                  </a:lnTo>
                  <a:lnTo>
                    <a:pt x="761" y="167"/>
                  </a:lnTo>
                  <a:lnTo>
                    <a:pt x="761" y="164"/>
                  </a:lnTo>
                  <a:lnTo>
                    <a:pt x="761" y="167"/>
                  </a:lnTo>
                  <a:lnTo>
                    <a:pt x="763" y="167"/>
                  </a:lnTo>
                  <a:lnTo>
                    <a:pt x="766" y="167"/>
                  </a:lnTo>
                  <a:lnTo>
                    <a:pt x="768" y="167"/>
                  </a:lnTo>
                  <a:lnTo>
                    <a:pt x="766" y="170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1" y="172"/>
                  </a:lnTo>
                  <a:lnTo>
                    <a:pt x="771" y="175"/>
                  </a:lnTo>
                  <a:lnTo>
                    <a:pt x="773" y="175"/>
                  </a:lnTo>
                  <a:lnTo>
                    <a:pt x="773" y="177"/>
                  </a:lnTo>
                  <a:lnTo>
                    <a:pt x="776" y="177"/>
                  </a:lnTo>
                  <a:lnTo>
                    <a:pt x="776" y="180"/>
                  </a:lnTo>
                  <a:lnTo>
                    <a:pt x="776" y="182"/>
                  </a:lnTo>
                  <a:lnTo>
                    <a:pt x="776" y="185"/>
                  </a:lnTo>
                  <a:lnTo>
                    <a:pt x="778" y="185"/>
                  </a:lnTo>
                  <a:lnTo>
                    <a:pt x="781" y="185"/>
                  </a:lnTo>
                  <a:lnTo>
                    <a:pt x="781" y="187"/>
                  </a:lnTo>
                  <a:lnTo>
                    <a:pt x="783" y="185"/>
                  </a:lnTo>
                  <a:lnTo>
                    <a:pt x="786" y="185"/>
                  </a:lnTo>
                  <a:lnTo>
                    <a:pt x="788" y="185"/>
                  </a:lnTo>
                  <a:lnTo>
                    <a:pt x="791" y="185"/>
                  </a:lnTo>
                  <a:lnTo>
                    <a:pt x="791" y="182"/>
                  </a:lnTo>
                  <a:lnTo>
                    <a:pt x="791" y="180"/>
                  </a:lnTo>
                  <a:lnTo>
                    <a:pt x="794" y="180"/>
                  </a:lnTo>
                  <a:lnTo>
                    <a:pt x="796" y="180"/>
                  </a:lnTo>
                  <a:lnTo>
                    <a:pt x="799" y="177"/>
                  </a:lnTo>
                  <a:lnTo>
                    <a:pt x="799" y="180"/>
                  </a:lnTo>
                  <a:lnTo>
                    <a:pt x="799" y="177"/>
                  </a:lnTo>
                  <a:lnTo>
                    <a:pt x="801" y="177"/>
                  </a:lnTo>
                  <a:lnTo>
                    <a:pt x="804" y="177"/>
                  </a:lnTo>
                  <a:lnTo>
                    <a:pt x="804" y="175"/>
                  </a:lnTo>
                  <a:lnTo>
                    <a:pt x="804" y="172"/>
                  </a:lnTo>
                  <a:lnTo>
                    <a:pt x="801" y="172"/>
                  </a:lnTo>
                  <a:lnTo>
                    <a:pt x="801" y="170"/>
                  </a:lnTo>
                  <a:lnTo>
                    <a:pt x="799" y="170"/>
                  </a:lnTo>
                  <a:lnTo>
                    <a:pt x="799" y="167"/>
                  </a:lnTo>
                  <a:lnTo>
                    <a:pt x="799" y="170"/>
                  </a:lnTo>
                  <a:lnTo>
                    <a:pt x="799" y="167"/>
                  </a:lnTo>
                  <a:lnTo>
                    <a:pt x="799" y="164"/>
                  </a:lnTo>
                  <a:lnTo>
                    <a:pt x="799" y="162"/>
                  </a:lnTo>
                  <a:lnTo>
                    <a:pt x="799" y="159"/>
                  </a:lnTo>
                  <a:lnTo>
                    <a:pt x="801" y="159"/>
                  </a:lnTo>
                  <a:lnTo>
                    <a:pt x="801" y="157"/>
                  </a:lnTo>
                  <a:lnTo>
                    <a:pt x="801" y="154"/>
                  </a:lnTo>
                  <a:lnTo>
                    <a:pt x="804" y="154"/>
                  </a:lnTo>
                  <a:lnTo>
                    <a:pt x="801" y="154"/>
                  </a:lnTo>
                  <a:lnTo>
                    <a:pt x="801" y="152"/>
                  </a:lnTo>
                  <a:lnTo>
                    <a:pt x="804" y="152"/>
                  </a:lnTo>
                  <a:lnTo>
                    <a:pt x="804" y="149"/>
                  </a:lnTo>
                  <a:lnTo>
                    <a:pt x="804" y="147"/>
                  </a:lnTo>
                  <a:lnTo>
                    <a:pt x="804" y="144"/>
                  </a:lnTo>
                  <a:lnTo>
                    <a:pt x="804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39"/>
                  </a:lnTo>
                  <a:lnTo>
                    <a:pt x="809" y="137"/>
                  </a:lnTo>
                  <a:lnTo>
                    <a:pt x="809" y="134"/>
                  </a:lnTo>
                  <a:lnTo>
                    <a:pt x="811" y="134"/>
                  </a:lnTo>
                  <a:lnTo>
                    <a:pt x="811" y="131"/>
                  </a:lnTo>
                  <a:lnTo>
                    <a:pt x="814" y="131"/>
                  </a:lnTo>
                  <a:lnTo>
                    <a:pt x="814" y="129"/>
                  </a:lnTo>
                  <a:lnTo>
                    <a:pt x="814" y="126"/>
                  </a:lnTo>
                  <a:lnTo>
                    <a:pt x="814" y="124"/>
                  </a:lnTo>
                  <a:lnTo>
                    <a:pt x="816" y="124"/>
                  </a:lnTo>
                  <a:lnTo>
                    <a:pt x="819" y="124"/>
                  </a:lnTo>
                  <a:lnTo>
                    <a:pt x="819" y="121"/>
                  </a:lnTo>
                  <a:lnTo>
                    <a:pt x="819" y="119"/>
                  </a:lnTo>
                  <a:lnTo>
                    <a:pt x="819" y="116"/>
                  </a:lnTo>
                  <a:lnTo>
                    <a:pt x="854" y="116"/>
                  </a:lnTo>
                  <a:lnTo>
                    <a:pt x="870" y="116"/>
                  </a:lnTo>
                  <a:lnTo>
                    <a:pt x="887" y="116"/>
                  </a:lnTo>
                  <a:lnTo>
                    <a:pt x="887" y="134"/>
                  </a:lnTo>
                  <a:lnTo>
                    <a:pt x="887" y="137"/>
                  </a:lnTo>
                  <a:lnTo>
                    <a:pt x="890" y="137"/>
                  </a:lnTo>
                  <a:lnTo>
                    <a:pt x="890" y="139"/>
                  </a:lnTo>
                  <a:lnTo>
                    <a:pt x="890" y="142"/>
                  </a:lnTo>
                  <a:lnTo>
                    <a:pt x="890" y="144"/>
                  </a:lnTo>
                  <a:lnTo>
                    <a:pt x="887" y="144"/>
                  </a:lnTo>
                  <a:lnTo>
                    <a:pt x="887" y="147"/>
                  </a:lnTo>
                  <a:lnTo>
                    <a:pt x="887" y="149"/>
                  </a:lnTo>
                  <a:lnTo>
                    <a:pt x="890" y="149"/>
                  </a:lnTo>
                  <a:lnTo>
                    <a:pt x="887" y="149"/>
                  </a:lnTo>
                  <a:lnTo>
                    <a:pt x="887" y="152"/>
                  </a:lnTo>
                  <a:lnTo>
                    <a:pt x="887" y="154"/>
                  </a:lnTo>
                  <a:lnTo>
                    <a:pt x="890" y="154"/>
                  </a:lnTo>
                  <a:lnTo>
                    <a:pt x="892" y="154"/>
                  </a:lnTo>
                  <a:lnTo>
                    <a:pt x="892" y="157"/>
                  </a:lnTo>
                  <a:lnTo>
                    <a:pt x="895" y="157"/>
                  </a:lnTo>
                  <a:lnTo>
                    <a:pt x="898" y="159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8" y="167"/>
                  </a:lnTo>
                  <a:lnTo>
                    <a:pt x="898" y="170"/>
                  </a:lnTo>
                  <a:lnTo>
                    <a:pt x="898" y="172"/>
                  </a:lnTo>
                  <a:lnTo>
                    <a:pt x="898" y="175"/>
                  </a:lnTo>
                  <a:lnTo>
                    <a:pt x="900" y="175"/>
                  </a:lnTo>
                  <a:lnTo>
                    <a:pt x="903" y="175"/>
                  </a:lnTo>
                  <a:lnTo>
                    <a:pt x="903" y="177"/>
                  </a:lnTo>
                  <a:lnTo>
                    <a:pt x="905" y="177"/>
                  </a:lnTo>
                  <a:lnTo>
                    <a:pt x="905" y="180"/>
                  </a:lnTo>
                  <a:lnTo>
                    <a:pt x="908" y="180"/>
                  </a:lnTo>
                  <a:lnTo>
                    <a:pt x="908" y="182"/>
                  </a:lnTo>
                  <a:lnTo>
                    <a:pt x="910" y="182"/>
                  </a:lnTo>
                  <a:lnTo>
                    <a:pt x="910" y="185"/>
                  </a:lnTo>
                  <a:lnTo>
                    <a:pt x="913" y="185"/>
                  </a:lnTo>
                  <a:lnTo>
                    <a:pt x="915" y="185"/>
                  </a:lnTo>
                  <a:lnTo>
                    <a:pt x="915" y="187"/>
                  </a:lnTo>
                  <a:lnTo>
                    <a:pt x="913" y="187"/>
                  </a:lnTo>
                  <a:lnTo>
                    <a:pt x="915" y="190"/>
                  </a:lnTo>
                  <a:lnTo>
                    <a:pt x="915" y="192"/>
                  </a:lnTo>
                  <a:lnTo>
                    <a:pt x="915" y="195"/>
                  </a:lnTo>
                  <a:lnTo>
                    <a:pt x="918" y="195"/>
                  </a:lnTo>
                  <a:lnTo>
                    <a:pt x="918" y="197"/>
                  </a:lnTo>
                  <a:lnTo>
                    <a:pt x="920" y="197"/>
                  </a:lnTo>
                  <a:lnTo>
                    <a:pt x="918" y="200"/>
                  </a:lnTo>
                  <a:lnTo>
                    <a:pt x="920" y="200"/>
                  </a:lnTo>
                  <a:lnTo>
                    <a:pt x="920" y="202"/>
                  </a:lnTo>
                  <a:lnTo>
                    <a:pt x="923" y="202"/>
                  </a:lnTo>
                  <a:lnTo>
                    <a:pt x="923" y="200"/>
                  </a:lnTo>
                  <a:lnTo>
                    <a:pt x="925" y="200"/>
                  </a:lnTo>
                  <a:lnTo>
                    <a:pt x="925" y="202"/>
                  </a:lnTo>
                  <a:lnTo>
                    <a:pt x="928" y="202"/>
                  </a:lnTo>
                  <a:lnTo>
                    <a:pt x="928" y="205"/>
                  </a:lnTo>
                  <a:lnTo>
                    <a:pt x="930" y="205"/>
                  </a:lnTo>
                  <a:lnTo>
                    <a:pt x="930" y="208"/>
                  </a:lnTo>
                  <a:lnTo>
                    <a:pt x="930" y="205"/>
                  </a:lnTo>
                  <a:lnTo>
                    <a:pt x="933" y="205"/>
                  </a:lnTo>
                  <a:lnTo>
                    <a:pt x="933" y="202"/>
                  </a:lnTo>
                  <a:lnTo>
                    <a:pt x="936" y="202"/>
                  </a:lnTo>
                  <a:lnTo>
                    <a:pt x="936" y="200"/>
                  </a:lnTo>
                  <a:lnTo>
                    <a:pt x="938" y="200"/>
                  </a:lnTo>
                  <a:lnTo>
                    <a:pt x="941" y="200"/>
                  </a:lnTo>
                  <a:lnTo>
                    <a:pt x="941" y="202"/>
                  </a:lnTo>
                  <a:lnTo>
                    <a:pt x="943" y="202"/>
                  </a:lnTo>
                  <a:lnTo>
                    <a:pt x="941" y="205"/>
                  </a:lnTo>
                  <a:lnTo>
                    <a:pt x="943" y="205"/>
                  </a:lnTo>
                  <a:lnTo>
                    <a:pt x="943" y="208"/>
                  </a:lnTo>
                  <a:lnTo>
                    <a:pt x="941" y="208"/>
                  </a:lnTo>
                  <a:lnTo>
                    <a:pt x="941" y="210"/>
                  </a:lnTo>
                  <a:lnTo>
                    <a:pt x="941" y="213"/>
                  </a:lnTo>
                  <a:lnTo>
                    <a:pt x="941" y="215"/>
                  </a:lnTo>
                  <a:lnTo>
                    <a:pt x="943" y="215"/>
                  </a:lnTo>
                  <a:lnTo>
                    <a:pt x="941" y="215"/>
                  </a:lnTo>
                  <a:lnTo>
                    <a:pt x="943" y="215"/>
                  </a:lnTo>
                  <a:lnTo>
                    <a:pt x="943" y="218"/>
                  </a:lnTo>
                  <a:lnTo>
                    <a:pt x="943" y="215"/>
                  </a:lnTo>
                  <a:lnTo>
                    <a:pt x="946" y="218"/>
                  </a:lnTo>
                  <a:lnTo>
                    <a:pt x="948" y="218"/>
                  </a:lnTo>
                  <a:lnTo>
                    <a:pt x="951" y="218"/>
                  </a:lnTo>
                  <a:lnTo>
                    <a:pt x="951" y="220"/>
                  </a:lnTo>
                  <a:lnTo>
                    <a:pt x="953" y="220"/>
                  </a:lnTo>
                  <a:lnTo>
                    <a:pt x="953" y="223"/>
                  </a:lnTo>
                  <a:lnTo>
                    <a:pt x="956" y="223"/>
                  </a:lnTo>
                  <a:lnTo>
                    <a:pt x="958" y="223"/>
                  </a:lnTo>
                  <a:lnTo>
                    <a:pt x="958" y="225"/>
                  </a:lnTo>
                  <a:lnTo>
                    <a:pt x="958" y="228"/>
                  </a:lnTo>
                  <a:lnTo>
                    <a:pt x="961" y="228"/>
                  </a:lnTo>
                  <a:lnTo>
                    <a:pt x="963" y="228"/>
                  </a:lnTo>
                  <a:lnTo>
                    <a:pt x="966" y="228"/>
                  </a:lnTo>
                  <a:lnTo>
                    <a:pt x="963" y="228"/>
                  </a:lnTo>
                  <a:lnTo>
                    <a:pt x="966" y="228"/>
                  </a:lnTo>
                  <a:lnTo>
                    <a:pt x="969" y="228"/>
                  </a:lnTo>
                  <a:lnTo>
                    <a:pt x="969" y="230"/>
                  </a:lnTo>
                  <a:lnTo>
                    <a:pt x="971" y="230"/>
                  </a:lnTo>
                  <a:lnTo>
                    <a:pt x="971" y="233"/>
                  </a:lnTo>
                  <a:lnTo>
                    <a:pt x="974" y="233"/>
                  </a:lnTo>
                  <a:lnTo>
                    <a:pt x="976" y="233"/>
                  </a:lnTo>
                  <a:lnTo>
                    <a:pt x="976" y="235"/>
                  </a:lnTo>
                  <a:lnTo>
                    <a:pt x="979" y="235"/>
                  </a:lnTo>
                  <a:lnTo>
                    <a:pt x="981" y="235"/>
                  </a:lnTo>
                  <a:lnTo>
                    <a:pt x="984" y="235"/>
                  </a:lnTo>
                  <a:lnTo>
                    <a:pt x="984" y="233"/>
                  </a:lnTo>
                  <a:lnTo>
                    <a:pt x="986" y="235"/>
                  </a:lnTo>
                  <a:lnTo>
                    <a:pt x="989" y="235"/>
                  </a:lnTo>
                  <a:lnTo>
                    <a:pt x="991" y="235"/>
                  </a:lnTo>
                  <a:lnTo>
                    <a:pt x="989" y="238"/>
                  </a:lnTo>
                  <a:lnTo>
                    <a:pt x="991" y="238"/>
                  </a:lnTo>
                  <a:lnTo>
                    <a:pt x="994" y="241"/>
                  </a:lnTo>
                  <a:lnTo>
                    <a:pt x="994" y="238"/>
                  </a:lnTo>
                  <a:lnTo>
                    <a:pt x="994" y="241"/>
                  </a:lnTo>
                  <a:lnTo>
                    <a:pt x="996" y="241"/>
                  </a:lnTo>
                  <a:lnTo>
                    <a:pt x="996" y="243"/>
                  </a:lnTo>
                  <a:lnTo>
                    <a:pt x="996" y="246"/>
                  </a:lnTo>
                  <a:lnTo>
                    <a:pt x="999" y="248"/>
                  </a:lnTo>
                  <a:lnTo>
                    <a:pt x="1001" y="246"/>
                  </a:lnTo>
                  <a:lnTo>
                    <a:pt x="1001" y="24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41" name="Freeform 190"/>
            <p:cNvSpPr>
              <a:spLocks/>
            </p:cNvSpPr>
            <p:nvPr/>
          </p:nvSpPr>
          <p:spPr bwMode="auto">
            <a:xfrm>
              <a:off x="4741664" y="2448107"/>
              <a:ext cx="1392731" cy="619138"/>
            </a:xfrm>
            <a:custGeom>
              <a:avLst/>
              <a:gdLst>
                <a:gd name="T0" fmla="*/ 1014 w 1055"/>
                <a:gd name="T1" fmla="*/ 5 h 469"/>
                <a:gd name="T2" fmla="*/ 1017 w 1055"/>
                <a:gd name="T3" fmla="*/ 15 h 469"/>
                <a:gd name="T4" fmla="*/ 1029 w 1055"/>
                <a:gd name="T5" fmla="*/ 13 h 469"/>
                <a:gd name="T6" fmla="*/ 1042 w 1055"/>
                <a:gd name="T7" fmla="*/ 13 h 469"/>
                <a:gd name="T8" fmla="*/ 1052 w 1055"/>
                <a:gd name="T9" fmla="*/ 5 h 469"/>
                <a:gd name="T10" fmla="*/ 1045 w 1055"/>
                <a:gd name="T11" fmla="*/ 15 h 469"/>
                <a:gd name="T12" fmla="*/ 1032 w 1055"/>
                <a:gd name="T13" fmla="*/ 31 h 469"/>
                <a:gd name="T14" fmla="*/ 1012 w 1055"/>
                <a:gd name="T15" fmla="*/ 84 h 469"/>
                <a:gd name="T16" fmla="*/ 938 w 1055"/>
                <a:gd name="T17" fmla="*/ 244 h 469"/>
                <a:gd name="T18" fmla="*/ 915 w 1055"/>
                <a:gd name="T19" fmla="*/ 279 h 469"/>
                <a:gd name="T20" fmla="*/ 915 w 1055"/>
                <a:gd name="T21" fmla="*/ 297 h 469"/>
                <a:gd name="T22" fmla="*/ 925 w 1055"/>
                <a:gd name="T23" fmla="*/ 307 h 469"/>
                <a:gd name="T24" fmla="*/ 930 w 1055"/>
                <a:gd name="T25" fmla="*/ 322 h 469"/>
                <a:gd name="T26" fmla="*/ 928 w 1055"/>
                <a:gd name="T27" fmla="*/ 335 h 469"/>
                <a:gd name="T28" fmla="*/ 923 w 1055"/>
                <a:gd name="T29" fmla="*/ 350 h 469"/>
                <a:gd name="T30" fmla="*/ 920 w 1055"/>
                <a:gd name="T31" fmla="*/ 360 h 469"/>
                <a:gd name="T32" fmla="*/ 923 w 1055"/>
                <a:gd name="T33" fmla="*/ 373 h 469"/>
                <a:gd name="T34" fmla="*/ 920 w 1055"/>
                <a:gd name="T35" fmla="*/ 383 h 469"/>
                <a:gd name="T36" fmla="*/ 918 w 1055"/>
                <a:gd name="T37" fmla="*/ 396 h 469"/>
                <a:gd name="T38" fmla="*/ 920 w 1055"/>
                <a:gd name="T39" fmla="*/ 406 h 469"/>
                <a:gd name="T40" fmla="*/ 821 w 1055"/>
                <a:gd name="T41" fmla="*/ 409 h 469"/>
                <a:gd name="T42" fmla="*/ 720 w 1055"/>
                <a:gd name="T43" fmla="*/ 403 h 469"/>
                <a:gd name="T44" fmla="*/ 710 w 1055"/>
                <a:gd name="T45" fmla="*/ 411 h 469"/>
                <a:gd name="T46" fmla="*/ 700 w 1055"/>
                <a:gd name="T47" fmla="*/ 409 h 469"/>
                <a:gd name="T48" fmla="*/ 690 w 1055"/>
                <a:gd name="T49" fmla="*/ 401 h 469"/>
                <a:gd name="T50" fmla="*/ 685 w 1055"/>
                <a:gd name="T51" fmla="*/ 396 h 469"/>
                <a:gd name="T52" fmla="*/ 682 w 1055"/>
                <a:gd name="T53" fmla="*/ 391 h 469"/>
                <a:gd name="T54" fmla="*/ 677 w 1055"/>
                <a:gd name="T55" fmla="*/ 383 h 469"/>
                <a:gd name="T56" fmla="*/ 669 w 1055"/>
                <a:gd name="T57" fmla="*/ 378 h 469"/>
                <a:gd name="T58" fmla="*/ 659 w 1055"/>
                <a:gd name="T59" fmla="*/ 368 h 469"/>
                <a:gd name="T60" fmla="*/ 614 w 1055"/>
                <a:gd name="T61" fmla="*/ 360 h 469"/>
                <a:gd name="T62" fmla="*/ 601 w 1055"/>
                <a:gd name="T63" fmla="*/ 371 h 469"/>
                <a:gd name="T64" fmla="*/ 596 w 1055"/>
                <a:gd name="T65" fmla="*/ 381 h 469"/>
                <a:gd name="T66" fmla="*/ 586 w 1055"/>
                <a:gd name="T67" fmla="*/ 386 h 469"/>
                <a:gd name="T68" fmla="*/ 586 w 1055"/>
                <a:gd name="T69" fmla="*/ 396 h 469"/>
                <a:gd name="T70" fmla="*/ 575 w 1055"/>
                <a:gd name="T71" fmla="*/ 406 h 469"/>
                <a:gd name="T72" fmla="*/ 575 w 1055"/>
                <a:gd name="T73" fmla="*/ 414 h 469"/>
                <a:gd name="T74" fmla="*/ 568 w 1055"/>
                <a:gd name="T75" fmla="*/ 421 h 469"/>
                <a:gd name="T76" fmla="*/ 558 w 1055"/>
                <a:gd name="T77" fmla="*/ 419 h 469"/>
                <a:gd name="T78" fmla="*/ 548 w 1055"/>
                <a:gd name="T79" fmla="*/ 421 h 469"/>
                <a:gd name="T80" fmla="*/ 532 w 1055"/>
                <a:gd name="T81" fmla="*/ 421 h 469"/>
                <a:gd name="T82" fmla="*/ 527 w 1055"/>
                <a:gd name="T83" fmla="*/ 434 h 469"/>
                <a:gd name="T84" fmla="*/ 520 w 1055"/>
                <a:gd name="T85" fmla="*/ 447 h 469"/>
                <a:gd name="T86" fmla="*/ 512 w 1055"/>
                <a:gd name="T87" fmla="*/ 444 h 469"/>
                <a:gd name="T88" fmla="*/ 502 w 1055"/>
                <a:gd name="T89" fmla="*/ 439 h 469"/>
                <a:gd name="T90" fmla="*/ 497 w 1055"/>
                <a:gd name="T91" fmla="*/ 449 h 469"/>
                <a:gd name="T92" fmla="*/ 484 w 1055"/>
                <a:gd name="T93" fmla="*/ 449 h 469"/>
                <a:gd name="T94" fmla="*/ 477 w 1055"/>
                <a:gd name="T95" fmla="*/ 454 h 469"/>
                <a:gd name="T96" fmla="*/ 469 w 1055"/>
                <a:gd name="T97" fmla="*/ 452 h 469"/>
                <a:gd name="T98" fmla="*/ 459 w 1055"/>
                <a:gd name="T99" fmla="*/ 447 h 469"/>
                <a:gd name="T100" fmla="*/ 441 w 1055"/>
                <a:gd name="T101" fmla="*/ 447 h 469"/>
                <a:gd name="T102" fmla="*/ 436 w 1055"/>
                <a:gd name="T103" fmla="*/ 454 h 469"/>
                <a:gd name="T104" fmla="*/ 426 w 1055"/>
                <a:gd name="T105" fmla="*/ 462 h 469"/>
                <a:gd name="T106" fmla="*/ 416 w 1055"/>
                <a:gd name="T107" fmla="*/ 469 h 469"/>
                <a:gd name="T108" fmla="*/ 286 w 1055"/>
                <a:gd name="T109" fmla="*/ 414 h 469"/>
                <a:gd name="T110" fmla="*/ 165 w 1055"/>
                <a:gd name="T111" fmla="*/ 363 h 469"/>
                <a:gd name="T112" fmla="*/ 2 w 1055"/>
                <a:gd name="T113" fmla="*/ 31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5" h="469">
                  <a:moveTo>
                    <a:pt x="1001" y="0"/>
                  </a:moveTo>
                  <a:lnTo>
                    <a:pt x="1001" y="3"/>
                  </a:lnTo>
                  <a:lnTo>
                    <a:pt x="1004" y="3"/>
                  </a:lnTo>
                  <a:lnTo>
                    <a:pt x="1007" y="3"/>
                  </a:lnTo>
                  <a:lnTo>
                    <a:pt x="1009" y="5"/>
                  </a:lnTo>
                  <a:lnTo>
                    <a:pt x="1012" y="5"/>
                  </a:lnTo>
                  <a:lnTo>
                    <a:pt x="1014" y="5"/>
                  </a:lnTo>
                  <a:lnTo>
                    <a:pt x="1017" y="5"/>
                  </a:lnTo>
                  <a:lnTo>
                    <a:pt x="1017" y="8"/>
                  </a:lnTo>
                  <a:lnTo>
                    <a:pt x="1017" y="10"/>
                  </a:lnTo>
                  <a:lnTo>
                    <a:pt x="1014" y="10"/>
                  </a:lnTo>
                  <a:lnTo>
                    <a:pt x="1014" y="13"/>
                  </a:lnTo>
                  <a:lnTo>
                    <a:pt x="1014" y="15"/>
                  </a:lnTo>
                  <a:lnTo>
                    <a:pt x="1017" y="15"/>
                  </a:lnTo>
                  <a:lnTo>
                    <a:pt x="1019" y="18"/>
                  </a:lnTo>
                  <a:lnTo>
                    <a:pt x="1022" y="15"/>
                  </a:lnTo>
                  <a:lnTo>
                    <a:pt x="1024" y="18"/>
                  </a:lnTo>
                  <a:lnTo>
                    <a:pt x="1024" y="15"/>
                  </a:lnTo>
                  <a:lnTo>
                    <a:pt x="1027" y="15"/>
                  </a:lnTo>
                  <a:lnTo>
                    <a:pt x="1027" y="13"/>
                  </a:lnTo>
                  <a:lnTo>
                    <a:pt x="1029" y="13"/>
                  </a:lnTo>
                  <a:lnTo>
                    <a:pt x="1032" y="15"/>
                  </a:lnTo>
                  <a:lnTo>
                    <a:pt x="1032" y="13"/>
                  </a:lnTo>
                  <a:lnTo>
                    <a:pt x="1034" y="13"/>
                  </a:lnTo>
                  <a:lnTo>
                    <a:pt x="1034" y="15"/>
                  </a:lnTo>
                  <a:lnTo>
                    <a:pt x="1037" y="13"/>
                  </a:lnTo>
                  <a:lnTo>
                    <a:pt x="1040" y="13"/>
                  </a:lnTo>
                  <a:lnTo>
                    <a:pt x="1042" y="13"/>
                  </a:lnTo>
                  <a:lnTo>
                    <a:pt x="1042" y="10"/>
                  </a:lnTo>
                  <a:lnTo>
                    <a:pt x="1045" y="10"/>
                  </a:lnTo>
                  <a:lnTo>
                    <a:pt x="1045" y="8"/>
                  </a:lnTo>
                  <a:lnTo>
                    <a:pt x="1047" y="8"/>
                  </a:lnTo>
                  <a:lnTo>
                    <a:pt x="1050" y="8"/>
                  </a:lnTo>
                  <a:lnTo>
                    <a:pt x="1052" y="8"/>
                  </a:lnTo>
                  <a:lnTo>
                    <a:pt x="1052" y="5"/>
                  </a:lnTo>
                  <a:lnTo>
                    <a:pt x="1055" y="5"/>
                  </a:lnTo>
                  <a:lnTo>
                    <a:pt x="1055" y="8"/>
                  </a:lnTo>
                  <a:lnTo>
                    <a:pt x="1052" y="8"/>
                  </a:lnTo>
                  <a:lnTo>
                    <a:pt x="1052" y="10"/>
                  </a:lnTo>
                  <a:lnTo>
                    <a:pt x="1050" y="13"/>
                  </a:lnTo>
                  <a:lnTo>
                    <a:pt x="1047" y="15"/>
                  </a:lnTo>
                  <a:lnTo>
                    <a:pt x="1045" y="15"/>
                  </a:lnTo>
                  <a:lnTo>
                    <a:pt x="1045" y="18"/>
                  </a:lnTo>
                  <a:lnTo>
                    <a:pt x="1042" y="18"/>
                  </a:lnTo>
                  <a:lnTo>
                    <a:pt x="1040" y="20"/>
                  </a:lnTo>
                  <a:lnTo>
                    <a:pt x="1037" y="20"/>
                  </a:lnTo>
                  <a:lnTo>
                    <a:pt x="1034" y="23"/>
                  </a:lnTo>
                  <a:lnTo>
                    <a:pt x="1034" y="26"/>
                  </a:lnTo>
                  <a:lnTo>
                    <a:pt x="1032" y="31"/>
                  </a:lnTo>
                  <a:lnTo>
                    <a:pt x="1034" y="31"/>
                  </a:lnTo>
                  <a:lnTo>
                    <a:pt x="1034" y="33"/>
                  </a:lnTo>
                  <a:lnTo>
                    <a:pt x="1029" y="43"/>
                  </a:lnTo>
                  <a:lnTo>
                    <a:pt x="1024" y="58"/>
                  </a:lnTo>
                  <a:lnTo>
                    <a:pt x="1022" y="64"/>
                  </a:lnTo>
                  <a:lnTo>
                    <a:pt x="1014" y="79"/>
                  </a:lnTo>
                  <a:lnTo>
                    <a:pt x="1012" y="84"/>
                  </a:lnTo>
                  <a:lnTo>
                    <a:pt x="1007" y="94"/>
                  </a:lnTo>
                  <a:lnTo>
                    <a:pt x="1004" y="97"/>
                  </a:lnTo>
                  <a:lnTo>
                    <a:pt x="1001" y="104"/>
                  </a:lnTo>
                  <a:lnTo>
                    <a:pt x="999" y="109"/>
                  </a:lnTo>
                  <a:lnTo>
                    <a:pt x="966" y="183"/>
                  </a:lnTo>
                  <a:lnTo>
                    <a:pt x="948" y="218"/>
                  </a:lnTo>
                  <a:lnTo>
                    <a:pt x="938" y="244"/>
                  </a:lnTo>
                  <a:lnTo>
                    <a:pt x="925" y="272"/>
                  </a:lnTo>
                  <a:lnTo>
                    <a:pt x="923" y="272"/>
                  </a:lnTo>
                  <a:lnTo>
                    <a:pt x="920" y="272"/>
                  </a:lnTo>
                  <a:lnTo>
                    <a:pt x="920" y="274"/>
                  </a:lnTo>
                  <a:lnTo>
                    <a:pt x="920" y="277"/>
                  </a:lnTo>
                  <a:lnTo>
                    <a:pt x="918" y="277"/>
                  </a:lnTo>
                  <a:lnTo>
                    <a:pt x="915" y="279"/>
                  </a:lnTo>
                  <a:lnTo>
                    <a:pt x="913" y="282"/>
                  </a:lnTo>
                  <a:lnTo>
                    <a:pt x="913" y="284"/>
                  </a:lnTo>
                  <a:lnTo>
                    <a:pt x="913" y="287"/>
                  </a:lnTo>
                  <a:lnTo>
                    <a:pt x="913" y="289"/>
                  </a:lnTo>
                  <a:lnTo>
                    <a:pt x="913" y="292"/>
                  </a:lnTo>
                  <a:lnTo>
                    <a:pt x="913" y="294"/>
                  </a:lnTo>
                  <a:lnTo>
                    <a:pt x="915" y="297"/>
                  </a:lnTo>
                  <a:lnTo>
                    <a:pt x="915" y="299"/>
                  </a:lnTo>
                  <a:lnTo>
                    <a:pt x="918" y="299"/>
                  </a:lnTo>
                  <a:lnTo>
                    <a:pt x="920" y="299"/>
                  </a:lnTo>
                  <a:lnTo>
                    <a:pt x="920" y="302"/>
                  </a:lnTo>
                  <a:lnTo>
                    <a:pt x="923" y="305"/>
                  </a:lnTo>
                  <a:lnTo>
                    <a:pt x="923" y="307"/>
                  </a:lnTo>
                  <a:lnTo>
                    <a:pt x="925" y="307"/>
                  </a:lnTo>
                  <a:lnTo>
                    <a:pt x="928" y="310"/>
                  </a:lnTo>
                  <a:lnTo>
                    <a:pt x="928" y="312"/>
                  </a:lnTo>
                  <a:lnTo>
                    <a:pt x="930" y="312"/>
                  </a:lnTo>
                  <a:lnTo>
                    <a:pt x="930" y="315"/>
                  </a:lnTo>
                  <a:lnTo>
                    <a:pt x="930" y="317"/>
                  </a:lnTo>
                  <a:lnTo>
                    <a:pt x="930" y="320"/>
                  </a:lnTo>
                  <a:lnTo>
                    <a:pt x="930" y="322"/>
                  </a:lnTo>
                  <a:lnTo>
                    <a:pt x="933" y="322"/>
                  </a:lnTo>
                  <a:lnTo>
                    <a:pt x="933" y="325"/>
                  </a:lnTo>
                  <a:lnTo>
                    <a:pt x="930" y="325"/>
                  </a:lnTo>
                  <a:lnTo>
                    <a:pt x="928" y="327"/>
                  </a:lnTo>
                  <a:lnTo>
                    <a:pt x="928" y="330"/>
                  </a:lnTo>
                  <a:lnTo>
                    <a:pt x="928" y="332"/>
                  </a:lnTo>
                  <a:lnTo>
                    <a:pt x="928" y="335"/>
                  </a:lnTo>
                  <a:lnTo>
                    <a:pt x="928" y="338"/>
                  </a:lnTo>
                  <a:lnTo>
                    <a:pt x="928" y="340"/>
                  </a:lnTo>
                  <a:lnTo>
                    <a:pt x="925" y="340"/>
                  </a:lnTo>
                  <a:lnTo>
                    <a:pt x="925" y="343"/>
                  </a:lnTo>
                  <a:lnTo>
                    <a:pt x="923" y="345"/>
                  </a:lnTo>
                  <a:lnTo>
                    <a:pt x="923" y="348"/>
                  </a:lnTo>
                  <a:lnTo>
                    <a:pt x="923" y="350"/>
                  </a:lnTo>
                  <a:lnTo>
                    <a:pt x="920" y="350"/>
                  </a:lnTo>
                  <a:lnTo>
                    <a:pt x="918" y="350"/>
                  </a:lnTo>
                  <a:lnTo>
                    <a:pt x="918" y="353"/>
                  </a:lnTo>
                  <a:lnTo>
                    <a:pt x="918" y="355"/>
                  </a:lnTo>
                  <a:lnTo>
                    <a:pt x="918" y="358"/>
                  </a:lnTo>
                  <a:lnTo>
                    <a:pt x="920" y="358"/>
                  </a:lnTo>
                  <a:lnTo>
                    <a:pt x="920" y="360"/>
                  </a:lnTo>
                  <a:lnTo>
                    <a:pt x="920" y="363"/>
                  </a:lnTo>
                  <a:lnTo>
                    <a:pt x="923" y="365"/>
                  </a:lnTo>
                  <a:lnTo>
                    <a:pt x="923" y="368"/>
                  </a:lnTo>
                  <a:lnTo>
                    <a:pt x="923" y="371"/>
                  </a:lnTo>
                  <a:lnTo>
                    <a:pt x="920" y="371"/>
                  </a:lnTo>
                  <a:lnTo>
                    <a:pt x="920" y="373"/>
                  </a:lnTo>
                  <a:lnTo>
                    <a:pt x="923" y="373"/>
                  </a:lnTo>
                  <a:lnTo>
                    <a:pt x="923" y="376"/>
                  </a:lnTo>
                  <a:lnTo>
                    <a:pt x="920" y="376"/>
                  </a:lnTo>
                  <a:lnTo>
                    <a:pt x="920" y="378"/>
                  </a:lnTo>
                  <a:lnTo>
                    <a:pt x="920" y="381"/>
                  </a:lnTo>
                  <a:lnTo>
                    <a:pt x="923" y="381"/>
                  </a:lnTo>
                  <a:lnTo>
                    <a:pt x="920" y="381"/>
                  </a:lnTo>
                  <a:lnTo>
                    <a:pt x="920" y="383"/>
                  </a:lnTo>
                  <a:lnTo>
                    <a:pt x="920" y="386"/>
                  </a:lnTo>
                  <a:lnTo>
                    <a:pt x="918" y="386"/>
                  </a:lnTo>
                  <a:lnTo>
                    <a:pt x="918" y="388"/>
                  </a:lnTo>
                  <a:lnTo>
                    <a:pt x="915" y="391"/>
                  </a:lnTo>
                  <a:lnTo>
                    <a:pt x="915" y="393"/>
                  </a:lnTo>
                  <a:lnTo>
                    <a:pt x="915" y="396"/>
                  </a:lnTo>
                  <a:lnTo>
                    <a:pt x="918" y="396"/>
                  </a:lnTo>
                  <a:lnTo>
                    <a:pt x="918" y="398"/>
                  </a:lnTo>
                  <a:lnTo>
                    <a:pt x="915" y="398"/>
                  </a:lnTo>
                  <a:lnTo>
                    <a:pt x="915" y="401"/>
                  </a:lnTo>
                  <a:lnTo>
                    <a:pt x="915" y="403"/>
                  </a:lnTo>
                  <a:lnTo>
                    <a:pt x="918" y="403"/>
                  </a:lnTo>
                  <a:lnTo>
                    <a:pt x="920" y="403"/>
                  </a:lnTo>
                  <a:lnTo>
                    <a:pt x="920" y="406"/>
                  </a:lnTo>
                  <a:lnTo>
                    <a:pt x="918" y="406"/>
                  </a:lnTo>
                  <a:lnTo>
                    <a:pt x="918" y="409"/>
                  </a:lnTo>
                  <a:lnTo>
                    <a:pt x="915" y="409"/>
                  </a:lnTo>
                  <a:lnTo>
                    <a:pt x="910" y="409"/>
                  </a:lnTo>
                  <a:lnTo>
                    <a:pt x="872" y="409"/>
                  </a:lnTo>
                  <a:lnTo>
                    <a:pt x="852" y="409"/>
                  </a:lnTo>
                  <a:lnTo>
                    <a:pt x="821" y="409"/>
                  </a:lnTo>
                  <a:lnTo>
                    <a:pt x="796" y="409"/>
                  </a:lnTo>
                  <a:lnTo>
                    <a:pt x="733" y="409"/>
                  </a:lnTo>
                  <a:lnTo>
                    <a:pt x="728" y="409"/>
                  </a:lnTo>
                  <a:lnTo>
                    <a:pt x="725" y="409"/>
                  </a:lnTo>
                  <a:lnTo>
                    <a:pt x="725" y="406"/>
                  </a:lnTo>
                  <a:lnTo>
                    <a:pt x="723" y="403"/>
                  </a:lnTo>
                  <a:lnTo>
                    <a:pt x="720" y="403"/>
                  </a:lnTo>
                  <a:lnTo>
                    <a:pt x="717" y="403"/>
                  </a:lnTo>
                  <a:lnTo>
                    <a:pt x="717" y="406"/>
                  </a:lnTo>
                  <a:lnTo>
                    <a:pt x="715" y="406"/>
                  </a:lnTo>
                  <a:lnTo>
                    <a:pt x="712" y="406"/>
                  </a:lnTo>
                  <a:lnTo>
                    <a:pt x="712" y="409"/>
                  </a:lnTo>
                  <a:lnTo>
                    <a:pt x="710" y="409"/>
                  </a:lnTo>
                  <a:lnTo>
                    <a:pt x="710" y="411"/>
                  </a:lnTo>
                  <a:lnTo>
                    <a:pt x="710" y="414"/>
                  </a:lnTo>
                  <a:lnTo>
                    <a:pt x="707" y="414"/>
                  </a:lnTo>
                  <a:lnTo>
                    <a:pt x="705" y="414"/>
                  </a:lnTo>
                  <a:lnTo>
                    <a:pt x="702" y="414"/>
                  </a:lnTo>
                  <a:lnTo>
                    <a:pt x="702" y="411"/>
                  </a:lnTo>
                  <a:lnTo>
                    <a:pt x="700" y="411"/>
                  </a:lnTo>
                  <a:lnTo>
                    <a:pt x="700" y="409"/>
                  </a:lnTo>
                  <a:lnTo>
                    <a:pt x="697" y="409"/>
                  </a:lnTo>
                  <a:lnTo>
                    <a:pt x="697" y="411"/>
                  </a:lnTo>
                  <a:lnTo>
                    <a:pt x="695" y="409"/>
                  </a:lnTo>
                  <a:lnTo>
                    <a:pt x="692" y="406"/>
                  </a:lnTo>
                  <a:lnTo>
                    <a:pt x="692" y="403"/>
                  </a:lnTo>
                  <a:lnTo>
                    <a:pt x="692" y="401"/>
                  </a:lnTo>
                  <a:lnTo>
                    <a:pt x="690" y="401"/>
                  </a:lnTo>
                  <a:lnTo>
                    <a:pt x="692" y="401"/>
                  </a:lnTo>
                  <a:lnTo>
                    <a:pt x="692" y="398"/>
                  </a:lnTo>
                  <a:lnTo>
                    <a:pt x="692" y="396"/>
                  </a:lnTo>
                  <a:lnTo>
                    <a:pt x="690" y="398"/>
                  </a:lnTo>
                  <a:lnTo>
                    <a:pt x="690" y="396"/>
                  </a:lnTo>
                  <a:lnTo>
                    <a:pt x="687" y="396"/>
                  </a:lnTo>
                  <a:lnTo>
                    <a:pt x="685" y="396"/>
                  </a:lnTo>
                  <a:lnTo>
                    <a:pt x="685" y="398"/>
                  </a:lnTo>
                  <a:lnTo>
                    <a:pt x="685" y="401"/>
                  </a:lnTo>
                  <a:lnTo>
                    <a:pt x="685" y="398"/>
                  </a:lnTo>
                  <a:lnTo>
                    <a:pt x="682" y="398"/>
                  </a:lnTo>
                  <a:lnTo>
                    <a:pt x="682" y="396"/>
                  </a:lnTo>
                  <a:lnTo>
                    <a:pt x="682" y="393"/>
                  </a:lnTo>
                  <a:lnTo>
                    <a:pt x="682" y="391"/>
                  </a:lnTo>
                  <a:lnTo>
                    <a:pt x="679" y="391"/>
                  </a:lnTo>
                  <a:lnTo>
                    <a:pt x="679" y="388"/>
                  </a:lnTo>
                  <a:lnTo>
                    <a:pt x="682" y="388"/>
                  </a:lnTo>
                  <a:lnTo>
                    <a:pt x="682" y="386"/>
                  </a:lnTo>
                  <a:lnTo>
                    <a:pt x="679" y="386"/>
                  </a:lnTo>
                  <a:lnTo>
                    <a:pt x="679" y="383"/>
                  </a:lnTo>
                  <a:lnTo>
                    <a:pt x="677" y="383"/>
                  </a:lnTo>
                  <a:lnTo>
                    <a:pt x="674" y="383"/>
                  </a:lnTo>
                  <a:lnTo>
                    <a:pt x="672" y="383"/>
                  </a:lnTo>
                  <a:lnTo>
                    <a:pt x="672" y="386"/>
                  </a:lnTo>
                  <a:lnTo>
                    <a:pt x="672" y="383"/>
                  </a:lnTo>
                  <a:lnTo>
                    <a:pt x="669" y="383"/>
                  </a:lnTo>
                  <a:lnTo>
                    <a:pt x="669" y="381"/>
                  </a:lnTo>
                  <a:lnTo>
                    <a:pt x="669" y="378"/>
                  </a:lnTo>
                  <a:lnTo>
                    <a:pt x="667" y="378"/>
                  </a:lnTo>
                  <a:lnTo>
                    <a:pt x="664" y="378"/>
                  </a:lnTo>
                  <a:lnTo>
                    <a:pt x="664" y="376"/>
                  </a:lnTo>
                  <a:lnTo>
                    <a:pt x="662" y="373"/>
                  </a:lnTo>
                  <a:lnTo>
                    <a:pt x="662" y="371"/>
                  </a:lnTo>
                  <a:lnTo>
                    <a:pt x="662" y="368"/>
                  </a:lnTo>
                  <a:lnTo>
                    <a:pt x="659" y="368"/>
                  </a:lnTo>
                  <a:lnTo>
                    <a:pt x="659" y="365"/>
                  </a:lnTo>
                  <a:lnTo>
                    <a:pt x="657" y="365"/>
                  </a:lnTo>
                  <a:lnTo>
                    <a:pt x="657" y="363"/>
                  </a:lnTo>
                  <a:lnTo>
                    <a:pt x="654" y="363"/>
                  </a:lnTo>
                  <a:lnTo>
                    <a:pt x="652" y="360"/>
                  </a:lnTo>
                  <a:lnTo>
                    <a:pt x="636" y="360"/>
                  </a:lnTo>
                  <a:lnTo>
                    <a:pt x="614" y="360"/>
                  </a:lnTo>
                  <a:lnTo>
                    <a:pt x="606" y="360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3" y="365"/>
                  </a:lnTo>
                  <a:lnTo>
                    <a:pt x="603" y="368"/>
                  </a:lnTo>
                  <a:lnTo>
                    <a:pt x="603" y="371"/>
                  </a:lnTo>
                  <a:lnTo>
                    <a:pt x="601" y="371"/>
                  </a:lnTo>
                  <a:lnTo>
                    <a:pt x="601" y="373"/>
                  </a:lnTo>
                  <a:lnTo>
                    <a:pt x="598" y="373"/>
                  </a:lnTo>
                  <a:lnTo>
                    <a:pt x="598" y="376"/>
                  </a:lnTo>
                  <a:lnTo>
                    <a:pt x="601" y="376"/>
                  </a:lnTo>
                  <a:lnTo>
                    <a:pt x="598" y="378"/>
                  </a:lnTo>
                  <a:lnTo>
                    <a:pt x="598" y="381"/>
                  </a:lnTo>
                  <a:lnTo>
                    <a:pt x="596" y="381"/>
                  </a:lnTo>
                  <a:lnTo>
                    <a:pt x="593" y="381"/>
                  </a:lnTo>
                  <a:lnTo>
                    <a:pt x="593" y="378"/>
                  </a:lnTo>
                  <a:lnTo>
                    <a:pt x="591" y="378"/>
                  </a:lnTo>
                  <a:lnTo>
                    <a:pt x="588" y="381"/>
                  </a:lnTo>
                  <a:lnTo>
                    <a:pt x="586" y="381"/>
                  </a:lnTo>
                  <a:lnTo>
                    <a:pt x="586" y="383"/>
                  </a:lnTo>
                  <a:lnTo>
                    <a:pt x="586" y="386"/>
                  </a:lnTo>
                  <a:lnTo>
                    <a:pt x="586" y="388"/>
                  </a:lnTo>
                  <a:lnTo>
                    <a:pt x="586" y="391"/>
                  </a:lnTo>
                  <a:lnTo>
                    <a:pt x="586" y="393"/>
                  </a:lnTo>
                  <a:lnTo>
                    <a:pt x="586" y="396"/>
                  </a:lnTo>
                  <a:lnTo>
                    <a:pt x="588" y="396"/>
                  </a:lnTo>
                  <a:lnTo>
                    <a:pt x="586" y="398"/>
                  </a:lnTo>
                  <a:lnTo>
                    <a:pt x="586" y="396"/>
                  </a:lnTo>
                  <a:lnTo>
                    <a:pt x="583" y="396"/>
                  </a:lnTo>
                  <a:lnTo>
                    <a:pt x="583" y="398"/>
                  </a:lnTo>
                  <a:lnTo>
                    <a:pt x="583" y="401"/>
                  </a:lnTo>
                  <a:lnTo>
                    <a:pt x="581" y="403"/>
                  </a:lnTo>
                  <a:lnTo>
                    <a:pt x="578" y="403"/>
                  </a:lnTo>
                  <a:lnTo>
                    <a:pt x="578" y="406"/>
                  </a:lnTo>
                  <a:lnTo>
                    <a:pt x="575" y="406"/>
                  </a:lnTo>
                  <a:lnTo>
                    <a:pt x="575" y="403"/>
                  </a:lnTo>
                  <a:lnTo>
                    <a:pt x="575" y="406"/>
                  </a:lnTo>
                  <a:lnTo>
                    <a:pt x="575" y="409"/>
                  </a:lnTo>
                  <a:lnTo>
                    <a:pt x="575" y="411"/>
                  </a:lnTo>
                  <a:lnTo>
                    <a:pt x="573" y="411"/>
                  </a:lnTo>
                  <a:lnTo>
                    <a:pt x="573" y="414"/>
                  </a:lnTo>
                  <a:lnTo>
                    <a:pt x="575" y="414"/>
                  </a:lnTo>
                  <a:lnTo>
                    <a:pt x="573" y="414"/>
                  </a:lnTo>
                  <a:lnTo>
                    <a:pt x="573" y="416"/>
                  </a:lnTo>
                  <a:lnTo>
                    <a:pt x="575" y="416"/>
                  </a:lnTo>
                  <a:lnTo>
                    <a:pt x="575" y="419"/>
                  </a:lnTo>
                  <a:lnTo>
                    <a:pt x="573" y="419"/>
                  </a:lnTo>
                  <a:lnTo>
                    <a:pt x="570" y="421"/>
                  </a:lnTo>
                  <a:lnTo>
                    <a:pt x="568" y="421"/>
                  </a:lnTo>
                  <a:lnTo>
                    <a:pt x="565" y="421"/>
                  </a:lnTo>
                  <a:lnTo>
                    <a:pt x="563" y="421"/>
                  </a:lnTo>
                  <a:lnTo>
                    <a:pt x="565" y="419"/>
                  </a:lnTo>
                  <a:lnTo>
                    <a:pt x="565" y="416"/>
                  </a:lnTo>
                  <a:lnTo>
                    <a:pt x="563" y="416"/>
                  </a:lnTo>
                  <a:lnTo>
                    <a:pt x="560" y="419"/>
                  </a:lnTo>
                  <a:lnTo>
                    <a:pt x="558" y="419"/>
                  </a:lnTo>
                  <a:lnTo>
                    <a:pt x="558" y="421"/>
                  </a:lnTo>
                  <a:lnTo>
                    <a:pt x="555" y="421"/>
                  </a:lnTo>
                  <a:lnTo>
                    <a:pt x="555" y="419"/>
                  </a:lnTo>
                  <a:lnTo>
                    <a:pt x="553" y="421"/>
                  </a:lnTo>
                  <a:lnTo>
                    <a:pt x="550" y="419"/>
                  </a:lnTo>
                  <a:lnTo>
                    <a:pt x="550" y="421"/>
                  </a:lnTo>
                  <a:lnTo>
                    <a:pt x="548" y="421"/>
                  </a:lnTo>
                  <a:lnTo>
                    <a:pt x="545" y="421"/>
                  </a:lnTo>
                  <a:lnTo>
                    <a:pt x="543" y="421"/>
                  </a:lnTo>
                  <a:lnTo>
                    <a:pt x="540" y="421"/>
                  </a:lnTo>
                  <a:lnTo>
                    <a:pt x="537" y="424"/>
                  </a:lnTo>
                  <a:lnTo>
                    <a:pt x="537" y="421"/>
                  </a:lnTo>
                  <a:lnTo>
                    <a:pt x="535" y="421"/>
                  </a:lnTo>
                  <a:lnTo>
                    <a:pt x="532" y="421"/>
                  </a:lnTo>
                  <a:lnTo>
                    <a:pt x="530" y="424"/>
                  </a:lnTo>
                  <a:lnTo>
                    <a:pt x="527" y="424"/>
                  </a:lnTo>
                  <a:lnTo>
                    <a:pt x="530" y="426"/>
                  </a:lnTo>
                  <a:lnTo>
                    <a:pt x="527" y="426"/>
                  </a:lnTo>
                  <a:lnTo>
                    <a:pt x="527" y="429"/>
                  </a:lnTo>
                  <a:lnTo>
                    <a:pt x="527" y="431"/>
                  </a:lnTo>
                  <a:lnTo>
                    <a:pt x="527" y="434"/>
                  </a:lnTo>
                  <a:lnTo>
                    <a:pt x="527" y="436"/>
                  </a:lnTo>
                  <a:lnTo>
                    <a:pt x="527" y="439"/>
                  </a:lnTo>
                  <a:lnTo>
                    <a:pt x="525" y="439"/>
                  </a:lnTo>
                  <a:lnTo>
                    <a:pt x="522" y="442"/>
                  </a:lnTo>
                  <a:lnTo>
                    <a:pt x="522" y="444"/>
                  </a:lnTo>
                  <a:lnTo>
                    <a:pt x="520" y="444"/>
                  </a:lnTo>
                  <a:lnTo>
                    <a:pt x="520" y="447"/>
                  </a:lnTo>
                  <a:lnTo>
                    <a:pt x="520" y="444"/>
                  </a:lnTo>
                  <a:lnTo>
                    <a:pt x="520" y="447"/>
                  </a:lnTo>
                  <a:lnTo>
                    <a:pt x="517" y="447"/>
                  </a:lnTo>
                  <a:lnTo>
                    <a:pt x="515" y="449"/>
                  </a:lnTo>
                  <a:lnTo>
                    <a:pt x="515" y="447"/>
                  </a:lnTo>
                  <a:lnTo>
                    <a:pt x="512" y="447"/>
                  </a:lnTo>
                  <a:lnTo>
                    <a:pt x="512" y="444"/>
                  </a:lnTo>
                  <a:lnTo>
                    <a:pt x="512" y="442"/>
                  </a:lnTo>
                  <a:lnTo>
                    <a:pt x="512" y="439"/>
                  </a:lnTo>
                  <a:lnTo>
                    <a:pt x="510" y="436"/>
                  </a:lnTo>
                  <a:lnTo>
                    <a:pt x="507" y="436"/>
                  </a:lnTo>
                  <a:lnTo>
                    <a:pt x="507" y="439"/>
                  </a:lnTo>
                  <a:lnTo>
                    <a:pt x="504" y="439"/>
                  </a:lnTo>
                  <a:lnTo>
                    <a:pt x="502" y="439"/>
                  </a:lnTo>
                  <a:lnTo>
                    <a:pt x="502" y="442"/>
                  </a:lnTo>
                  <a:lnTo>
                    <a:pt x="499" y="442"/>
                  </a:lnTo>
                  <a:lnTo>
                    <a:pt x="497" y="439"/>
                  </a:lnTo>
                  <a:lnTo>
                    <a:pt x="497" y="442"/>
                  </a:lnTo>
                  <a:lnTo>
                    <a:pt x="497" y="444"/>
                  </a:lnTo>
                  <a:lnTo>
                    <a:pt x="497" y="447"/>
                  </a:lnTo>
                  <a:lnTo>
                    <a:pt x="497" y="449"/>
                  </a:lnTo>
                  <a:lnTo>
                    <a:pt x="494" y="449"/>
                  </a:lnTo>
                  <a:lnTo>
                    <a:pt x="492" y="449"/>
                  </a:lnTo>
                  <a:lnTo>
                    <a:pt x="492" y="447"/>
                  </a:lnTo>
                  <a:lnTo>
                    <a:pt x="489" y="447"/>
                  </a:lnTo>
                  <a:lnTo>
                    <a:pt x="487" y="447"/>
                  </a:lnTo>
                  <a:lnTo>
                    <a:pt x="484" y="447"/>
                  </a:lnTo>
                  <a:lnTo>
                    <a:pt x="484" y="449"/>
                  </a:lnTo>
                  <a:lnTo>
                    <a:pt x="484" y="452"/>
                  </a:lnTo>
                  <a:lnTo>
                    <a:pt x="482" y="452"/>
                  </a:lnTo>
                  <a:lnTo>
                    <a:pt x="482" y="454"/>
                  </a:lnTo>
                  <a:lnTo>
                    <a:pt x="479" y="454"/>
                  </a:lnTo>
                  <a:lnTo>
                    <a:pt x="477" y="454"/>
                  </a:lnTo>
                  <a:lnTo>
                    <a:pt x="477" y="457"/>
                  </a:lnTo>
                  <a:lnTo>
                    <a:pt x="477" y="454"/>
                  </a:lnTo>
                  <a:lnTo>
                    <a:pt x="474" y="454"/>
                  </a:lnTo>
                  <a:lnTo>
                    <a:pt x="474" y="452"/>
                  </a:lnTo>
                  <a:lnTo>
                    <a:pt x="474" y="454"/>
                  </a:lnTo>
                  <a:lnTo>
                    <a:pt x="474" y="452"/>
                  </a:lnTo>
                  <a:lnTo>
                    <a:pt x="472" y="452"/>
                  </a:lnTo>
                  <a:lnTo>
                    <a:pt x="472" y="449"/>
                  </a:lnTo>
                  <a:lnTo>
                    <a:pt x="469" y="452"/>
                  </a:lnTo>
                  <a:lnTo>
                    <a:pt x="469" y="449"/>
                  </a:lnTo>
                  <a:lnTo>
                    <a:pt x="469" y="447"/>
                  </a:lnTo>
                  <a:lnTo>
                    <a:pt x="466" y="447"/>
                  </a:lnTo>
                  <a:lnTo>
                    <a:pt x="464" y="447"/>
                  </a:lnTo>
                  <a:lnTo>
                    <a:pt x="461" y="444"/>
                  </a:lnTo>
                  <a:lnTo>
                    <a:pt x="461" y="447"/>
                  </a:lnTo>
                  <a:lnTo>
                    <a:pt x="459" y="447"/>
                  </a:lnTo>
                  <a:lnTo>
                    <a:pt x="456" y="447"/>
                  </a:lnTo>
                  <a:lnTo>
                    <a:pt x="454" y="447"/>
                  </a:lnTo>
                  <a:lnTo>
                    <a:pt x="451" y="447"/>
                  </a:lnTo>
                  <a:lnTo>
                    <a:pt x="449" y="447"/>
                  </a:lnTo>
                  <a:lnTo>
                    <a:pt x="446" y="447"/>
                  </a:lnTo>
                  <a:lnTo>
                    <a:pt x="444" y="447"/>
                  </a:lnTo>
                  <a:lnTo>
                    <a:pt x="441" y="447"/>
                  </a:lnTo>
                  <a:lnTo>
                    <a:pt x="439" y="447"/>
                  </a:lnTo>
                  <a:lnTo>
                    <a:pt x="441" y="447"/>
                  </a:lnTo>
                  <a:lnTo>
                    <a:pt x="441" y="449"/>
                  </a:lnTo>
                  <a:lnTo>
                    <a:pt x="441" y="452"/>
                  </a:lnTo>
                  <a:lnTo>
                    <a:pt x="439" y="452"/>
                  </a:lnTo>
                  <a:lnTo>
                    <a:pt x="439" y="454"/>
                  </a:lnTo>
                  <a:lnTo>
                    <a:pt x="436" y="454"/>
                  </a:lnTo>
                  <a:lnTo>
                    <a:pt x="436" y="457"/>
                  </a:lnTo>
                  <a:lnTo>
                    <a:pt x="433" y="457"/>
                  </a:lnTo>
                  <a:lnTo>
                    <a:pt x="433" y="459"/>
                  </a:lnTo>
                  <a:lnTo>
                    <a:pt x="431" y="459"/>
                  </a:lnTo>
                  <a:lnTo>
                    <a:pt x="431" y="462"/>
                  </a:lnTo>
                  <a:lnTo>
                    <a:pt x="428" y="462"/>
                  </a:lnTo>
                  <a:lnTo>
                    <a:pt x="426" y="462"/>
                  </a:lnTo>
                  <a:lnTo>
                    <a:pt x="426" y="464"/>
                  </a:lnTo>
                  <a:lnTo>
                    <a:pt x="423" y="464"/>
                  </a:lnTo>
                  <a:lnTo>
                    <a:pt x="423" y="467"/>
                  </a:lnTo>
                  <a:lnTo>
                    <a:pt x="421" y="467"/>
                  </a:lnTo>
                  <a:lnTo>
                    <a:pt x="418" y="467"/>
                  </a:lnTo>
                  <a:lnTo>
                    <a:pt x="418" y="469"/>
                  </a:lnTo>
                  <a:lnTo>
                    <a:pt x="416" y="469"/>
                  </a:lnTo>
                  <a:lnTo>
                    <a:pt x="398" y="462"/>
                  </a:lnTo>
                  <a:lnTo>
                    <a:pt x="395" y="462"/>
                  </a:lnTo>
                  <a:lnTo>
                    <a:pt x="385" y="457"/>
                  </a:lnTo>
                  <a:lnTo>
                    <a:pt x="347" y="442"/>
                  </a:lnTo>
                  <a:lnTo>
                    <a:pt x="335" y="436"/>
                  </a:lnTo>
                  <a:lnTo>
                    <a:pt x="302" y="421"/>
                  </a:lnTo>
                  <a:lnTo>
                    <a:pt x="286" y="414"/>
                  </a:lnTo>
                  <a:lnTo>
                    <a:pt x="259" y="401"/>
                  </a:lnTo>
                  <a:lnTo>
                    <a:pt x="253" y="396"/>
                  </a:lnTo>
                  <a:lnTo>
                    <a:pt x="241" y="391"/>
                  </a:lnTo>
                  <a:lnTo>
                    <a:pt x="203" y="371"/>
                  </a:lnTo>
                  <a:lnTo>
                    <a:pt x="195" y="368"/>
                  </a:lnTo>
                  <a:lnTo>
                    <a:pt x="193" y="368"/>
                  </a:lnTo>
                  <a:lnTo>
                    <a:pt x="165" y="363"/>
                  </a:lnTo>
                  <a:lnTo>
                    <a:pt x="152" y="358"/>
                  </a:lnTo>
                  <a:lnTo>
                    <a:pt x="137" y="355"/>
                  </a:lnTo>
                  <a:lnTo>
                    <a:pt x="106" y="348"/>
                  </a:lnTo>
                  <a:lnTo>
                    <a:pt x="96" y="345"/>
                  </a:lnTo>
                  <a:lnTo>
                    <a:pt x="68" y="340"/>
                  </a:lnTo>
                  <a:lnTo>
                    <a:pt x="56" y="332"/>
                  </a:lnTo>
                  <a:lnTo>
                    <a:pt x="2" y="310"/>
                  </a:lnTo>
                  <a:lnTo>
                    <a:pt x="0" y="310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42" name="Freeform 192"/>
            <p:cNvSpPr>
              <a:spLocks/>
            </p:cNvSpPr>
            <p:nvPr/>
          </p:nvSpPr>
          <p:spPr bwMode="auto">
            <a:xfrm>
              <a:off x="6877625" y="2966916"/>
              <a:ext cx="728709" cy="773593"/>
            </a:xfrm>
            <a:custGeom>
              <a:avLst/>
              <a:gdLst>
                <a:gd name="T0" fmla="*/ 30 w 552"/>
                <a:gd name="T1" fmla="*/ 264 h 586"/>
                <a:gd name="T2" fmla="*/ 22 w 552"/>
                <a:gd name="T3" fmla="*/ 249 h 586"/>
                <a:gd name="T4" fmla="*/ 20 w 552"/>
                <a:gd name="T5" fmla="*/ 229 h 586"/>
                <a:gd name="T6" fmla="*/ 20 w 552"/>
                <a:gd name="T7" fmla="*/ 203 h 586"/>
                <a:gd name="T8" fmla="*/ 20 w 552"/>
                <a:gd name="T9" fmla="*/ 191 h 586"/>
                <a:gd name="T10" fmla="*/ 12 w 552"/>
                <a:gd name="T11" fmla="*/ 178 h 586"/>
                <a:gd name="T12" fmla="*/ 5 w 552"/>
                <a:gd name="T13" fmla="*/ 158 h 586"/>
                <a:gd name="T14" fmla="*/ 22 w 552"/>
                <a:gd name="T15" fmla="*/ 135 h 586"/>
                <a:gd name="T16" fmla="*/ 40 w 552"/>
                <a:gd name="T17" fmla="*/ 120 h 586"/>
                <a:gd name="T18" fmla="*/ 55 w 552"/>
                <a:gd name="T19" fmla="*/ 97 h 586"/>
                <a:gd name="T20" fmla="*/ 73 w 552"/>
                <a:gd name="T21" fmla="*/ 114 h 586"/>
                <a:gd name="T22" fmla="*/ 88 w 552"/>
                <a:gd name="T23" fmla="*/ 137 h 586"/>
                <a:gd name="T24" fmla="*/ 114 w 552"/>
                <a:gd name="T25" fmla="*/ 135 h 586"/>
                <a:gd name="T26" fmla="*/ 134 w 552"/>
                <a:gd name="T27" fmla="*/ 122 h 586"/>
                <a:gd name="T28" fmla="*/ 157 w 552"/>
                <a:gd name="T29" fmla="*/ 114 h 586"/>
                <a:gd name="T30" fmla="*/ 177 w 552"/>
                <a:gd name="T31" fmla="*/ 89 h 586"/>
                <a:gd name="T32" fmla="*/ 164 w 552"/>
                <a:gd name="T33" fmla="*/ 64 h 586"/>
                <a:gd name="T34" fmla="*/ 190 w 552"/>
                <a:gd name="T35" fmla="*/ 43 h 586"/>
                <a:gd name="T36" fmla="*/ 215 w 552"/>
                <a:gd name="T37" fmla="*/ 51 h 586"/>
                <a:gd name="T38" fmla="*/ 238 w 552"/>
                <a:gd name="T39" fmla="*/ 59 h 586"/>
                <a:gd name="T40" fmla="*/ 268 w 552"/>
                <a:gd name="T41" fmla="*/ 46 h 586"/>
                <a:gd name="T42" fmla="*/ 294 w 552"/>
                <a:gd name="T43" fmla="*/ 28 h 586"/>
                <a:gd name="T44" fmla="*/ 314 w 552"/>
                <a:gd name="T45" fmla="*/ 13 h 586"/>
                <a:gd name="T46" fmla="*/ 332 w 552"/>
                <a:gd name="T47" fmla="*/ 18 h 586"/>
                <a:gd name="T48" fmla="*/ 352 w 552"/>
                <a:gd name="T49" fmla="*/ 36 h 586"/>
                <a:gd name="T50" fmla="*/ 355 w 552"/>
                <a:gd name="T51" fmla="*/ 56 h 586"/>
                <a:gd name="T52" fmla="*/ 377 w 552"/>
                <a:gd name="T53" fmla="*/ 36 h 586"/>
                <a:gd name="T54" fmla="*/ 400 w 552"/>
                <a:gd name="T55" fmla="*/ 28 h 586"/>
                <a:gd name="T56" fmla="*/ 418 w 552"/>
                <a:gd name="T57" fmla="*/ 8 h 586"/>
                <a:gd name="T58" fmla="*/ 441 w 552"/>
                <a:gd name="T59" fmla="*/ 10 h 586"/>
                <a:gd name="T60" fmla="*/ 471 w 552"/>
                <a:gd name="T61" fmla="*/ 26 h 586"/>
                <a:gd name="T62" fmla="*/ 484 w 552"/>
                <a:gd name="T63" fmla="*/ 28 h 586"/>
                <a:gd name="T64" fmla="*/ 502 w 552"/>
                <a:gd name="T65" fmla="*/ 49 h 586"/>
                <a:gd name="T66" fmla="*/ 512 w 552"/>
                <a:gd name="T67" fmla="*/ 69 h 586"/>
                <a:gd name="T68" fmla="*/ 527 w 552"/>
                <a:gd name="T69" fmla="*/ 99 h 586"/>
                <a:gd name="T70" fmla="*/ 509 w 552"/>
                <a:gd name="T71" fmla="*/ 132 h 586"/>
                <a:gd name="T72" fmla="*/ 507 w 552"/>
                <a:gd name="T73" fmla="*/ 147 h 586"/>
                <a:gd name="T74" fmla="*/ 512 w 552"/>
                <a:gd name="T75" fmla="*/ 170 h 586"/>
                <a:gd name="T76" fmla="*/ 527 w 552"/>
                <a:gd name="T77" fmla="*/ 178 h 586"/>
                <a:gd name="T78" fmla="*/ 550 w 552"/>
                <a:gd name="T79" fmla="*/ 175 h 586"/>
                <a:gd name="T80" fmla="*/ 532 w 552"/>
                <a:gd name="T81" fmla="*/ 211 h 586"/>
                <a:gd name="T82" fmla="*/ 514 w 552"/>
                <a:gd name="T83" fmla="*/ 241 h 586"/>
                <a:gd name="T84" fmla="*/ 489 w 552"/>
                <a:gd name="T85" fmla="*/ 267 h 586"/>
                <a:gd name="T86" fmla="*/ 484 w 552"/>
                <a:gd name="T87" fmla="*/ 254 h 586"/>
                <a:gd name="T88" fmla="*/ 481 w 552"/>
                <a:gd name="T89" fmla="*/ 249 h 586"/>
                <a:gd name="T90" fmla="*/ 471 w 552"/>
                <a:gd name="T91" fmla="*/ 246 h 586"/>
                <a:gd name="T92" fmla="*/ 466 w 552"/>
                <a:gd name="T93" fmla="*/ 264 h 586"/>
                <a:gd name="T94" fmla="*/ 464 w 552"/>
                <a:gd name="T95" fmla="*/ 277 h 586"/>
                <a:gd name="T96" fmla="*/ 451 w 552"/>
                <a:gd name="T97" fmla="*/ 297 h 586"/>
                <a:gd name="T98" fmla="*/ 459 w 552"/>
                <a:gd name="T99" fmla="*/ 322 h 586"/>
                <a:gd name="T100" fmla="*/ 454 w 552"/>
                <a:gd name="T101" fmla="*/ 348 h 586"/>
                <a:gd name="T102" fmla="*/ 454 w 552"/>
                <a:gd name="T103" fmla="*/ 376 h 586"/>
                <a:gd name="T104" fmla="*/ 459 w 552"/>
                <a:gd name="T105" fmla="*/ 416 h 586"/>
                <a:gd name="T106" fmla="*/ 459 w 552"/>
                <a:gd name="T107" fmla="*/ 429 h 586"/>
                <a:gd name="T108" fmla="*/ 454 w 552"/>
                <a:gd name="T109" fmla="*/ 459 h 586"/>
                <a:gd name="T110" fmla="*/ 446 w 552"/>
                <a:gd name="T111" fmla="*/ 498 h 586"/>
                <a:gd name="T112" fmla="*/ 443 w 552"/>
                <a:gd name="T113" fmla="*/ 533 h 586"/>
                <a:gd name="T114" fmla="*/ 426 w 552"/>
                <a:gd name="T115" fmla="*/ 563 h 586"/>
                <a:gd name="T116" fmla="*/ 416 w 552"/>
                <a:gd name="T117" fmla="*/ 584 h 586"/>
                <a:gd name="T118" fmla="*/ 380 w 552"/>
                <a:gd name="T119" fmla="*/ 548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2" h="586">
                  <a:moveTo>
                    <a:pt x="17" y="282"/>
                  </a:moveTo>
                  <a:lnTo>
                    <a:pt x="17" y="279"/>
                  </a:lnTo>
                  <a:lnTo>
                    <a:pt x="20" y="279"/>
                  </a:lnTo>
                  <a:lnTo>
                    <a:pt x="20" y="277"/>
                  </a:lnTo>
                  <a:lnTo>
                    <a:pt x="17" y="277"/>
                  </a:lnTo>
                  <a:lnTo>
                    <a:pt x="20" y="277"/>
                  </a:lnTo>
                  <a:lnTo>
                    <a:pt x="20" y="274"/>
                  </a:lnTo>
                  <a:lnTo>
                    <a:pt x="17" y="274"/>
                  </a:lnTo>
                  <a:lnTo>
                    <a:pt x="17" y="272"/>
                  </a:lnTo>
                  <a:lnTo>
                    <a:pt x="20" y="272"/>
                  </a:lnTo>
                  <a:lnTo>
                    <a:pt x="20" y="269"/>
                  </a:lnTo>
                  <a:lnTo>
                    <a:pt x="20" y="267"/>
                  </a:lnTo>
                  <a:lnTo>
                    <a:pt x="22" y="267"/>
                  </a:lnTo>
                  <a:lnTo>
                    <a:pt x="25" y="267"/>
                  </a:lnTo>
                  <a:lnTo>
                    <a:pt x="28" y="267"/>
                  </a:lnTo>
                  <a:lnTo>
                    <a:pt x="28" y="264"/>
                  </a:lnTo>
                  <a:lnTo>
                    <a:pt x="30" y="264"/>
                  </a:lnTo>
                  <a:lnTo>
                    <a:pt x="30" y="262"/>
                  </a:lnTo>
                  <a:lnTo>
                    <a:pt x="28" y="262"/>
                  </a:lnTo>
                  <a:lnTo>
                    <a:pt x="25" y="262"/>
                  </a:lnTo>
                  <a:lnTo>
                    <a:pt x="25" y="264"/>
                  </a:lnTo>
                  <a:lnTo>
                    <a:pt x="22" y="264"/>
                  </a:lnTo>
                  <a:lnTo>
                    <a:pt x="22" y="262"/>
                  </a:lnTo>
                  <a:lnTo>
                    <a:pt x="20" y="262"/>
                  </a:lnTo>
                  <a:lnTo>
                    <a:pt x="20" y="264"/>
                  </a:lnTo>
                  <a:lnTo>
                    <a:pt x="20" y="262"/>
                  </a:lnTo>
                  <a:lnTo>
                    <a:pt x="20" y="259"/>
                  </a:lnTo>
                  <a:lnTo>
                    <a:pt x="20" y="257"/>
                  </a:lnTo>
                  <a:lnTo>
                    <a:pt x="22" y="257"/>
                  </a:lnTo>
                  <a:lnTo>
                    <a:pt x="20" y="257"/>
                  </a:lnTo>
                  <a:lnTo>
                    <a:pt x="20" y="254"/>
                  </a:lnTo>
                  <a:lnTo>
                    <a:pt x="20" y="251"/>
                  </a:lnTo>
                  <a:lnTo>
                    <a:pt x="22" y="251"/>
                  </a:lnTo>
                  <a:lnTo>
                    <a:pt x="22" y="249"/>
                  </a:lnTo>
                  <a:lnTo>
                    <a:pt x="20" y="249"/>
                  </a:lnTo>
                  <a:lnTo>
                    <a:pt x="20" y="246"/>
                  </a:lnTo>
                  <a:lnTo>
                    <a:pt x="22" y="246"/>
                  </a:lnTo>
                  <a:lnTo>
                    <a:pt x="20" y="246"/>
                  </a:lnTo>
                  <a:lnTo>
                    <a:pt x="20" y="244"/>
                  </a:lnTo>
                  <a:lnTo>
                    <a:pt x="20" y="241"/>
                  </a:lnTo>
                  <a:lnTo>
                    <a:pt x="22" y="241"/>
                  </a:lnTo>
                  <a:lnTo>
                    <a:pt x="22" y="239"/>
                  </a:lnTo>
                  <a:lnTo>
                    <a:pt x="25" y="239"/>
                  </a:lnTo>
                  <a:lnTo>
                    <a:pt x="28" y="239"/>
                  </a:lnTo>
                  <a:lnTo>
                    <a:pt x="28" y="236"/>
                  </a:lnTo>
                  <a:lnTo>
                    <a:pt x="25" y="236"/>
                  </a:lnTo>
                  <a:lnTo>
                    <a:pt x="22" y="236"/>
                  </a:lnTo>
                  <a:lnTo>
                    <a:pt x="22" y="234"/>
                  </a:lnTo>
                  <a:lnTo>
                    <a:pt x="22" y="231"/>
                  </a:lnTo>
                  <a:lnTo>
                    <a:pt x="20" y="231"/>
                  </a:lnTo>
                  <a:lnTo>
                    <a:pt x="20" y="229"/>
                  </a:lnTo>
                  <a:lnTo>
                    <a:pt x="17" y="229"/>
                  </a:lnTo>
                  <a:lnTo>
                    <a:pt x="17" y="226"/>
                  </a:lnTo>
                  <a:lnTo>
                    <a:pt x="15" y="226"/>
                  </a:lnTo>
                  <a:lnTo>
                    <a:pt x="17" y="226"/>
                  </a:lnTo>
                  <a:lnTo>
                    <a:pt x="17" y="224"/>
                  </a:lnTo>
                  <a:lnTo>
                    <a:pt x="15" y="224"/>
                  </a:lnTo>
                  <a:lnTo>
                    <a:pt x="15" y="221"/>
                  </a:lnTo>
                  <a:lnTo>
                    <a:pt x="15" y="218"/>
                  </a:lnTo>
                  <a:lnTo>
                    <a:pt x="15" y="216"/>
                  </a:lnTo>
                  <a:lnTo>
                    <a:pt x="15" y="213"/>
                  </a:lnTo>
                  <a:lnTo>
                    <a:pt x="15" y="211"/>
                  </a:lnTo>
                  <a:lnTo>
                    <a:pt x="12" y="208"/>
                  </a:lnTo>
                  <a:lnTo>
                    <a:pt x="15" y="208"/>
                  </a:lnTo>
                  <a:lnTo>
                    <a:pt x="15" y="206"/>
                  </a:lnTo>
                  <a:lnTo>
                    <a:pt x="17" y="206"/>
                  </a:lnTo>
                  <a:lnTo>
                    <a:pt x="17" y="203"/>
                  </a:lnTo>
                  <a:lnTo>
                    <a:pt x="20" y="203"/>
                  </a:lnTo>
                  <a:lnTo>
                    <a:pt x="22" y="203"/>
                  </a:lnTo>
                  <a:lnTo>
                    <a:pt x="25" y="203"/>
                  </a:lnTo>
                  <a:lnTo>
                    <a:pt x="28" y="203"/>
                  </a:lnTo>
                  <a:lnTo>
                    <a:pt x="28" y="201"/>
                  </a:lnTo>
                  <a:lnTo>
                    <a:pt x="25" y="201"/>
                  </a:lnTo>
                  <a:lnTo>
                    <a:pt x="22" y="201"/>
                  </a:lnTo>
                  <a:lnTo>
                    <a:pt x="20" y="201"/>
                  </a:lnTo>
                  <a:lnTo>
                    <a:pt x="17" y="201"/>
                  </a:lnTo>
                  <a:lnTo>
                    <a:pt x="15" y="201"/>
                  </a:lnTo>
                  <a:lnTo>
                    <a:pt x="15" y="198"/>
                  </a:lnTo>
                  <a:lnTo>
                    <a:pt x="17" y="198"/>
                  </a:lnTo>
                  <a:lnTo>
                    <a:pt x="17" y="196"/>
                  </a:lnTo>
                  <a:lnTo>
                    <a:pt x="17" y="193"/>
                  </a:lnTo>
                  <a:lnTo>
                    <a:pt x="15" y="193"/>
                  </a:lnTo>
                  <a:lnTo>
                    <a:pt x="15" y="191"/>
                  </a:lnTo>
                  <a:lnTo>
                    <a:pt x="17" y="191"/>
                  </a:lnTo>
                  <a:lnTo>
                    <a:pt x="20" y="191"/>
                  </a:lnTo>
                  <a:lnTo>
                    <a:pt x="20" y="188"/>
                  </a:lnTo>
                  <a:lnTo>
                    <a:pt x="17" y="186"/>
                  </a:lnTo>
                  <a:lnTo>
                    <a:pt x="20" y="186"/>
                  </a:lnTo>
                  <a:lnTo>
                    <a:pt x="22" y="186"/>
                  </a:lnTo>
                  <a:lnTo>
                    <a:pt x="25" y="186"/>
                  </a:lnTo>
                  <a:lnTo>
                    <a:pt x="28" y="186"/>
                  </a:lnTo>
                  <a:lnTo>
                    <a:pt x="30" y="186"/>
                  </a:lnTo>
                  <a:lnTo>
                    <a:pt x="33" y="186"/>
                  </a:lnTo>
                  <a:lnTo>
                    <a:pt x="30" y="183"/>
                  </a:lnTo>
                  <a:lnTo>
                    <a:pt x="28" y="183"/>
                  </a:lnTo>
                  <a:lnTo>
                    <a:pt x="25" y="183"/>
                  </a:lnTo>
                  <a:lnTo>
                    <a:pt x="22" y="180"/>
                  </a:lnTo>
                  <a:lnTo>
                    <a:pt x="20" y="180"/>
                  </a:lnTo>
                  <a:lnTo>
                    <a:pt x="17" y="180"/>
                  </a:lnTo>
                  <a:lnTo>
                    <a:pt x="15" y="180"/>
                  </a:lnTo>
                  <a:lnTo>
                    <a:pt x="12" y="180"/>
                  </a:lnTo>
                  <a:lnTo>
                    <a:pt x="12" y="178"/>
                  </a:lnTo>
                  <a:lnTo>
                    <a:pt x="10" y="178"/>
                  </a:lnTo>
                  <a:lnTo>
                    <a:pt x="7" y="178"/>
                  </a:lnTo>
                  <a:lnTo>
                    <a:pt x="7" y="175"/>
                  </a:lnTo>
                  <a:lnTo>
                    <a:pt x="5" y="175"/>
                  </a:lnTo>
                  <a:lnTo>
                    <a:pt x="5" y="173"/>
                  </a:lnTo>
                  <a:lnTo>
                    <a:pt x="5" y="170"/>
                  </a:lnTo>
                  <a:lnTo>
                    <a:pt x="2" y="170"/>
                  </a:lnTo>
                  <a:lnTo>
                    <a:pt x="2" y="168"/>
                  </a:lnTo>
                  <a:lnTo>
                    <a:pt x="0" y="168"/>
                  </a:lnTo>
                  <a:lnTo>
                    <a:pt x="0" y="165"/>
                  </a:lnTo>
                  <a:lnTo>
                    <a:pt x="0" y="163"/>
                  </a:lnTo>
                  <a:lnTo>
                    <a:pt x="2" y="163"/>
                  </a:lnTo>
                  <a:lnTo>
                    <a:pt x="2" y="160"/>
                  </a:lnTo>
                  <a:lnTo>
                    <a:pt x="5" y="160"/>
                  </a:lnTo>
                  <a:lnTo>
                    <a:pt x="5" y="158"/>
                  </a:lnTo>
                  <a:lnTo>
                    <a:pt x="5" y="160"/>
                  </a:lnTo>
                  <a:lnTo>
                    <a:pt x="5" y="158"/>
                  </a:lnTo>
                  <a:lnTo>
                    <a:pt x="7" y="158"/>
                  </a:lnTo>
                  <a:lnTo>
                    <a:pt x="7" y="155"/>
                  </a:lnTo>
                  <a:lnTo>
                    <a:pt x="10" y="155"/>
                  </a:lnTo>
                  <a:lnTo>
                    <a:pt x="7" y="155"/>
                  </a:lnTo>
                  <a:lnTo>
                    <a:pt x="7" y="153"/>
                  </a:lnTo>
                  <a:lnTo>
                    <a:pt x="7" y="150"/>
                  </a:lnTo>
                  <a:lnTo>
                    <a:pt x="7" y="147"/>
                  </a:lnTo>
                  <a:lnTo>
                    <a:pt x="10" y="147"/>
                  </a:lnTo>
                  <a:lnTo>
                    <a:pt x="12" y="145"/>
                  </a:lnTo>
                  <a:lnTo>
                    <a:pt x="15" y="145"/>
                  </a:lnTo>
                  <a:lnTo>
                    <a:pt x="15" y="142"/>
                  </a:lnTo>
                  <a:lnTo>
                    <a:pt x="17" y="142"/>
                  </a:lnTo>
                  <a:lnTo>
                    <a:pt x="20" y="142"/>
                  </a:lnTo>
                  <a:lnTo>
                    <a:pt x="20" y="140"/>
                  </a:lnTo>
                  <a:lnTo>
                    <a:pt x="20" y="137"/>
                  </a:lnTo>
                  <a:lnTo>
                    <a:pt x="22" y="137"/>
                  </a:lnTo>
                  <a:lnTo>
                    <a:pt x="22" y="135"/>
                  </a:lnTo>
                  <a:lnTo>
                    <a:pt x="25" y="135"/>
                  </a:lnTo>
                  <a:lnTo>
                    <a:pt x="22" y="135"/>
                  </a:lnTo>
                  <a:lnTo>
                    <a:pt x="20" y="135"/>
                  </a:lnTo>
                  <a:lnTo>
                    <a:pt x="20" y="132"/>
                  </a:lnTo>
                  <a:lnTo>
                    <a:pt x="22" y="132"/>
                  </a:lnTo>
                  <a:lnTo>
                    <a:pt x="25" y="132"/>
                  </a:lnTo>
                  <a:lnTo>
                    <a:pt x="25" y="130"/>
                  </a:lnTo>
                  <a:lnTo>
                    <a:pt x="25" y="127"/>
                  </a:lnTo>
                  <a:lnTo>
                    <a:pt x="25" y="125"/>
                  </a:lnTo>
                  <a:lnTo>
                    <a:pt x="28" y="125"/>
                  </a:lnTo>
                  <a:lnTo>
                    <a:pt x="30" y="125"/>
                  </a:lnTo>
                  <a:lnTo>
                    <a:pt x="33" y="125"/>
                  </a:lnTo>
                  <a:lnTo>
                    <a:pt x="33" y="122"/>
                  </a:lnTo>
                  <a:lnTo>
                    <a:pt x="35" y="122"/>
                  </a:lnTo>
                  <a:lnTo>
                    <a:pt x="35" y="120"/>
                  </a:lnTo>
                  <a:lnTo>
                    <a:pt x="38" y="120"/>
                  </a:lnTo>
                  <a:lnTo>
                    <a:pt x="40" y="120"/>
                  </a:lnTo>
                  <a:lnTo>
                    <a:pt x="40" y="117"/>
                  </a:lnTo>
                  <a:lnTo>
                    <a:pt x="43" y="117"/>
                  </a:lnTo>
                  <a:lnTo>
                    <a:pt x="43" y="114"/>
                  </a:lnTo>
                  <a:lnTo>
                    <a:pt x="45" y="114"/>
                  </a:lnTo>
                  <a:lnTo>
                    <a:pt x="48" y="114"/>
                  </a:lnTo>
                  <a:lnTo>
                    <a:pt x="48" y="112"/>
                  </a:lnTo>
                  <a:lnTo>
                    <a:pt x="48" y="109"/>
                  </a:lnTo>
                  <a:lnTo>
                    <a:pt x="50" y="109"/>
                  </a:lnTo>
                  <a:lnTo>
                    <a:pt x="53" y="109"/>
                  </a:lnTo>
                  <a:lnTo>
                    <a:pt x="53" y="107"/>
                  </a:lnTo>
                  <a:lnTo>
                    <a:pt x="53" y="104"/>
                  </a:lnTo>
                  <a:lnTo>
                    <a:pt x="55" y="104"/>
                  </a:lnTo>
                  <a:lnTo>
                    <a:pt x="55" y="102"/>
                  </a:lnTo>
                  <a:lnTo>
                    <a:pt x="55" y="99"/>
                  </a:lnTo>
                  <a:lnTo>
                    <a:pt x="55" y="97"/>
                  </a:lnTo>
                  <a:lnTo>
                    <a:pt x="53" y="97"/>
                  </a:lnTo>
                  <a:lnTo>
                    <a:pt x="55" y="97"/>
                  </a:lnTo>
                  <a:lnTo>
                    <a:pt x="58" y="97"/>
                  </a:lnTo>
                  <a:lnTo>
                    <a:pt x="58" y="94"/>
                  </a:lnTo>
                  <a:lnTo>
                    <a:pt x="58" y="97"/>
                  </a:lnTo>
                  <a:lnTo>
                    <a:pt x="58" y="94"/>
                  </a:lnTo>
                  <a:lnTo>
                    <a:pt x="61" y="94"/>
                  </a:lnTo>
                  <a:lnTo>
                    <a:pt x="63" y="94"/>
                  </a:lnTo>
                  <a:lnTo>
                    <a:pt x="63" y="97"/>
                  </a:lnTo>
                  <a:lnTo>
                    <a:pt x="63" y="99"/>
                  </a:lnTo>
                  <a:lnTo>
                    <a:pt x="63" y="102"/>
                  </a:lnTo>
                  <a:lnTo>
                    <a:pt x="66" y="102"/>
                  </a:lnTo>
                  <a:lnTo>
                    <a:pt x="66" y="104"/>
                  </a:lnTo>
                  <a:lnTo>
                    <a:pt x="68" y="107"/>
                  </a:lnTo>
                  <a:lnTo>
                    <a:pt x="71" y="107"/>
                  </a:lnTo>
                  <a:lnTo>
                    <a:pt x="71" y="109"/>
                  </a:lnTo>
                  <a:lnTo>
                    <a:pt x="71" y="112"/>
                  </a:lnTo>
                  <a:lnTo>
                    <a:pt x="71" y="114"/>
                  </a:lnTo>
                  <a:lnTo>
                    <a:pt x="73" y="114"/>
                  </a:lnTo>
                  <a:lnTo>
                    <a:pt x="73" y="117"/>
                  </a:lnTo>
                  <a:lnTo>
                    <a:pt x="71" y="117"/>
                  </a:lnTo>
                  <a:lnTo>
                    <a:pt x="71" y="120"/>
                  </a:lnTo>
                  <a:lnTo>
                    <a:pt x="71" y="122"/>
                  </a:lnTo>
                  <a:lnTo>
                    <a:pt x="71" y="125"/>
                  </a:lnTo>
                  <a:lnTo>
                    <a:pt x="71" y="127"/>
                  </a:lnTo>
                  <a:lnTo>
                    <a:pt x="73" y="127"/>
                  </a:lnTo>
                  <a:lnTo>
                    <a:pt x="76" y="127"/>
                  </a:lnTo>
                  <a:lnTo>
                    <a:pt x="76" y="130"/>
                  </a:lnTo>
                  <a:lnTo>
                    <a:pt x="76" y="132"/>
                  </a:lnTo>
                  <a:lnTo>
                    <a:pt x="78" y="132"/>
                  </a:lnTo>
                  <a:lnTo>
                    <a:pt x="78" y="135"/>
                  </a:lnTo>
                  <a:lnTo>
                    <a:pt x="81" y="135"/>
                  </a:lnTo>
                  <a:lnTo>
                    <a:pt x="81" y="137"/>
                  </a:lnTo>
                  <a:lnTo>
                    <a:pt x="83" y="137"/>
                  </a:lnTo>
                  <a:lnTo>
                    <a:pt x="86" y="137"/>
                  </a:lnTo>
                  <a:lnTo>
                    <a:pt x="88" y="137"/>
                  </a:lnTo>
                  <a:lnTo>
                    <a:pt x="91" y="137"/>
                  </a:lnTo>
                  <a:lnTo>
                    <a:pt x="93" y="137"/>
                  </a:lnTo>
                  <a:lnTo>
                    <a:pt x="93" y="140"/>
                  </a:lnTo>
                  <a:lnTo>
                    <a:pt x="96" y="140"/>
                  </a:lnTo>
                  <a:lnTo>
                    <a:pt x="99" y="140"/>
                  </a:lnTo>
                  <a:lnTo>
                    <a:pt x="99" y="142"/>
                  </a:lnTo>
                  <a:lnTo>
                    <a:pt x="101" y="142"/>
                  </a:lnTo>
                  <a:lnTo>
                    <a:pt x="104" y="142"/>
                  </a:lnTo>
                  <a:lnTo>
                    <a:pt x="104" y="140"/>
                  </a:lnTo>
                  <a:lnTo>
                    <a:pt x="106" y="140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9" y="140"/>
                  </a:lnTo>
                  <a:lnTo>
                    <a:pt x="109" y="137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4" y="135"/>
                  </a:lnTo>
                  <a:lnTo>
                    <a:pt x="114" y="132"/>
                  </a:lnTo>
                  <a:lnTo>
                    <a:pt x="114" y="135"/>
                  </a:lnTo>
                  <a:lnTo>
                    <a:pt x="116" y="135"/>
                  </a:lnTo>
                  <a:lnTo>
                    <a:pt x="116" y="132"/>
                  </a:lnTo>
                  <a:lnTo>
                    <a:pt x="116" y="130"/>
                  </a:lnTo>
                  <a:lnTo>
                    <a:pt x="116" y="127"/>
                  </a:lnTo>
                  <a:lnTo>
                    <a:pt x="119" y="127"/>
                  </a:lnTo>
                  <a:lnTo>
                    <a:pt x="121" y="127"/>
                  </a:lnTo>
                  <a:lnTo>
                    <a:pt x="121" y="125"/>
                  </a:lnTo>
                  <a:lnTo>
                    <a:pt x="124" y="125"/>
                  </a:lnTo>
                  <a:lnTo>
                    <a:pt x="124" y="127"/>
                  </a:lnTo>
                  <a:lnTo>
                    <a:pt x="126" y="127"/>
                  </a:lnTo>
                  <a:lnTo>
                    <a:pt x="129" y="127"/>
                  </a:lnTo>
                  <a:lnTo>
                    <a:pt x="129" y="125"/>
                  </a:lnTo>
                  <a:lnTo>
                    <a:pt x="132" y="125"/>
                  </a:lnTo>
                  <a:lnTo>
                    <a:pt x="134" y="125"/>
                  </a:lnTo>
                  <a:lnTo>
                    <a:pt x="134" y="122"/>
                  </a:lnTo>
                  <a:lnTo>
                    <a:pt x="137" y="120"/>
                  </a:lnTo>
                  <a:lnTo>
                    <a:pt x="137" y="122"/>
                  </a:lnTo>
                  <a:lnTo>
                    <a:pt x="139" y="122"/>
                  </a:lnTo>
                  <a:lnTo>
                    <a:pt x="139" y="125"/>
                  </a:lnTo>
                  <a:lnTo>
                    <a:pt x="142" y="125"/>
                  </a:lnTo>
                  <a:lnTo>
                    <a:pt x="144" y="125"/>
                  </a:lnTo>
                  <a:lnTo>
                    <a:pt x="147" y="125"/>
                  </a:lnTo>
                  <a:lnTo>
                    <a:pt x="147" y="127"/>
                  </a:lnTo>
                  <a:lnTo>
                    <a:pt x="149" y="125"/>
                  </a:lnTo>
                  <a:lnTo>
                    <a:pt x="149" y="122"/>
                  </a:lnTo>
                  <a:lnTo>
                    <a:pt x="152" y="122"/>
                  </a:lnTo>
                  <a:lnTo>
                    <a:pt x="152" y="120"/>
                  </a:lnTo>
                  <a:lnTo>
                    <a:pt x="154" y="117"/>
                  </a:lnTo>
                  <a:lnTo>
                    <a:pt x="154" y="114"/>
                  </a:lnTo>
                  <a:lnTo>
                    <a:pt x="154" y="112"/>
                  </a:lnTo>
                  <a:lnTo>
                    <a:pt x="157" y="112"/>
                  </a:lnTo>
                  <a:lnTo>
                    <a:pt x="157" y="114"/>
                  </a:lnTo>
                  <a:lnTo>
                    <a:pt x="159" y="114"/>
                  </a:lnTo>
                  <a:lnTo>
                    <a:pt x="162" y="114"/>
                  </a:lnTo>
                  <a:lnTo>
                    <a:pt x="162" y="112"/>
                  </a:lnTo>
                  <a:lnTo>
                    <a:pt x="162" y="109"/>
                  </a:lnTo>
                  <a:lnTo>
                    <a:pt x="164" y="107"/>
                  </a:lnTo>
                  <a:lnTo>
                    <a:pt x="167" y="107"/>
                  </a:lnTo>
                  <a:lnTo>
                    <a:pt x="167" y="104"/>
                  </a:lnTo>
                  <a:lnTo>
                    <a:pt x="167" y="102"/>
                  </a:lnTo>
                  <a:lnTo>
                    <a:pt x="167" y="99"/>
                  </a:lnTo>
                  <a:lnTo>
                    <a:pt x="170" y="99"/>
                  </a:lnTo>
                  <a:lnTo>
                    <a:pt x="170" y="97"/>
                  </a:lnTo>
                  <a:lnTo>
                    <a:pt x="170" y="94"/>
                  </a:lnTo>
                  <a:lnTo>
                    <a:pt x="170" y="92"/>
                  </a:lnTo>
                  <a:lnTo>
                    <a:pt x="172" y="92"/>
                  </a:lnTo>
                  <a:lnTo>
                    <a:pt x="175" y="92"/>
                  </a:lnTo>
                  <a:lnTo>
                    <a:pt x="175" y="89"/>
                  </a:lnTo>
                  <a:lnTo>
                    <a:pt x="177" y="89"/>
                  </a:lnTo>
                  <a:lnTo>
                    <a:pt x="177" y="87"/>
                  </a:lnTo>
                  <a:lnTo>
                    <a:pt x="175" y="87"/>
                  </a:lnTo>
                  <a:lnTo>
                    <a:pt x="175" y="84"/>
                  </a:lnTo>
                  <a:lnTo>
                    <a:pt x="175" y="82"/>
                  </a:lnTo>
                  <a:lnTo>
                    <a:pt x="177" y="82"/>
                  </a:lnTo>
                  <a:lnTo>
                    <a:pt x="177" y="79"/>
                  </a:lnTo>
                  <a:lnTo>
                    <a:pt x="177" y="76"/>
                  </a:lnTo>
                  <a:lnTo>
                    <a:pt x="175" y="76"/>
                  </a:lnTo>
                  <a:lnTo>
                    <a:pt x="172" y="76"/>
                  </a:lnTo>
                  <a:lnTo>
                    <a:pt x="170" y="74"/>
                  </a:lnTo>
                  <a:lnTo>
                    <a:pt x="170" y="71"/>
                  </a:lnTo>
                  <a:lnTo>
                    <a:pt x="170" y="69"/>
                  </a:lnTo>
                  <a:lnTo>
                    <a:pt x="167" y="69"/>
                  </a:lnTo>
                  <a:lnTo>
                    <a:pt x="167" y="66"/>
                  </a:lnTo>
                  <a:lnTo>
                    <a:pt x="164" y="66"/>
                  </a:lnTo>
                  <a:lnTo>
                    <a:pt x="167" y="66"/>
                  </a:lnTo>
                  <a:lnTo>
                    <a:pt x="164" y="64"/>
                  </a:lnTo>
                  <a:lnTo>
                    <a:pt x="167" y="64"/>
                  </a:lnTo>
                  <a:lnTo>
                    <a:pt x="164" y="64"/>
                  </a:lnTo>
                  <a:lnTo>
                    <a:pt x="164" y="61"/>
                  </a:lnTo>
                  <a:lnTo>
                    <a:pt x="167" y="59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54"/>
                  </a:lnTo>
                  <a:lnTo>
                    <a:pt x="172" y="54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80" y="51"/>
                  </a:lnTo>
                  <a:lnTo>
                    <a:pt x="180" y="49"/>
                  </a:lnTo>
                  <a:lnTo>
                    <a:pt x="180" y="46"/>
                  </a:lnTo>
                  <a:lnTo>
                    <a:pt x="182" y="46"/>
                  </a:lnTo>
                  <a:lnTo>
                    <a:pt x="185" y="46"/>
                  </a:lnTo>
                  <a:lnTo>
                    <a:pt x="187" y="43"/>
                  </a:lnTo>
                  <a:lnTo>
                    <a:pt x="190" y="43"/>
                  </a:lnTo>
                  <a:lnTo>
                    <a:pt x="190" y="46"/>
                  </a:lnTo>
                  <a:lnTo>
                    <a:pt x="192" y="46"/>
                  </a:lnTo>
                  <a:lnTo>
                    <a:pt x="192" y="49"/>
                  </a:lnTo>
                  <a:lnTo>
                    <a:pt x="195" y="51"/>
                  </a:lnTo>
                  <a:lnTo>
                    <a:pt x="197" y="51"/>
                  </a:lnTo>
                  <a:lnTo>
                    <a:pt x="197" y="54"/>
                  </a:lnTo>
                  <a:lnTo>
                    <a:pt x="200" y="54"/>
                  </a:lnTo>
                  <a:lnTo>
                    <a:pt x="203" y="54"/>
                  </a:lnTo>
                  <a:lnTo>
                    <a:pt x="203" y="51"/>
                  </a:lnTo>
                  <a:lnTo>
                    <a:pt x="205" y="54"/>
                  </a:lnTo>
                  <a:lnTo>
                    <a:pt x="205" y="51"/>
                  </a:lnTo>
                  <a:lnTo>
                    <a:pt x="208" y="51"/>
                  </a:lnTo>
                  <a:lnTo>
                    <a:pt x="210" y="51"/>
                  </a:lnTo>
                  <a:lnTo>
                    <a:pt x="213" y="51"/>
                  </a:lnTo>
                  <a:lnTo>
                    <a:pt x="213" y="54"/>
                  </a:lnTo>
                  <a:lnTo>
                    <a:pt x="215" y="54"/>
                  </a:lnTo>
                  <a:lnTo>
                    <a:pt x="215" y="51"/>
                  </a:lnTo>
                  <a:lnTo>
                    <a:pt x="218" y="54"/>
                  </a:lnTo>
                  <a:lnTo>
                    <a:pt x="218" y="56"/>
                  </a:lnTo>
                  <a:lnTo>
                    <a:pt x="218" y="59"/>
                  </a:lnTo>
                  <a:lnTo>
                    <a:pt x="220" y="59"/>
                  </a:lnTo>
                  <a:lnTo>
                    <a:pt x="223" y="61"/>
                  </a:lnTo>
                  <a:lnTo>
                    <a:pt x="225" y="61"/>
                  </a:lnTo>
                  <a:lnTo>
                    <a:pt x="225" y="64"/>
                  </a:lnTo>
                  <a:lnTo>
                    <a:pt x="225" y="66"/>
                  </a:lnTo>
                  <a:lnTo>
                    <a:pt x="228" y="66"/>
                  </a:lnTo>
                  <a:lnTo>
                    <a:pt x="230" y="66"/>
                  </a:lnTo>
                  <a:lnTo>
                    <a:pt x="230" y="64"/>
                  </a:lnTo>
                  <a:lnTo>
                    <a:pt x="233" y="61"/>
                  </a:lnTo>
                  <a:lnTo>
                    <a:pt x="233" y="59"/>
                  </a:lnTo>
                  <a:lnTo>
                    <a:pt x="233" y="61"/>
                  </a:lnTo>
                  <a:lnTo>
                    <a:pt x="235" y="61"/>
                  </a:lnTo>
                  <a:lnTo>
                    <a:pt x="238" y="61"/>
                  </a:lnTo>
                  <a:lnTo>
                    <a:pt x="238" y="59"/>
                  </a:lnTo>
                  <a:lnTo>
                    <a:pt x="241" y="59"/>
                  </a:lnTo>
                  <a:lnTo>
                    <a:pt x="243" y="59"/>
                  </a:lnTo>
                  <a:lnTo>
                    <a:pt x="246" y="59"/>
                  </a:lnTo>
                  <a:lnTo>
                    <a:pt x="246" y="56"/>
                  </a:lnTo>
                  <a:lnTo>
                    <a:pt x="248" y="56"/>
                  </a:lnTo>
                  <a:lnTo>
                    <a:pt x="251" y="56"/>
                  </a:lnTo>
                  <a:lnTo>
                    <a:pt x="251" y="54"/>
                  </a:lnTo>
                  <a:lnTo>
                    <a:pt x="251" y="51"/>
                  </a:lnTo>
                  <a:lnTo>
                    <a:pt x="253" y="51"/>
                  </a:lnTo>
                  <a:lnTo>
                    <a:pt x="253" y="49"/>
                  </a:lnTo>
                  <a:lnTo>
                    <a:pt x="256" y="49"/>
                  </a:lnTo>
                  <a:lnTo>
                    <a:pt x="256" y="46"/>
                  </a:lnTo>
                  <a:lnTo>
                    <a:pt x="258" y="46"/>
                  </a:lnTo>
                  <a:lnTo>
                    <a:pt x="261" y="46"/>
                  </a:lnTo>
                  <a:lnTo>
                    <a:pt x="263" y="46"/>
                  </a:lnTo>
                  <a:lnTo>
                    <a:pt x="266" y="46"/>
                  </a:lnTo>
                  <a:lnTo>
                    <a:pt x="268" y="46"/>
                  </a:lnTo>
                  <a:lnTo>
                    <a:pt x="271" y="46"/>
                  </a:lnTo>
                  <a:lnTo>
                    <a:pt x="271" y="43"/>
                  </a:lnTo>
                  <a:lnTo>
                    <a:pt x="274" y="43"/>
                  </a:lnTo>
                  <a:lnTo>
                    <a:pt x="276" y="43"/>
                  </a:lnTo>
                  <a:lnTo>
                    <a:pt x="279" y="43"/>
                  </a:lnTo>
                  <a:lnTo>
                    <a:pt x="281" y="46"/>
                  </a:lnTo>
                  <a:lnTo>
                    <a:pt x="281" y="43"/>
                  </a:lnTo>
                  <a:lnTo>
                    <a:pt x="284" y="43"/>
                  </a:lnTo>
                  <a:lnTo>
                    <a:pt x="286" y="43"/>
                  </a:lnTo>
                  <a:lnTo>
                    <a:pt x="286" y="41"/>
                  </a:lnTo>
                  <a:lnTo>
                    <a:pt x="286" y="38"/>
                  </a:lnTo>
                  <a:lnTo>
                    <a:pt x="286" y="36"/>
                  </a:lnTo>
                  <a:lnTo>
                    <a:pt x="289" y="36"/>
                  </a:lnTo>
                  <a:lnTo>
                    <a:pt x="291" y="33"/>
                  </a:lnTo>
                  <a:lnTo>
                    <a:pt x="291" y="31"/>
                  </a:lnTo>
                  <a:lnTo>
                    <a:pt x="291" y="28"/>
                  </a:lnTo>
                  <a:lnTo>
                    <a:pt x="294" y="28"/>
                  </a:lnTo>
                  <a:lnTo>
                    <a:pt x="296" y="28"/>
                  </a:lnTo>
                  <a:lnTo>
                    <a:pt x="294" y="28"/>
                  </a:lnTo>
                  <a:lnTo>
                    <a:pt x="296" y="28"/>
                  </a:lnTo>
                  <a:lnTo>
                    <a:pt x="299" y="28"/>
                  </a:lnTo>
                  <a:lnTo>
                    <a:pt x="299" y="26"/>
                  </a:lnTo>
                  <a:lnTo>
                    <a:pt x="301" y="26"/>
                  </a:lnTo>
                  <a:lnTo>
                    <a:pt x="304" y="23"/>
                  </a:lnTo>
                  <a:lnTo>
                    <a:pt x="304" y="21"/>
                  </a:lnTo>
                  <a:lnTo>
                    <a:pt x="306" y="21"/>
                  </a:lnTo>
                  <a:lnTo>
                    <a:pt x="306" y="18"/>
                  </a:lnTo>
                  <a:lnTo>
                    <a:pt x="309" y="18"/>
                  </a:lnTo>
                  <a:lnTo>
                    <a:pt x="309" y="16"/>
                  </a:lnTo>
                  <a:lnTo>
                    <a:pt x="312" y="16"/>
                  </a:lnTo>
                  <a:lnTo>
                    <a:pt x="312" y="13"/>
                  </a:lnTo>
                  <a:lnTo>
                    <a:pt x="312" y="10"/>
                  </a:lnTo>
                  <a:lnTo>
                    <a:pt x="314" y="10"/>
                  </a:lnTo>
                  <a:lnTo>
                    <a:pt x="314" y="13"/>
                  </a:lnTo>
                  <a:lnTo>
                    <a:pt x="317" y="13"/>
                  </a:lnTo>
                  <a:lnTo>
                    <a:pt x="319" y="13"/>
                  </a:lnTo>
                  <a:lnTo>
                    <a:pt x="319" y="10"/>
                  </a:lnTo>
                  <a:lnTo>
                    <a:pt x="319" y="13"/>
                  </a:lnTo>
                  <a:lnTo>
                    <a:pt x="319" y="10"/>
                  </a:lnTo>
                  <a:lnTo>
                    <a:pt x="322" y="10"/>
                  </a:lnTo>
                  <a:lnTo>
                    <a:pt x="324" y="10"/>
                  </a:lnTo>
                  <a:lnTo>
                    <a:pt x="327" y="10"/>
                  </a:lnTo>
                  <a:lnTo>
                    <a:pt x="329" y="10"/>
                  </a:lnTo>
                  <a:lnTo>
                    <a:pt x="327" y="10"/>
                  </a:lnTo>
                  <a:lnTo>
                    <a:pt x="327" y="13"/>
                  </a:lnTo>
                  <a:lnTo>
                    <a:pt x="329" y="13"/>
                  </a:lnTo>
                  <a:lnTo>
                    <a:pt x="329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8"/>
                  </a:lnTo>
                  <a:lnTo>
                    <a:pt x="332" y="18"/>
                  </a:lnTo>
                  <a:lnTo>
                    <a:pt x="334" y="18"/>
                  </a:lnTo>
                  <a:lnTo>
                    <a:pt x="337" y="18"/>
                  </a:lnTo>
                  <a:lnTo>
                    <a:pt x="339" y="18"/>
                  </a:lnTo>
                  <a:lnTo>
                    <a:pt x="339" y="21"/>
                  </a:lnTo>
                  <a:lnTo>
                    <a:pt x="342" y="21"/>
                  </a:lnTo>
                  <a:lnTo>
                    <a:pt x="342" y="23"/>
                  </a:lnTo>
                  <a:lnTo>
                    <a:pt x="342" y="26"/>
                  </a:lnTo>
                  <a:lnTo>
                    <a:pt x="345" y="26"/>
                  </a:lnTo>
                  <a:lnTo>
                    <a:pt x="345" y="28"/>
                  </a:lnTo>
                  <a:lnTo>
                    <a:pt x="345" y="31"/>
                  </a:lnTo>
                  <a:lnTo>
                    <a:pt x="345" y="33"/>
                  </a:lnTo>
                  <a:lnTo>
                    <a:pt x="347" y="33"/>
                  </a:lnTo>
                  <a:lnTo>
                    <a:pt x="347" y="36"/>
                  </a:lnTo>
                  <a:lnTo>
                    <a:pt x="347" y="33"/>
                  </a:lnTo>
                  <a:lnTo>
                    <a:pt x="350" y="33"/>
                  </a:lnTo>
                  <a:lnTo>
                    <a:pt x="350" y="36"/>
                  </a:lnTo>
                  <a:lnTo>
                    <a:pt x="352" y="36"/>
                  </a:lnTo>
                  <a:lnTo>
                    <a:pt x="355" y="36"/>
                  </a:lnTo>
                  <a:lnTo>
                    <a:pt x="355" y="38"/>
                  </a:lnTo>
                  <a:lnTo>
                    <a:pt x="355" y="41"/>
                  </a:lnTo>
                  <a:lnTo>
                    <a:pt x="352" y="43"/>
                  </a:lnTo>
                  <a:lnTo>
                    <a:pt x="355" y="43"/>
                  </a:lnTo>
                  <a:lnTo>
                    <a:pt x="355" y="46"/>
                  </a:lnTo>
                  <a:lnTo>
                    <a:pt x="352" y="46"/>
                  </a:lnTo>
                  <a:lnTo>
                    <a:pt x="350" y="46"/>
                  </a:lnTo>
                  <a:lnTo>
                    <a:pt x="350" y="49"/>
                  </a:lnTo>
                  <a:lnTo>
                    <a:pt x="350" y="51"/>
                  </a:lnTo>
                  <a:lnTo>
                    <a:pt x="350" y="54"/>
                  </a:lnTo>
                  <a:lnTo>
                    <a:pt x="350" y="56"/>
                  </a:lnTo>
                  <a:lnTo>
                    <a:pt x="347" y="56"/>
                  </a:lnTo>
                  <a:lnTo>
                    <a:pt x="350" y="56"/>
                  </a:lnTo>
                  <a:lnTo>
                    <a:pt x="350" y="54"/>
                  </a:lnTo>
                  <a:lnTo>
                    <a:pt x="352" y="56"/>
                  </a:lnTo>
                  <a:lnTo>
                    <a:pt x="355" y="56"/>
                  </a:lnTo>
                  <a:lnTo>
                    <a:pt x="357" y="56"/>
                  </a:lnTo>
                  <a:lnTo>
                    <a:pt x="360" y="56"/>
                  </a:lnTo>
                  <a:lnTo>
                    <a:pt x="362" y="56"/>
                  </a:lnTo>
                  <a:lnTo>
                    <a:pt x="362" y="54"/>
                  </a:lnTo>
                  <a:lnTo>
                    <a:pt x="365" y="54"/>
                  </a:lnTo>
                  <a:lnTo>
                    <a:pt x="367" y="54"/>
                  </a:lnTo>
                  <a:lnTo>
                    <a:pt x="367" y="51"/>
                  </a:lnTo>
                  <a:lnTo>
                    <a:pt x="370" y="49"/>
                  </a:lnTo>
                  <a:lnTo>
                    <a:pt x="370" y="51"/>
                  </a:lnTo>
                  <a:lnTo>
                    <a:pt x="372" y="51"/>
                  </a:lnTo>
                  <a:lnTo>
                    <a:pt x="375" y="51"/>
                  </a:lnTo>
                  <a:lnTo>
                    <a:pt x="375" y="49"/>
                  </a:lnTo>
                  <a:lnTo>
                    <a:pt x="375" y="46"/>
                  </a:lnTo>
                  <a:lnTo>
                    <a:pt x="377" y="43"/>
                  </a:lnTo>
                  <a:lnTo>
                    <a:pt x="377" y="41"/>
                  </a:lnTo>
                  <a:lnTo>
                    <a:pt x="377" y="38"/>
                  </a:lnTo>
                  <a:lnTo>
                    <a:pt x="377" y="36"/>
                  </a:lnTo>
                  <a:lnTo>
                    <a:pt x="377" y="33"/>
                  </a:lnTo>
                  <a:lnTo>
                    <a:pt x="380" y="33"/>
                  </a:lnTo>
                  <a:lnTo>
                    <a:pt x="380" y="31"/>
                  </a:lnTo>
                  <a:lnTo>
                    <a:pt x="383" y="31"/>
                  </a:lnTo>
                  <a:lnTo>
                    <a:pt x="383" y="33"/>
                  </a:lnTo>
                  <a:lnTo>
                    <a:pt x="385" y="33"/>
                  </a:lnTo>
                  <a:lnTo>
                    <a:pt x="385" y="36"/>
                  </a:lnTo>
                  <a:lnTo>
                    <a:pt x="388" y="36"/>
                  </a:lnTo>
                  <a:lnTo>
                    <a:pt x="388" y="33"/>
                  </a:lnTo>
                  <a:lnTo>
                    <a:pt x="390" y="33"/>
                  </a:lnTo>
                  <a:lnTo>
                    <a:pt x="393" y="31"/>
                  </a:lnTo>
                  <a:lnTo>
                    <a:pt x="393" y="33"/>
                  </a:lnTo>
                  <a:lnTo>
                    <a:pt x="393" y="31"/>
                  </a:lnTo>
                  <a:lnTo>
                    <a:pt x="395" y="31"/>
                  </a:lnTo>
                  <a:lnTo>
                    <a:pt x="398" y="31"/>
                  </a:lnTo>
                  <a:lnTo>
                    <a:pt x="398" y="28"/>
                  </a:lnTo>
                  <a:lnTo>
                    <a:pt x="400" y="28"/>
                  </a:lnTo>
                  <a:lnTo>
                    <a:pt x="400" y="26"/>
                  </a:lnTo>
                  <a:lnTo>
                    <a:pt x="403" y="26"/>
                  </a:lnTo>
                  <a:lnTo>
                    <a:pt x="403" y="23"/>
                  </a:lnTo>
                  <a:lnTo>
                    <a:pt x="400" y="23"/>
                  </a:lnTo>
                  <a:lnTo>
                    <a:pt x="400" y="21"/>
                  </a:lnTo>
                  <a:lnTo>
                    <a:pt x="400" y="18"/>
                  </a:lnTo>
                  <a:lnTo>
                    <a:pt x="403" y="18"/>
                  </a:lnTo>
                  <a:lnTo>
                    <a:pt x="405" y="18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10" y="16"/>
                  </a:lnTo>
                  <a:lnTo>
                    <a:pt x="413" y="16"/>
                  </a:lnTo>
                  <a:lnTo>
                    <a:pt x="413" y="13"/>
                  </a:lnTo>
                  <a:lnTo>
                    <a:pt x="413" y="10"/>
                  </a:lnTo>
                  <a:lnTo>
                    <a:pt x="413" y="8"/>
                  </a:lnTo>
                  <a:lnTo>
                    <a:pt x="416" y="8"/>
                  </a:lnTo>
                  <a:lnTo>
                    <a:pt x="418" y="8"/>
                  </a:lnTo>
                  <a:lnTo>
                    <a:pt x="421" y="8"/>
                  </a:lnTo>
                  <a:lnTo>
                    <a:pt x="421" y="5"/>
                  </a:lnTo>
                  <a:lnTo>
                    <a:pt x="423" y="5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8" y="3"/>
                  </a:lnTo>
                  <a:lnTo>
                    <a:pt x="428" y="0"/>
                  </a:lnTo>
                  <a:lnTo>
                    <a:pt x="431" y="0"/>
                  </a:lnTo>
                  <a:lnTo>
                    <a:pt x="433" y="0"/>
                  </a:lnTo>
                  <a:lnTo>
                    <a:pt x="433" y="3"/>
                  </a:lnTo>
                  <a:lnTo>
                    <a:pt x="436" y="3"/>
                  </a:lnTo>
                  <a:lnTo>
                    <a:pt x="438" y="3"/>
                  </a:lnTo>
                  <a:lnTo>
                    <a:pt x="438" y="5"/>
                  </a:lnTo>
                  <a:lnTo>
                    <a:pt x="441" y="8"/>
                  </a:lnTo>
                  <a:lnTo>
                    <a:pt x="438" y="8"/>
                  </a:lnTo>
                  <a:lnTo>
                    <a:pt x="438" y="10"/>
                  </a:lnTo>
                  <a:lnTo>
                    <a:pt x="441" y="10"/>
                  </a:lnTo>
                  <a:lnTo>
                    <a:pt x="443" y="10"/>
                  </a:lnTo>
                  <a:lnTo>
                    <a:pt x="446" y="10"/>
                  </a:lnTo>
                  <a:lnTo>
                    <a:pt x="448" y="10"/>
                  </a:lnTo>
                  <a:lnTo>
                    <a:pt x="451" y="13"/>
                  </a:lnTo>
                  <a:lnTo>
                    <a:pt x="454" y="13"/>
                  </a:lnTo>
                  <a:lnTo>
                    <a:pt x="454" y="16"/>
                  </a:lnTo>
                  <a:lnTo>
                    <a:pt x="456" y="16"/>
                  </a:lnTo>
                  <a:lnTo>
                    <a:pt x="459" y="16"/>
                  </a:lnTo>
                  <a:lnTo>
                    <a:pt x="461" y="16"/>
                  </a:lnTo>
                  <a:lnTo>
                    <a:pt x="464" y="16"/>
                  </a:lnTo>
                  <a:lnTo>
                    <a:pt x="466" y="16"/>
                  </a:lnTo>
                  <a:lnTo>
                    <a:pt x="466" y="18"/>
                  </a:lnTo>
                  <a:lnTo>
                    <a:pt x="469" y="18"/>
                  </a:lnTo>
                  <a:lnTo>
                    <a:pt x="471" y="18"/>
                  </a:lnTo>
                  <a:lnTo>
                    <a:pt x="471" y="21"/>
                  </a:lnTo>
                  <a:lnTo>
                    <a:pt x="471" y="23"/>
                  </a:lnTo>
                  <a:lnTo>
                    <a:pt x="471" y="26"/>
                  </a:lnTo>
                  <a:lnTo>
                    <a:pt x="474" y="26"/>
                  </a:lnTo>
                  <a:lnTo>
                    <a:pt x="474" y="28"/>
                  </a:lnTo>
                  <a:lnTo>
                    <a:pt x="476" y="28"/>
                  </a:lnTo>
                  <a:lnTo>
                    <a:pt x="476" y="26"/>
                  </a:lnTo>
                  <a:lnTo>
                    <a:pt x="476" y="23"/>
                  </a:lnTo>
                  <a:lnTo>
                    <a:pt x="476" y="21"/>
                  </a:lnTo>
                  <a:lnTo>
                    <a:pt x="479" y="21"/>
                  </a:lnTo>
                  <a:lnTo>
                    <a:pt x="479" y="18"/>
                  </a:lnTo>
                  <a:lnTo>
                    <a:pt x="481" y="18"/>
                  </a:lnTo>
                  <a:lnTo>
                    <a:pt x="484" y="18"/>
                  </a:lnTo>
                  <a:lnTo>
                    <a:pt x="484" y="21"/>
                  </a:lnTo>
                  <a:lnTo>
                    <a:pt x="487" y="21"/>
                  </a:lnTo>
                  <a:lnTo>
                    <a:pt x="484" y="23"/>
                  </a:lnTo>
                  <a:lnTo>
                    <a:pt x="484" y="26"/>
                  </a:lnTo>
                  <a:lnTo>
                    <a:pt x="481" y="26"/>
                  </a:lnTo>
                  <a:lnTo>
                    <a:pt x="484" y="26"/>
                  </a:lnTo>
                  <a:lnTo>
                    <a:pt x="484" y="28"/>
                  </a:lnTo>
                  <a:lnTo>
                    <a:pt x="487" y="28"/>
                  </a:lnTo>
                  <a:lnTo>
                    <a:pt x="487" y="31"/>
                  </a:lnTo>
                  <a:lnTo>
                    <a:pt x="489" y="31"/>
                  </a:lnTo>
                  <a:lnTo>
                    <a:pt x="492" y="31"/>
                  </a:lnTo>
                  <a:lnTo>
                    <a:pt x="492" y="28"/>
                  </a:lnTo>
                  <a:lnTo>
                    <a:pt x="494" y="28"/>
                  </a:lnTo>
                  <a:lnTo>
                    <a:pt x="497" y="28"/>
                  </a:lnTo>
                  <a:lnTo>
                    <a:pt x="497" y="31"/>
                  </a:lnTo>
                  <a:lnTo>
                    <a:pt x="494" y="33"/>
                  </a:lnTo>
                  <a:lnTo>
                    <a:pt x="497" y="33"/>
                  </a:lnTo>
                  <a:lnTo>
                    <a:pt x="494" y="36"/>
                  </a:lnTo>
                  <a:lnTo>
                    <a:pt x="494" y="38"/>
                  </a:lnTo>
                  <a:lnTo>
                    <a:pt x="497" y="38"/>
                  </a:lnTo>
                  <a:lnTo>
                    <a:pt x="497" y="41"/>
                  </a:lnTo>
                  <a:lnTo>
                    <a:pt x="499" y="46"/>
                  </a:lnTo>
                  <a:lnTo>
                    <a:pt x="499" y="49"/>
                  </a:lnTo>
                  <a:lnTo>
                    <a:pt x="502" y="49"/>
                  </a:lnTo>
                  <a:lnTo>
                    <a:pt x="502" y="51"/>
                  </a:lnTo>
                  <a:lnTo>
                    <a:pt x="502" y="54"/>
                  </a:lnTo>
                  <a:lnTo>
                    <a:pt x="504" y="54"/>
                  </a:lnTo>
                  <a:lnTo>
                    <a:pt x="507" y="54"/>
                  </a:lnTo>
                  <a:lnTo>
                    <a:pt x="509" y="54"/>
                  </a:lnTo>
                  <a:lnTo>
                    <a:pt x="509" y="56"/>
                  </a:lnTo>
                  <a:lnTo>
                    <a:pt x="512" y="56"/>
                  </a:lnTo>
                  <a:lnTo>
                    <a:pt x="514" y="59"/>
                  </a:lnTo>
                  <a:lnTo>
                    <a:pt x="512" y="59"/>
                  </a:lnTo>
                  <a:lnTo>
                    <a:pt x="512" y="61"/>
                  </a:lnTo>
                  <a:lnTo>
                    <a:pt x="512" y="64"/>
                  </a:lnTo>
                  <a:lnTo>
                    <a:pt x="512" y="61"/>
                  </a:lnTo>
                  <a:lnTo>
                    <a:pt x="512" y="64"/>
                  </a:lnTo>
                  <a:lnTo>
                    <a:pt x="512" y="66"/>
                  </a:lnTo>
                  <a:lnTo>
                    <a:pt x="514" y="66"/>
                  </a:lnTo>
                  <a:lnTo>
                    <a:pt x="512" y="66"/>
                  </a:lnTo>
                  <a:lnTo>
                    <a:pt x="512" y="69"/>
                  </a:lnTo>
                  <a:lnTo>
                    <a:pt x="512" y="71"/>
                  </a:lnTo>
                  <a:lnTo>
                    <a:pt x="512" y="74"/>
                  </a:lnTo>
                  <a:lnTo>
                    <a:pt x="512" y="76"/>
                  </a:lnTo>
                  <a:lnTo>
                    <a:pt x="514" y="76"/>
                  </a:lnTo>
                  <a:lnTo>
                    <a:pt x="514" y="79"/>
                  </a:lnTo>
                  <a:lnTo>
                    <a:pt x="514" y="82"/>
                  </a:lnTo>
                  <a:lnTo>
                    <a:pt x="514" y="84"/>
                  </a:lnTo>
                  <a:lnTo>
                    <a:pt x="514" y="87"/>
                  </a:lnTo>
                  <a:lnTo>
                    <a:pt x="517" y="87"/>
                  </a:lnTo>
                  <a:lnTo>
                    <a:pt x="519" y="87"/>
                  </a:lnTo>
                  <a:lnTo>
                    <a:pt x="522" y="87"/>
                  </a:lnTo>
                  <a:lnTo>
                    <a:pt x="525" y="89"/>
                  </a:lnTo>
                  <a:lnTo>
                    <a:pt x="525" y="92"/>
                  </a:lnTo>
                  <a:lnTo>
                    <a:pt x="525" y="94"/>
                  </a:lnTo>
                  <a:lnTo>
                    <a:pt x="527" y="94"/>
                  </a:lnTo>
                  <a:lnTo>
                    <a:pt x="527" y="97"/>
                  </a:lnTo>
                  <a:lnTo>
                    <a:pt x="527" y="99"/>
                  </a:lnTo>
                  <a:lnTo>
                    <a:pt x="530" y="107"/>
                  </a:lnTo>
                  <a:lnTo>
                    <a:pt x="530" y="109"/>
                  </a:lnTo>
                  <a:lnTo>
                    <a:pt x="527" y="109"/>
                  </a:lnTo>
                  <a:lnTo>
                    <a:pt x="525" y="109"/>
                  </a:lnTo>
                  <a:lnTo>
                    <a:pt x="522" y="109"/>
                  </a:lnTo>
                  <a:lnTo>
                    <a:pt x="525" y="112"/>
                  </a:lnTo>
                  <a:lnTo>
                    <a:pt x="522" y="112"/>
                  </a:lnTo>
                  <a:lnTo>
                    <a:pt x="522" y="114"/>
                  </a:lnTo>
                  <a:lnTo>
                    <a:pt x="525" y="117"/>
                  </a:lnTo>
                  <a:lnTo>
                    <a:pt x="525" y="120"/>
                  </a:lnTo>
                  <a:lnTo>
                    <a:pt x="522" y="120"/>
                  </a:lnTo>
                  <a:lnTo>
                    <a:pt x="522" y="122"/>
                  </a:lnTo>
                  <a:lnTo>
                    <a:pt x="525" y="122"/>
                  </a:lnTo>
                  <a:lnTo>
                    <a:pt x="525" y="130"/>
                  </a:lnTo>
                  <a:lnTo>
                    <a:pt x="514" y="132"/>
                  </a:lnTo>
                  <a:lnTo>
                    <a:pt x="512" y="132"/>
                  </a:lnTo>
                  <a:lnTo>
                    <a:pt x="509" y="132"/>
                  </a:lnTo>
                  <a:lnTo>
                    <a:pt x="509" y="130"/>
                  </a:lnTo>
                  <a:lnTo>
                    <a:pt x="507" y="130"/>
                  </a:lnTo>
                  <a:lnTo>
                    <a:pt x="504" y="130"/>
                  </a:lnTo>
                  <a:lnTo>
                    <a:pt x="502" y="130"/>
                  </a:lnTo>
                  <a:lnTo>
                    <a:pt x="499" y="130"/>
                  </a:lnTo>
                  <a:lnTo>
                    <a:pt x="499" y="132"/>
                  </a:lnTo>
                  <a:lnTo>
                    <a:pt x="502" y="132"/>
                  </a:lnTo>
                  <a:lnTo>
                    <a:pt x="499" y="132"/>
                  </a:lnTo>
                  <a:lnTo>
                    <a:pt x="499" y="135"/>
                  </a:lnTo>
                  <a:lnTo>
                    <a:pt x="499" y="137"/>
                  </a:lnTo>
                  <a:lnTo>
                    <a:pt x="499" y="140"/>
                  </a:lnTo>
                  <a:lnTo>
                    <a:pt x="499" y="142"/>
                  </a:lnTo>
                  <a:lnTo>
                    <a:pt x="502" y="142"/>
                  </a:lnTo>
                  <a:lnTo>
                    <a:pt x="502" y="145"/>
                  </a:lnTo>
                  <a:lnTo>
                    <a:pt x="504" y="145"/>
                  </a:lnTo>
                  <a:lnTo>
                    <a:pt x="504" y="147"/>
                  </a:lnTo>
                  <a:lnTo>
                    <a:pt x="507" y="147"/>
                  </a:lnTo>
                  <a:lnTo>
                    <a:pt x="507" y="150"/>
                  </a:lnTo>
                  <a:lnTo>
                    <a:pt x="509" y="150"/>
                  </a:lnTo>
                  <a:lnTo>
                    <a:pt x="509" y="153"/>
                  </a:lnTo>
                  <a:lnTo>
                    <a:pt x="507" y="153"/>
                  </a:lnTo>
                  <a:lnTo>
                    <a:pt x="509" y="153"/>
                  </a:lnTo>
                  <a:lnTo>
                    <a:pt x="509" y="155"/>
                  </a:lnTo>
                  <a:lnTo>
                    <a:pt x="509" y="158"/>
                  </a:lnTo>
                  <a:lnTo>
                    <a:pt x="512" y="158"/>
                  </a:lnTo>
                  <a:lnTo>
                    <a:pt x="512" y="160"/>
                  </a:lnTo>
                  <a:lnTo>
                    <a:pt x="514" y="160"/>
                  </a:lnTo>
                  <a:lnTo>
                    <a:pt x="514" y="163"/>
                  </a:lnTo>
                  <a:lnTo>
                    <a:pt x="514" y="165"/>
                  </a:lnTo>
                  <a:lnTo>
                    <a:pt x="514" y="163"/>
                  </a:lnTo>
                  <a:lnTo>
                    <a:pt x="512" y="163"/>
                  </a:lnTo>
                  <a:lnTo>
                    <a:pt x="512" y="165"/>
                  </a:lnTo>
                  <a:lnTo>
                    <a:pt x="512" y="168"/>
                  </a:lnTo>
                  <a:lnTo>
                    <a:pt x="512" y="170"/>
                  </a:lnTo>
                  <a:lnTo>
                    <a:pt x="514" y="170"/>
                  </a:lnTo>
                  <a:lnTo>
                    <a:pt x="517" y="170"/>
                  </a:lnTo>
                  <a:lnTo>
                    <a:pt x="514" y="170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9" y="173"/>
                  </a:lnTo>
                  <a:lnTo>
                    <a:pt x="522" y="173"/>
                  </a:lnTo>
                  <a:lnTo>
                    <a:pt x="519" y="173"/>
                  </a:lnTo>
                  <a:lnTo>
                    <a:pt x="522" y="173"/>
                  </a:lnTo>
                  <a:lnTo>
                    <a:pt x="522" y="175"/>
                  </a:lnTo>
                  <a:lnTo>
                    <a:pt x="525" y="175"/>
                  </a:lnTo>
                  <a:lnTo>
                    <a:pt x="525" y="178"/>
                  </a:lnTo>
                  <a:lnTo>
                    <a:pt x="527" y="178"/>
                  </a:lnTo>
                  <a:lnTo>
                    <a:pt x="527" y="180"/>
                  </a:lnTo>
                  <a:lnTo>
                    <a:pt x="527" y="178"/>
                  </a:lnTo>
                  <a:lnTo>
                    <a:pt x="530" y="180"/>
                  </a:lnTo>
                  <a:lnTo>
                    <a:pt x="532" y="180"/>
                  </a:lnTo>
                  <a:lnTo>
                    <a:pt x="535" y="180"/>
                  </a:lnTo>
                  <a:lnTo>
                    <a:pt x="535" y="178"/>
                  </a:lnTo>
                  <a:lnTo>
                    <a:pt x="535" y="180"/>
                  </a:lnTo>
                  <a:lnTo>
                    <a:pt x="535" y="178"/>
                  </a:lnTo>
                  <a:lnTo>
                    <a:pt x="537" y="180"/>
                  </a:lnTo>
                  <a:lnTo>
                    <a:pt x="537" y="178"/>
                  </a:lnTo>
                  <a:lnTo>
                    <a:pt x="540" y="178"/>
                  </a:lnTo>
                  <a:lnTo>
                    <a:pt x="540" y="180"/>
                  </a:lnTo>
                  <a:lnTo>
                    <a:pt x="537" y="180"/>
                  </a:lnTo>
                  <a:lnTo>
                    <a:pt x="540" y="180"/>
                  </a:lnTo>
                  <a:lnTo>
                    <a:pt x="542" y="180"/>
                  </a:lnTo>
                  <a:lnTo>
                    <a:pt x="542" y="178"/>
                  </a:lnTo>
                  <a:lnTo>
                    <a:pt x="545" y="178"/>
                  </a:lnTo>
                  <a:lnTo>
                    <a:pt x="547" y="178"/>
                  </a:lnTo>
                  <a:lnTo>
                    <a:pt x="550" y="175"/>
                  </a:lnTo>
                  <a:lnTo>
                    <a:pt x="552" y="173"/>
                  </a:lnTo>
                  <a:lnTo>
                    <a:pt x="552" y="175"/>
                  </a:lnTo>
                  <a:lnTo>
                    <a:pt x="550" y="178"/>
                  </a:lnTo>
                  <a:lnTo>
                    <a:pt x="547" y="180"/>
                  </a:lnTo>
                  <a:lnTo>
                    <a:pt x="547" y="183"/>
                  </a:lnTo>
                  <a:lnTo>
                    <a:pt x="545" y="186"/>
                  </a:lnTo>
                  <a:lnTo>
                    <a:pt x="545" y="188"/>
                  </a:lnTo>
                  <a:lnTo>
                    <a:pt x="542" y="191"/>
                  </a:lnTo>
                  <a:lnTo>
                    <a:pt x="542" y="193"/>
                  </a:lnTo>
                  <a:lnTo>
                    <a:pt x="542" y="196"/>
                  </a:lnTo>
                  <a:lnTo>
                    <a:pt x="540" y="198"/>
                  </a:lnTo>
                  <a:lnTo>
                    <a:pt x="540" y="201"/>
                  </a:lnTo>
                  <a:lnTo>
                    <a:pt x="537" y="203"/>
                  </a:lnTo>
                  <a:lnTo>
                    <a:pt x="537" y="206"/>
                  </a:lnTo>
                  <a:lnTo>
                    <a:pt x="535" y="208"/>
                  </a:lnTo>
                  <a:lnTo>
                    <a:pt x="535" y="211"/>
                  </a:lnTo>
                  <a:lnTo>
                    <a:pt x="532" y="211"/>
                  </a:lnTo>
                  <a:lnTo>
                    <a:pt x="532" y="213"/>
                  </a:lnTo>
                  <a:lnTo>
                    <a:pt x="532" y="216"/>
                  </a:lnTo>
                  <a:lnTo>
                    <a:pt x="530" y="216"/>
                  </a:lnTo>
                  <a:lnTo>
                    <a:pt x="530" y="218"/>
                  </a:lnTo>
                  <a:lnTo>
                    <a:pt x="527" y="221"/>
                  </a:lnTo>
                  <a:lnTo>
                    <a:pt x="527" y="224"/>
                  </a:lnTo>
                  <a:lnTo>
                    <a:pt x="525" y="224"/>
                  </a:lnTo>
                  <a:lnTo>
                    <a:pt x="525" y="226"/>
                  </a:lnTo>
                  <a:lnTo>
                    <a:pt x="522" y="226"/>
                  </a:lnTo>
                  <a:lnTo>
                    <a:pt x="522" y="229"/>
                  </a:lnTo>
                  <a:lnTo>
                    <a:pt x="519" y="229"/>
                  </a:lnTo>
                  <a:lnTo>
                    <a:pt x="519" y="231"/>
                  </a:lnTo>
                  <a:lnTo>
                    <a:pt x="519" y="234"/>
                  </a:lnTo>
                  <a:lnTo>
                    <a:pt x="517" y="234"/>
                  </a:lnTo>
                  <a:lnTo>
                    <a:pt x="517" y="236"/>
                  </a:lnTo>
                  <a:lnTo>
                    <a:pt x="514" y="239"/>
                  </a:lnTo>
                  <a:lnTo>
                    <a:pt x="514" y="241"/>
                  </a:lnTo>
                  <a:lnTo>
                    <a:pt x="512" y="241"/>
                  </a:lnTo>
                  <a:lnTo>
                    <a:pt x="512" y="244"/>
                  </a:lnTo>
                  <a:lnTo>
                    <a:pt x="509" y="246"/>
                  </a:lnTo>
                  <a:lnTo>
                    <a:pt x="507" y="249"/>
                  </a:lnTo>
                  <a:lnTo>
                    <a:pt x="504" y="251"/>
                  </a:lnTo>
                  <a:lnTo>
                    <a:pt x="504" y="254"/>
                  </a:lnTo>
                  <a:lnTo>
                    <a:pt x="502" y="254"/>
                  </a:lnTo>
                  <a:lnTo>
                    <a:pt x="502" y="257"/>
                  </a:lnTo>
                  <a:lnTo>
                    <a:pt x="499" y="257"/>
                  </a:lnTo>
                  <a:lnTo>
                    <a:pt x="499" y="259"/>
                  </a:lnTo>
                  <a:lnTo>
                    <a:pt x="497" y="259"/>
                  </a:lnTo>
                  <a:lnTo>
                    <a:pt x="497" y="262"/>
                  </a:lnTo>
                  <a:lnTo>
                    <a:pt x="494" y="262"/>
                  </a:lnTo>
                  <a:lnTo>
                    <a:pt x="494" y="264"/>
                  </a:lnTo>
                  <a:lnTo>
                    <a:pt x="492" y="264"/>
                  </a:lnTo>
                  <a:lnTo>
                    <a:pt x="489" y="264"/>
                  </a:lnTo>
                  <a:lnTo>
                    <a:pt x="489" y="267"/>
                  </a:lnTo>
                  <a:lnTo>
                    <a:pt x="487" y="267"/>
                  </a:lnTo>
                  <a:lnTo>
                    <a:pt x="484" y="267"/>
                  </a:lnTo>
                  <a:lnTo>
                    <a:pt x="481" y="267"/>
                  </a:lnTo>
                  <a:lnTo>
                    <a:pt x="481" y="264"/>
                  </a:lnTo>
                  <a:lnTo>
                    <a:pt x="484" y="264"/>
                  </a:lnTo>
                  <a:lnTo>
                    <a:pt x="484" y="262"/>
                  </a:lnTo>
                  <a:lnTo>
                    <a:pt x="481" y="262"/>
                  </a:lnTo>
                  <a:lnTo>
                    <a:pt x="484" y="262"/>
                  </a:lnTo>
                  <a:lnTo>
                    <a:pt x="484" y="264"/>
                  </a:lnTo>
                  <a:lnTo>
                    <a:pt x="484" y="262"/>
                  </a:lnTo>
                  <a:lnTo>
                    <a:pt x="484" y="259"/>
                  </a:lnTo>
                  <a:lnTo>
                    <a:pt x="484" y="257"/>
                  </a:lnTo>
                  <a:lnTo>
                    <a:pt x="487" y="257"/>
                  </a:lnTo>
                  <a:lnTo>
                    <a:pt x="484" y="257"/>
                  </a:lnTo>
                  <a:lnTo>
                    <a:pt x="484" y="254"/>
                  </a:lnTo>
                  <a:lnTo>
                    <a:pt x="487" y="254"/>
                  </a:lnTo>
                  <a:lnTo>
                    <a:pt x="484" y="254"/>
                  </a:lnTo>
                  <a:lnTo>
                    <a:pt x="484" y="257"/>
                  </a:lnTo>
                  <a:lnTo>
                    <a:pt x="484" y="254"/>
                  </a:lnTo>
                  <a:lnTo>
                    <a:pt x="487" y="254"/>
                  </a:lnTo>
                  <a:lnTo>
                    <a:pt x="487" y="257"/>
                  </a:lnTo>
                  <a:lnTo>
                    <a:pt x="487" y="254"/>
                  </a:lnTo>
                  <a:lnTo>
                    <a:pt x="489" y="254"/>
                  </a:lnTo>
                  <a:lnTo>
                    <a:pt x="487" y="254"/>
                  </a:lnTo>
                  <a:lnTo>
                    <a:pt x="487" y="251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4"/>
                  </a:lnTo>
                  <a:lnTo>
                    <a:pt x="484" y="254"/>
                  </a:lnTo>
                  <a:lnTo>
                    <a:pt x="484" y="251"/>
                  </a:lnTo>
                  <a:lnTo>
                    <a:pt x="481" y="251"/>
                  </a:lnTo>
                  <a:lnTo>
                    <a:pt x="481" y="249"/>
                  </a:lnTo>
                  <a:lnTo>
                    <a:pt x="481" y="251"/>
                  </a:lnTo>
                  <a:lnTo>
                    <a:pt x="481" y="249"/>
                  </a:lnTo>
                  <a:lnTo>
                    <a:pt x="481" y="251"/>
                  </a:lnTo>
                  <a:lnTo>
                    <a:pt x="481" y="249"/>
                  </a:lnTo>
                  <a:lnTo>
                    <a:pt x="479" y="249"/>
                  </a:lnTo>
                  <a:lnTo>
                    <a:pt x="479" y="251"/>
                  </a:lnTo>
                  <a:lnTo>
                    <a:pt x="476" y="251"/>
                  </a:lnTo>
                  <a:lnTo>
                    <a:pt x="476" y="249"/>
                  </a:lnTo>
                  <a:lnTo>
                    <a:pt x="476" y="246"/>
                  </a:lnTo>
                  <a:lnTo>
                    <a:pt x="476" y="244"/>
                  </a:lnTo>
                  <a:lnTo>
                    <a:pt x="474" y="244"/>
                  </a:lnTo>
                  <a:lnTo>
                    <a:pt x="471" y="244"/>
                  </a:lnTo>
                  <a:lnTo>
                    <a:pt x="471" y="241"/>
                  </a:lnTo>
                  <a:lnTo>
                    <a:pt x="471" y="244"/>
                  </a:lnTo>
                  <a:lnTo>
                    <a:pt x="471" y="246"/>
                  </a:lnTo>
                  <a:lnTo>
                    <a:pt x="469" y="246"/>
                  </a:lnTo>
                  <a:lnTo>
                    <a:pt x="471" y="246"/>
                  </a:lnTo>
                  <a:lnTo>
                    <a:pt x="469" y="246"/>
                  </a:lnTo>
                  <a:lnTo>
                    <a:pt x="471" y="246"/>
                  </a:lnTo>
                  <a:lnTo>
                    <a:pt x="469" y="246"/>
                  </a:lnTo>
                  <a:lnTo>
                    <a:pt x="469" y="249"/>
                  </a:lnTo>
                  <a:lnTo>
                    <a:pt x="469" y="246"/>
                  </a:lnTo>
                  <a:lnTo>
                    <a:pt x="469" y="249"/>
                  </a:lnTo>
                  <a:lnTo>
                    <a:pt x="469" y="251"/>
                  </a:lnTo>
                  <a:lnTo>
                    <a:pt x="469" y="254"/>
                  </a:lnTo>
                  <a:lnTo>
                    <a:pt x="466" y="254"/>
                  </a:lnTo>
                  <a:lnTo>
                    <a:pt x="469" y="254"/>
                  </a:lnTo>
                  <a:lnTo>
                    <a:pt x="466" y="254"/>
                  </a:lnTo>
                  <a:lnTo>
                    <a:pt x="466" y="257"/>
                  </a:lnTo>
                  <a:lnTo>
                    <a:pt x="466" y="259"/>
                  </a:lnTo>
                  <a:lnTo>
                    <a:pt x="469" y="259"/>
                  </a:lnTo>
                  <a:lnTo>
                    <a:pt x="469" y="262"/>
                  </a:lnTo>
                  <a:lnTo>
                    <a:pt x="469" y="264"/>
                  </a:lnTo>
                  <a:lnTo>
                    <a:pt x="466" y="264"/>
                  </a:lnTo>
                  <a:lnTo>
                    <a:pt x="469" y="264"/>
                  </a:lnTo>
                  <a:lnTo>
                    <a:pt x="466" y="264"/>
                  </a:lnTo>
                  <a:lnTo>
                    <a:pt x="469" y="264"/>
                  </a:lnTo>
                  <a:lnTo>
                    <a:pt x="466" y="264"/>
                  </a:lnTo>
                  <a:lnTo>
                    <a:pt x="466" y="267"/>
                  </a:lnTo>
                  <a:lnTo>
                    <a:pt x="466" y="269"/>
                  </a:lnTo>
                  <a:lnTo>
                    <a:pt x="464" y="269"/>
                  </a:lnTo>
                  <a:lnTo>
                    <a:pt x="466" y="269"/>
                  </a:lnTo>
                  <a:lnTo>
                    <a:pt x="464" y="269"/>
                  </a:lnTo>
                  <a:lnTo>
                    <a:pt x="464" y="272"/>
                  </a:lnTo>
                  <a:lnTo>
                    <a:pt x="461" y="272"/>
                  </a:lnTo>
                  <a:lnTo>
                    <a:pt x="464" y="272"/>
                  </a:lnTo>
                  <a:lnTo>
                    <a:pt x="461" y="272"/>
                  </a:lnTo>
                  <a:lnTo>
                    <a:pt x="461" y="274"/>
                  </a:lnTo>
                  <a:lnTo>
                    <a:pt x="464" y="274"/>
                  </a:lnTo>
                  <a:lnTo>
                    <a:pt x="461" y="274"/>
                  </a:lnTo>
                  <a:lnTo>
                    <a:pt x="464" y="274"/>
                  </a:lnTo>
                  <a:lnTo>
                    <a:pt x="466" y="274"/>
                  </a:lnTo>
                  <a:lnTo>
                    <a:pt x="464" y="277"/>
                  </a:lnTo>
                  <a:lnTo>
                    <a:pt x="461" y="277"/>
                  </a:lnTo>
                  <a:lnTo>
                    <a:pt x="461" y="279"/>
                  </a:lnTo>
                  <a:lnTo>
                    <a:pt x="459" y="279"/>
                  </a:lnTo>
                  <a:lnTo>
                    <a:pt x="456" y="282"/>
                  </a:lnTo>
                  <a:lnTo>
                    <a:pt x="456" y="284"/>
                  </a:lnTo>
                  <a:lnTo>
                    <a:pt x="456" y="287"/>
                  </a:lnTo>
                  <a:lnTo>
                    <a:pt x="456" y="290"/>
                  </a:lnTo>
                  <a:lnTo>
                    <a:pt x="454" y="290"/>
                  </a:lnTo>
                  <a:lnTo>
                    <a:pt x="454" y="287"/>
                  </a:lnTo>
                  <a:lnTo>
                    <a:pt x="454" y="290"/>
                  </a:lnTo>
                  <a:lnTo>
                    <a:pt x="451" y="290"/>
                  </a:lnTo>
                  <a:lnTo>
                    <a:pt x="451" y="287"/>
                  </a:lnTo>
                  <a:lnTo>
                    <a:pt x="451" y="290"/>
                  </a:lnTo>
                  <a:lnTo>
                    <a:pt x="451" y="292"/>
                  </a:lnTo>
                  <a:lnTo>
                    <a:pt x="448" y="295"/>
                  </a:lnTo>
                  <a:lnTo>
                    <a:pt x="451" y="295"/>
                  </a:lnTo>
                  <a:lnTo>
                    <a:pt x="451" y="297"/>
                  </a:lnTo>
                  <a:lnTo>
                    <a:pt x="454" y="297"/>
                  </a:lnTo>
                  <a:lnTo>
                    <a:pt x="454" y="300"/>
                  </a:lnTo>
                  <a:lnTo>
                    <a:pt x="454" y="302"/>
                  </a:lnTo>
                  <a:lnTo>
                    <a:pt x="454" y="300"/>
                  </a:lnTo>
                  <a:lnTo>
                    <a:pt x="454" y="302"/>
                  </a:lnTo>
                  <a:lnTo>
                    <a:pt x="456" y="302"/>
                  </a:lnTo>
                  <a:lnTo>
                    <a:pt x="456" y="305"/>
                  </a:lnTo>
                  <a:lnTo>
                    <a:pt x="456" y="307"/>
                  </a:lnTo>
                  <a:lnTo>
                    <a:pt x="456" y="310"/>
                  </a:lnTo>
                  <a:lnTo>
                    <a:pt x="454" y="310"/>
                  </a:lnTo>
                  <a:lnTo>
                    <a:pt x="454" y="312"/>
                  </a:lnTo>
                  <a:lnTo>
                    <a:pt x="454" y="315"/>
                  </a:lnTo>
                  <a:lnTo>
                    <a:pt x="456" y="315"/>
                  </a:lnTo>
                  <a:lnTo>
                    <a:pt x="456" y="317"/>
                  </a:lnTo>
                  <a:lnTo>
                    <a:pt x="456" y="320"/>
                  </a:lnTo>
                  <a:lnTo>
                    <a:pt x="459" y="320"/>
                  </a:lnTo>
                  <a:lnTo>
                    <a:pt x="459" y="322"/>
                  </a:lnTo>
                  <a:lnTo>
                    <a:pt x="459" y="325"/>
                  </a:lnTo>
                  <a:lnTo>
                    <a:pt x="456" y="328"/>
                  </a:lnTo>
                  <a:lnTo>
                    <a:pt x="459" y="328"/>
                  </a:lnTo>
                  <a:lnTo>
                    <a:pt x="456" y="328"/>
                  </a:lnTo>
                  <a:lnTo>
                    <a:pt x="456" y="330"/>
                  </a:lnTo>
                  <a:lnTo>
                    <a:pt x="456" y="333"/>
                  </a:lnTo>
                  <a:lnTo>
                    <a:pt x="456" y="335"/>
                  </a:lnTo>
                  <a:lnTo>
                    <a:pt x="456" y="338"/>
                  </a:lnTo>
                  <a:lnTo>
                    <a:pt x="454" y="338"/>
                  </a:lnTo>
                  <a:lnTo>
                    <a:pt x="454" y="340"/>
                  </a:lnTo>
                  <a:lnTo>
                    <a:pt x="454" y="343"/>
                  </a:lnTo>
                  <a:lnTo>
                    <a:pt x="456" y="343"/>
                  </a:lnTo>
                  <a:lnTo>
                    <a:pt x="454" y="343"/>
                  </a:lnTo>
                  <a:lnTo>
                    <a:pt x="456" y="343"/>
                  </a:lnTo>
                  <a:lnTo>
                    <a:pt x="456" y="345"/>
                  </a:lnTo>
                  <a:lnTo>
                    <a:pt x="454" y="345"/>
                  </a:lnTo>
                  <a:lnTo>
                    <a:pt x="454" y="348"/>
                  </a:lnTo>
                  <a:lnTo>
                    <a:pt x="454" y="350"/>
                  </a:lnTo>
                  <a:lnTo>
                    <a:pt x="454" y="353"/>
                  </a:lnTo>
                  <a:lnTo>
                    <a:pt x="454" y="355"/>
                  </a:lnTo>
                  <a:lnTo>
                    <a:pt x="451" y="355"/>
                  </a:lnTo>
                  <a:lnTo>
                    <a:pt x="451" y="358"/>
                  </a:lnTo>
                  <a:lnTo>
                    <a:pt x="451" y="361"/>
                  </a:lnTo>
                  <a:lnTo>
                    <a:pt x="451" y="363"/>
                  </a:lnTo>
                  <a:lnTo>
                    <a:pt x="451" y="366"/>
                  </a:lnTo>
                  <a:lnTo>
                    <a:pt x="451" y="368"/>
                  </a:lnTo>
                  <a:lnTo>
                    <a:pt x="451" y="371"/>
                  </a:lnTo>
                  <a:lnTo>
                    <a:pt x="451" y="373"/>
                  </a:lnTo>
                  <a:lnTo>
                    <a:pt x="454" y="373"/>
                  </a:lnTo>
                  <a:lnTo>
                    <a:pt x="451" y="373"/>
                  </a:lnTo>
                  <a:lnTo>
                    <a:pt x="451" y="376"/>
                  </a:lnTo>
                  <a:lnTo>
                    <a:pt x="454" y="376"/>
                  </a:lnTo>
                  <a:lnTo>
                    <a:pt x="454" y="373"/>
                  </a:lnTo>
                  <a:lnTo>
                    <a:pt x="454" y="376"/>
                  </a:lnTo>
                  <a:lnTo>
                    <a:pt x="454" y="378"/>
                  </a:lnTo>
                  <a:lnTo>
                    <a:pt x="454" y="381"/>
                  </a:lnTo>
                  <a:lnTo>
                    <a:pt x="454" y="383"/>
                  </a:lnTo>
                  <a:lnTo>
                    <a:pt x="454" y="386"/>
                  </a:lnTo>
                  <a:lnTo>
                    <a:pt x="454" y="388"/>
                  </a:lnTo>
                  <a:lnTo>
                    <a:pt x="454" y="391"/>
                  </a:lnTo>
                  <a:lnTo>
                    <a:pt x="454" y="394"/>
                  </a:lnTo>
                  <a:lnTo>
                    <a:pt x="454" y="396"/>
                  </a:lnTo>
                  <a:lnTo>
                    <a:pt x="454" y="399"/>
                  </a:lnTo>
                  <a:lnTo>
                    <a:pt x="454" y="401"/>
                  </a:lnTo>
                  <a:lnTo>
                    <a:pt x="454" y="404"/>
                  </a:lnTo>
                  <a:lnTo>
                    <a:pt x="456" y="404"/>
                  </a:lnTo>
                  <a:lnTo>
                    <a:pt x="456" y="409"/>
                  </a:lnTo>
                  <a:lnTo>
                    <a:pt x="456" y="411"/>
                  </a:lnTo>
                  <a:lnTo>
                    <a:pt x="456" y="414"/>
                  </a:lnTo>
                  <a:lnTo>
                    <a:pt x="456" y="416"/>
                  </a:lnTo>
                  <a:lnTo>
                    <a:pt x="459" y="416"/>
                  </a:lnTo>
                  <a:lnTo>
                    <a:pt x="459" y="419"/>
                  </a:lnTo>
                  <a:lnTo>
                    <a:pt x="456" y="419"/>
                  </a:lnTo>
                  <a:lnTo>
                    <a:pt x="456" y="416"/>
                  </a:lnTo>
                  <a:lnTo>
                    <a:pt x="456" y="414"/>
                  </a:lnTo>
                  <a:lnTo>
                    <a:pt x="456" y="416"/>
                  </a:lnTo>
                  <a:lnTo>
                    <a:pt x="456" y="419"/>
                  </a:lnTo>
                  <a:lnTo>
                    <a:pt x="456" y="421"/>
                  </a:lnTo>
                  <a:lnTo>
                    <a:pt x="459" y="421"/>
                  </a:lnTo>
                  <a:lnTo>
                    <a:pt x="459" y="424"/>
                  </a:lnTo>
                  <a:lnTo>
                    <a:pt x="459" y="426"/>
                  </a:lnTo>
                  <a:lnTo>
                    <a:pt x="456" y="426"/>
                  </a:lnTo>
                  <a:lnTo>
                    <a:pt x="454" y="426"/>
                  </a:lnTo>
                  <a:lnTo>
                    <a:pt x="456" y="426"/>
                  </a:lnTo>
                  <a:lnTo>
                    <a:pt x="456" y="429"/>
                  </a:lnTo>
                  <a:lnTo>
                    <a:pt x="459" y="429"/>
                  </a:lnTo>
                  <a:lnTo>
                    <a:pt x="459" y="426"/>
                  </a:lnTo>
                  <a:lnTo>
                    <a:pt x="459" y="429"/>
                  </a:lnTo>
                  <a:lnTo>
                    <a:pt x="459" y="426"/>
                  </a:lnTo>
                  <a:lnTo>
                    <a:pt x="459" y="429"/>
                  </a:lnTo>
                  <a:lnTo>
                    <a:pt x="461" y="432"/>
                  </a:lnTo>
                  <a:lnTo>
                    <a:pt x="461" y="434"/>
                  </a:lnTo>
                  <a:lnTo>
                    <a:pt x="461" y="437"/>
                  </a:lnTo>
                  <a:lnTo>
                    <a:pt x="464" y="437"/>
                  </a:lnTo>
                  <a:lnTo>
                    <a:pt x="461" y="437"/>
                  </a:lnTo>
                  <a:lnTo>
                    <a:pt x="461" y="439"/>
                  </a:lnTo>
                  <a:lnTo>
                    <a:pt x="461" y="442"/>
                  </a:lnTo>
                  <a:lnTo>
                    <a:pt x="459" y="444"/>
                  </a:lnTo>
                  <a:lnTo>
                    <a:pt x="459" y="447"/>
                  </a:lnTo>
                  <a:lnTo>
                    <a:pt x="459" y="449"/>
                  </a:lnTo>
                  <a:lnTo>
                    <a:pt x="456" y="449"/>
                  </a:lnTo>
                  <a:lnTo>
                    <a:pt x="456" y="452"/>
                  </a:lnTo>
                  <a:lnTo>
                    <a:pt x="456" y="454"/>
                  </a:lnTo>
                  <a:lnTo>
                    <a:pt x="456" y="457"/>
                  </a:lnTo>
                  <a:lnTo>
                    <a:pt x="454" y="459"/>
                  </a:lnTo>
                  <a:lnTo>
                    <a:pt x="454" y="462"/>
                  </a:lnTo>
                  <a:lnTo>
                    <a:pt x="454" y="465"/>
                  </a:lnTo>
                  <a:lnTo>
                    <a:pt x="454" y="467"/>
                  </a:lnTo>
                  <a:lnTo>
                    <a:pt x="451" y="467"/>
                  </a:lnTo>
                  <a:lnTo>
                    <a:pt x="451" y="470"/>
                  </a:lnTo>
                  <a:lnTo>
                    <a:pt x="451" y="472"/>
                  </a:lnTo>
                  <a:lnTo>
                    <a:pt x="451" y="475"/>
                  </a:lnTo>
                  <a:lnTo>
                    <a:pt x="448" y="477"/>
                  </a:lnTo>
                  <a:lnTo>
                    <a:pt x="448" y="480"/>
                  </a:lnTo>
                  <a:lnTo>
                    <a:pt x="448" y="482"/>
                  </a:lnTo>
                  <a:lnTo>
                    <a:pt x="448" y="485"/>
                  </a:lnTo>
                  <a:lnTo>
                    <a:pt x="448" y="487"/>
                  </a:lnTo>
                  <a:lnTo>
                    <a:pt x="446" y="487"/>
                  </a:lnTo>
                  <a:lnTo>
                    <a:pt x="446" y="490"/>
                  </a:lnTo>
                  <a:lnTo>
                    <a:pt x="446" y="492"/>
                  </a:lnTo>
                  <a:lnTo>
                    <a:pt x="446" y="495"/>
                  </a:lnTo>
                  <a:lnTo>
                    <a:pt x="446" y="498"/>
                  </a:lnTo>
                  <a:lnTo>
                    <a:pt x="448" y="498"/>
                  </a:lnTo>
                  <a:lnTo>
                    <a:pt x="448" y="500"/>
                  </a:lnTo>
                  <a:lnTo>
                    <a:pt x="446" y="500"/>
                  </a:lnTo>
                  <a:lnTo>
                    <a:pt x="446" y="503"/>
                  </a:lnTo>
                  <a:lnTo>
                    <a:pt x="443" y="505"/>
                  </a:lnTo>
                  <a:lnTo>
                    <a:pt x="443" y="508"/>
                  </a:lnTo>
                  <a:lnTo>
                    <a:pt x="443" y="510"/>
                  </a:lnTo>
                  <a:lnTo>
                    <a:pt x="443" y="513"/>
                  </a:lnTo>
                  <a:lnTo>
                    <a:pt x="441" y="513"/>
                  </a:lnTo>
                  <a:lnTo>
                    <a:pt x="441" y="515"/>
                  </a:lnTo>
                  <a:lnTo>
                    <a:pt x="441" y="518"/>
                  </a:lnTo>
                  <a:lnTo>
                    <a:pt x="441" y="520"/>
                  </a:lnTo>
                  <a:lnTo>
                    <a:pt x="441" y="523"/>
                  </a:lnTo>
                  <a:lnTo>
                    <a:pt x="441" y="525"/>
                  </a:lnTo>
                  <a:lnTo>
                    <a:pt x="441" y="528"/>
                  </a:lnTo>
                  <a:lnTo>
                    <a:pt x="443" y="530"/>
                  </a:lnTo>
                  <a:lnTo>
                    <a:pt x="443" y="533"/>
                  </a:lnTo>
                  <a:lnTo>
                    <a:pt x="443" y="536"/>
                  </a:lnTo>
                  <a:lnTo>
                    <a:pt x="443" y="538"/>
                  </a:lnTo>
                  <a:lnTo>
                    <a:pt x="443" y="541"/>
                  </a:lnTo>
                  <a:lnTo>
                    <a:pt x="443" y="543"/>
                  </a:lnTo>
                  <a:lnTo>
                    <a:pt x="446" y="546"/>
                  </a:lnTo>
                  <a:lnTo>
                    <a:pt x="446" y="548"/>
                  </a:lnTo>
                  <a:lnTo>
                    <a:pt x="443" y="548"/>
                  </a:lnTo>
                  <a:lnTo>
                    <a:pt x="443" y="551"/>
                  </a:lnTo>
                  <a:lnTo>
                    <a:pt x="441" y="551"/>
                  </a:lnTo>
                  <a:lnTo>
                    <a:pt x="441" y="553"/>
                  </a:lnTo>
                  <a:lnTo>
                    <a:pt x="438" y="553"/>
                  </a:lnTo>
                  <a:lnTo>
                    <a:pt x="438" y="556"/>
                  </a:lnTo>
                  <a:lnTo>
                    <a:pt x="436" y="558"/>
                  </a:lnTo>
                  <a:lnTo>
                    <a:pt x="433" y="558"/>
                  </a:lnTo>
                  <a:lnTo>
                    <a:pt x="431" y="558"/>
                  </a:lnTo>
                  <a:lnTo>
                    <a:pt x="428" y="561"/>
                  </a:lnTo>
                  <a:lnTo>
                    <a:pt x="426" y="563"/>
                  </a:lnTo>
                  <a:lnTo>
                    <a:pt x="423" y="566"/>
                  </a:lnTo>
                  <a:lnTo>
                    <a:pt x="423" y="569"/>
                  </a:lnTo>
                  <a:lnTo>
                    <a:pt x="421" y="569"/>
                  </a:lnTo>
                  <a:lnTo>
                    <a:pt x="421" y="571"/>
                  </a:lnTo>
                  <a:lnTo>
                    <a:pt x="421" y="569"/>
                  </a:lnTo>
                  <a:lnTo>
                    <a:pt x="421" y="571"/>
                  </a:lnTo>
                  <a:lnTo>
                    <a:pt x="421" y="569"/>
                  </a:lnTo>
                  <a:lnTo>
                    <a:pt x="421" y="571"/>
                  </a:lnTo>
                  <a:lnTo>
                    <a:pt x="421" y="574"/>
                  </a:lnTo>
                  <a:lnTo>
                    <a:pt x="418" y="574"/>
                  </a:lnTo>
                  <a:lnTo>
                    <a:pt x="418" y="576"/>
                  </a:lnTo>
                  <a:lnTo>
                    <a:pt x="416" y="579"/>
                  </a:lnTo>
                  <a:lnTo>
                    <a:pt x="416" y="581"/>
                  </a:lnTo>
                  <a:lnTo>
                    <a:pt x="416" y="584"/>
                  </a:lnTo>
                  <a:lnTo>
                    <a:pt x="413" y="586"/>
                  </a:lnTo>
                  <a:lnTo>
                    <a:pt x="413" y="584"/>
                  </a:lnTo>
                  <a:lnTo>
                    <a:pt x="416" y="584"/>
                  </a:lnTo>
                  <a:lnTo>
                    <a:pt x="413" y="584"/>
                  </a:lnTo>
                  <a:lnTo>
                    <a:pt x="405" y="579"/>
                  </a:lnTo>
                  <a:lnTo>
                    <a:pt x="380" y="563"/>
                  </a:lnTo>
                  <a:lnTo>
                    <a:pt x="383" y="563"/>
                  </a:lnTo>
                  <a:lnTo>
                    <a:pt x="380" y="563"/>
                  </a:lnTo>
                  <a:lnTo>
                    <a:pt x="380" y="561"/>
                  </a:lnTo>
                  <a:lnTo>
                    <a:pt x="377" y="561"/>
                  </a:lnTo>
                  <a:lnTo>
                    <a:pt x="380" y="561"/>
                  </a:lnTo>
                  <a:lnTo>
                    <a:pt x="383" y="558"/>
                  </a:lnTo>
                  <a:lnTo>
                    <a:pt x="385" y="556"/>
                  </a:lnTo>
                  <a:lnTo>
                    <a:pt x="383" y="556"/>
                  </a:lnTo>
                  <a:lnTo>
                    <a:pt x="383" y="553"/>
                  </a:lnTo>
                  <a:lnTo>
                    <a:pt x="383" y="556"/>
                  </a:lnTo>
                  <a:lnTo>
                    <a:pt x="383" y="553"/>
                  </a:lnTo>
                  <a:lnTo>
                    <a:pt x="383" y="551"/>
                  </a:lnTo>
                  <a:lnTo>
                    <a:pt x="383" y="548"/>
                  </a:lnTo>
                  <a:lnTo>
                    <a:pt x="380" y="548"/>
                  </a:lnTo>
                  <a:lnTo>
                    <a:pt x="377" y="548"/>
                  </a:lnTo>
                  <a:lnTo>
                    <a:pt x="377" y="546"/>
                  </a:lnTo>
                  <a:lnTo>
                    <a:pt x="375" y="546"/>
                  </a:lnTo>
                  <a:lnTo>
                    <a:pt x="375" y="543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43" name="Freeform 194"/>
            <p:cNvSpPr>
              <a:spLocks/>
            </p:cNvSpPr>
            <p:nvPr/>
          </p:nvSpPr>
          <p:spPr bwMode="auto">
            <a:xfrm>
              <a:off x="7490163" y="3322030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44" name="Freeform 195"/>
            <p:cNvSpPr>
              <a:spLocks/>
            </p:cNvSpPr>
            <p:nvPr/>
          </p:nvSpPr>
          <p:spPr bwMode="auto">
            <a:xfrm>
              <a:off x="7473001" y="3349752"/>
              <a:ext cx="13201" cy="13201"/>
            </a:xfrm>
            <a:custGeom>
              <a:avLst/>
              <a:gdLst>
                <a:gd name="T0" fmla="*/ 0 w 10"/>
                <a:gd name="T1" fmla="*/ 5 h 10"/>
                <a:gd name="T2" fmla="*/ 3 w 10"/>
                <a:gd name="T3" fmla="*/ 5 h 10"/>
                <a:gd name="T4" fmla="*/ 5 w 10"/>
                <a:gd name="T5" fmla="*/ 5 h 10"/>
                <a:gd name="T6" fmla="*/ 3 w 10"/>
                <a:gd name="T7" fmla="*/ 5 h 10"/>
                <a:gd name="T8" fmla="*/ 3 w 10"/>
                <a:gd name="T9" fmla="*/ 2 h 10"/>
                <a:gd name="T10" fmla="*/ 0 w 10"/>
                <a:gd name="T11" fmla="*/ 2 h 10"/>
                <a:gd name="T12" fmla="*/ 0 w 10"/>
                <a:gd name="T13" fmla="*/ 0 h 10"/>
                <a:gd name="T14" fmla="*/ 3 w 10"/>
                <a:gd name="T15" fmla="*/ 0 h 10"/>
                <a:gd name="T16" fmla="*/ 5 w 10"/>
                <a:gd name="T17" fmla="*/ 0 h 10"/>
                <a:gd name="T18" fmla="*/ 8 w 10"/>
                <a:gd name="T19" fmla="*/ 0 h 10"/>
                <a:gd name="T20" fmla="*/ 8 w 10"/>
                <a:gd name="T21" fmla="*/ 2 h 10"/>
                <a:gd name="T22" fmla="*/ 10 w 10"/>
                <a:gd name="T23" fmla="*/ 2 h 10"/>
                <a:gd name="T24" fmla="*/ 8 w 10"/>
                <a:gd name="T25" fmla="*/ 2 h 10"/>
                <a:gd name="T26" fmla="*/ 10 w 10"/>
                <a:gd name="T27" fmla="*/ 2 h 10"/>
                <a:gd name="T28" fmla="*/ 10 w 10"/>
                <a:gd name="T29" fmla="*/ 5 h 10"/>
                <a:gd name="T30" fmla="*/ 8 w 10"/>
                <a:gd name="T31" fmla="*/ 5 h 10"/>
                <a:gd name="T32" fmla="*/ 8 w 10"/>
                <a:gd name="T33" fmla="*/ 7 h 10"/>
                <a:gd name="T34" fmla="*/ 8 w 10"/>
                <a:gd name="T35" fmla="*/ 10 h 10"/>
                <a:gd name="T36" fmla="*/ 5 w 10"/>
                <a:gd name="T37" fmla="*/ 10 h 10"/>
                <a:gd name="T38" fmla="*/ 3 w 10"/>
                <a:gd name="T39" fmla="*/ 10 h 10"/>
                <a:gd name="T40" fmla="*/ 5 w 10"/>
                <a:gd name="T41" fmla="*/ 10 h 10"/>
                <a:gd name="T42" fmla="*/ 5 w 10"/>
                <a:gd name="T43" fmla="*/ 7 h 10"/>
                <a:gd name="T44" fmla="*/ 3 w 10"/>
                <a:gd name="T45" fmla="*/ 7 h 10"/>
                <a:gd name="T46" fmla="*/ 5 w 10"/>
                <a:gd name="T47" fmla="*/ 7 h 10"/>
                <a:gd name="T48" fmla="*/ 3 w 10"/>
                <a:gd name="T49" fmla="*/ 7 h 10"/>
                <a:gd name="T50" fmla="*/ 3 w 10"/>
                <a:gd name="T51" fmla="*/ 5 h 10"/>
                <a:gd name="T52" fmla="*/ 0 w 10"/>
                <a:gd name="T5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lnTo>
                    <a:pt x="3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8" y="5"/>
                  </a:lnTo>
                  <a:lnTo>
                    <a:pt x="8" y="7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45" name="Freeform 196"/>
            <p:cNvSpPr>
              <a:spLocks/>
            </p:cNvSpPr>
            <p:nvPr/>
          </p:nvSpPr>
          <p:spPr bwMode="auto">
            <a:xfrm>
              <a:off x="7492803" y="3308828"/>
              <a:ext cx="13201" cy="19802"/>
            </a:xfrm>
            <a:custGeom>
              <a:avLst/>
              <a:gdLst>
                <a:gd name="T0" fmla="*/ 0 w 10"/>
                <a:gd name="T1" fmla="*/ 13 h 15"/>
                <a:gd name="T2" fmla="*/ 0 w 10"/>
                <a:gd name="T3" fmla="*/ 10 h 15"/>
                <a:gd name="T4" fmla="*/ 3 w 10"/>
                <a:gd name="T5" fmla="*/ 10 h 15"/>
                <a:gd name="T6" fmla="*/ 3 w 10"/>
                <a:gd name="T7" fmla="*/ 8 h 15"/>
                <a:gd name="T8" fmla="*/ 5 w 10"/>
                <a:gd name="T9" fmla="*/ 8 h 15"/>
                <a:gd name="T10" fmla="*/ 5 w 10"/>
                <a:gd name="T11" fmla="*/ 10 h 15"/>
                <a:gd name="T12" fmla="*/ 5 w 10"/>
                <a:gd name="T13" fmla="*/ 8 h 15"/>
                <a:gd name="T14" fmla="*/ 5 w 10"/>
                <a:gd name="T15" fmla="*/ 5 h 15"/>
                <a:gd name="T16" fmla="*/ 5 w 10"/>
                <a:gd name="T17" fmla="*/ 8 h 15"/>
                <a:gd name="T18" fmla="*/ 5 w 10"/>
                <a:gd name="T19" fmla="*/ 5 h 15"/>
                <a:gd name="T20" fmla="*/ 8 w 10"/>
                <a:gd name="T21" fmla="*/ 5 h 15"/>
                <a:gd name="T22" fmla="*/ 5 w 10"/>
                <a:gd name="T23" fmla="*/ 5 h 15"/>
                <a:gd name="T24" fmla="*/ 8 w 10"/>
                <a:gd name="T25" fmla="*/ 5 h 15"/>
                <a:gd name="T26" fmla="*/ 8 w 10"/>
                <a:gd name="T27" fmla="*/ 3 h 15"/>
                <a:gd name="T28" fmla="*/ 8 w 10"/>
                <a:gd name="T29" fmla="*/ 5 h 15"/>
                <a:gd name="T30" fmla="*/ 8 w 10"/>
                <a:gd name="T31" fmla="*/ 3 h 15"/>
                <a:gd name="T32" fmla="*/ 5 w 10"/>
                <a:gd name="T33" fmla="*/ 3 h 15"/>
                <a:gd name="T34" fmla="*/ 8 w 10"/>
                <a:gd name="T35" fmla="*/ 3 h 15"/>
                <a:gd name="T36" fmla="*/ 8 w 10"/>
                <a:gd name="T37" fmla="*/ 0 h 15"/>
                <a:gd name="T38" fmla="*/ 8 w 10"/>
                <a:gd name="T39" fmla="*/ 3 h 15"/>
                <a:gd name="T40" fmla="*/ 10 w 10"/>
                <a:gd name="T41" fmla="*/ 3 h 15"/>
                <a:gd name="T42" fmla="*/ 10 w 10"/>
                <a:gd name="T43" fmla="*/ 5 h 15"/>
                <a:gd name="T44" fmla="*/ 10 w 10"/>
                <a:gd name="T45" fmla="*/ 8 h 15"/>
                <a:gd name="T46" fmla="*/ 8 w 10"/>
                <a:gd name="T47" fmla="*/ 8 h 15"/>
                <a:gd name="T48" fmla="*/ 8 w 10"/>
                <a:gd name="T49" fmla="*/ 10 h 15"/>
                <a:gd name="T50" fmla="*/ 5 w 10"/>
                <a:gd name="T51" fmla="*/ 10 h 15"/>
                <a:gd name="T52" fmla="*/ 5 w 10"/>
                <a:gd name="T53" fmla="*/ 13 h 15"/>
                <a:gd name="T54" fmla="*/ 3 w 10"/>
                <a:gd name="T55" fmla="*/ 13 h 15"/>
                <a:gd name="T56" fmla="*/ 3 w 10"/>
                <a:gd name="T57" fmla="*/ 15 h 15"/>
                <a:gd name="T58" fmla="*/ 0 w 10"/>
                <a:gd name="T59" fmla="*/ 15 h 15"/>
                <a:gd name="T60" fmla="*/ 0 w 10"/>
                <a:gd name="T6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15">
                  <a:moveTo>
                    <a:pt x="0" y="13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5" y="8"/>
                  </a:lnTo>
                  <a:lnTo>
                    <a:pt x="5" y="5"/>
                  </a:lnTo>
                  <a:lnTo>
                    <a:pt x="8" y="5"/>
                  </a:lnTo>
                  <a:lnTo>
                    <a:pt x="5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3"/>
                  </a:lnTo>
                  <a:lnTo>
                    <a:pt x="5" y="3"/>
                  </a:lnTo>
                  <a:lnTo>
                    <a:pt x="8" y="3"/>
                  </a:lnTo>
                  <a:lnTo>
                    <a:pt x="8" y="0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46" name="Freeform 197"/>
            <p:cNvSpPr>
              <a:spLocks/>
            </p:cNvSpPr>
            <p:nvPr/>
          </p:nvSpPr>
          <p:spPr bwMode="auto">
            <a:xfrm>
              <a:off x="7476961" y="3362953"/>
              <a:ext cx="9241" cy="9241"/>
            </a:xfrm>
            <a:custGeom>
              <a:avLst/>
              <a:gdLst>
                <a:gd name="T0" fmla="*/ 5 w 7"/>
                <a:gd name="T1" fmla="*/ 2 h 7"/>
                <a:gd name="T2" fmla="*/ 5 w 7"/>
                <a:gd name="T3" fmla="*/ 5 h 7"/>
                <a:gd name="T4" fmla="*/ 7 w 7"/>
                <a:gd name="T5" fmla="*/ 5 h 7"/>
                <a:gd name="T6" fmla="*/ 7 w 7"/>
                <a:gd name="T7" fmla="*/ 7 h 7"/>
                <a:gd name="T8" fmla="*/ 5 w 7"/>
                <a:gd name="T9" fmla="*/ 7 h 7"/>
                <a:gd name="T10" fmla="*/ 5 w 7"/>
                <a:gd name="T11" fmla="*/ 5 h 7"/>
                <a:gd name="T12" fmla="*/ 5 w 7"/>
                <a:gd name="T13" fmla="*/ 7 h 7"/>
                <a:gd name="T14" fmla="*/ 2 w 7"/>
                <a:gd name="T15" fmla="*/ 7 h 7"/>
                <a:gd name="T16" fmla="*/ 2 w 7"/>
                <a:gd name="T17" fmla="*/ 5 h 7"/>
                <a:gd name="T18" fmla="*/ 2 w 7"/>
                <a:gd name="T19" fmla="*/ 2 h 7"/>
                <a:gd name="T20" fmla="*/ 0 w 7"/>
                <a:gd name="T21" fmla="*/ 2 h 7"/>
                <a:gd name="T22" fmla="*/ 0 w 7"/>
                <a:gd name="T23" fmla="*/ 0 h 7"/>
                <a:gd name="T24" fmla="*/ 2 w 7"/>
                <a:gd name="T25" fmla="*/ 0 h 7"/>
                <a:gd name="T26" fmla="*/ 2 w 7"/>
                <a:gd name="T27" fmla="*/ 2 h 7"/>
                <a:gd name="T28" fmla="*/ 5 w 7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5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47" name="Freeform 198"/>
            <p:cNvSpPr>
              <a:spLocks/>
            </p:cNvSpPr>
            <p:nvPr/>
          </p:nvSpPr>
          <p:spPr bwMode="auto">
            <a:xfrm>
              <a:off x="7486202" y="3322030"/>
              <a:ext cx="6601" cy="6601"/>
            </a:xfrm>
            <a:custGeom>
              <a:avLst/>
              <a:gdLst>
                <a:gd name="T0" fmla="*/ 0 w 5"/>
                <a:gd name="T1" fmla="*/ 3 h 5"/>
                <a:gd name="T2" fmla="*/ 3 w 5"/>
                <a:gd name="T3" fmla="*/ 3 h 5"/>
                <a:gd name="T4" fmla="*/ 3 w 5"/>
                <a:gd name="T5" fmla="*/ 0 h 5"/>
                <a:gd name="T6" fmla="*/ 3 w 5"/>
                <a:gd name="T7" fmla="*/ 3 h 5"/>
                <a:gd name="T8" fmla="*/ 3 w 5"/>
                <a:gd name="T9" fmla="*/ 0 h 5"/>
                <a:gd name="T10" fmla="*/ 3 w 5"/>
                <a:gd name="T11" fmla="*/ 3 h 5"/>
                <a:gd name="T12" fmla="*/ 5 w 5"/>
                <a:gd name="T13" fmla="*/ 0 h 5"/>
                <a:gd name="T14" fmla="*/ 5 w 5"/>
                <a:gd name="T15" fmla="*/ 3 h 5"/>
                <a:gd name="T16" fmla="*/ 5 w 5"/>
                <a:gd name="T17" fmla="*/ 5 h 5"/>
                <a:gd name="T18" fmla="*/ 3 w 5"/>
                <a:gd name="T19" fmla="*/ 5 h 5"/>
                <a:gd name="T20" fmla="*/ 0 w 5"/>
                <a:gd name="T21" fmla="*/ 5 h 5"/>
                <a:gd name="T22" fmla="*/ 0 w 5"/>
                <a:gd name="T2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48" name="Freeform 199"/>
            <p:cNvSpPr>
              <a:spLocks/>
            </p:cNvSpPr>
            <p:nvPr/>
          </p:nvSpPr>
          <p:spPr bwMode="auto">
            <a:xfrm>
              <a:off x="7503364" y="3298267"/>
              <a:ext cx="2640" cy="7921"/>
            </a:xfrm>
            <a:custGeom>
              <a:avLst/>
              <a:gdLst>
                <a:gd name="T0" fmla="*/ 0 w 2"/>
                <a:gd name="T1" fmla="*/ 3 h 6"/>
                <a:gd name="T2" fmla="*/ 2 w 2"/>
                <a:gd name="T3" fmla="*/ 3 h 6"/>
                <a:gd name="T4" fmla="*/ 2 w 2"/>
                <a:gd name="T5" fmla="*/ 0 h 6"/>
                <a:gd name="T6" fmla="*/ 2 w 2"/>
                <a:gd name="T7" fmla="*/ 3 h 6"/>
                <a:gd name="T8" fmla="*/ 2 w 2"/>
                <a:gd name="T9" fmla="*/ 6 h 6"/>
                <a:gd name="T10" fmla="*/ 2 w 2"/>
                <a:gd name="T11" fmla="*/ 3 h 6"/>
                <a:gd name="T12" fmla="*/ 0 w 2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49" name="Freeform 200"/>
            <p:cNvSpPr>
              <a:spLocks/>
            </p:cNvSpPr>
            <p:nvPr/>
          </p:nvSpPr>
          <p:spPr bwMode="auto">
            <a:xfrm>
              <a:off x="7499404" y="3285066"/>
              <a:ext cx="3960" cy="6601"/>
            </a:xfrm>
            <a:custGeom>
              <a:avLst/>
              <a:gdLst>
                <a:gd name="T0" fmla="*/ 0 w 3"/>
                <a:gd name="T1" fmla="*/ 3 h 5"/>
                <a:gd name="T2" fmla="*/ 0 w 3"/>
                <a:gd name="T3" fmla="*/ 0 h 5"/>
                <a:gd name="T4" fmla="*/ 0 w 3"/>
                <a:gd name="T5" fmla="*/ 3 h 5"/>
                <a:gd name="T6" fmla="*/ 3 w 3"/>
                <a:gd name="T7" fmla="*/ 3 h 5"/>
                <a:gd name="T8" fmla="*/ 3 w 3"/>
                <a:gd name="T9" fmla="*/ 5 h 5"/>
                <a:gd name="T10" fmla="*/ 0 w 3"/>
                <a:gd name="T11" fmla="*/ 5 h 5"/>
                <a:gd name="T12" fmla="*/ 0 w 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0" name="Freeform 201"/>
            <p:cNvSpPr>
              <a:spLocks/>
            </p:cNvSpPr>
            <p:nvPr/>
          </p:nvSpPr>
          <p:spPr bwMode="auto">
            <a:xfrm>
              <a:off x="7512605" y="3298267"/>
              <a:ext cx="3960" cy="3960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3 w 3"/>
                <a:gd name="T9" fmla="*/ 3 h 3"/>
                <a:gd name="T10" fmla="*/ 0 w 3"/>
                <a:gd name="T11" fmla="*/ 3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1" name="Rectangle 202"/>
            <p:cNvSpPr>
              <a:spLocks noChangeArrowheads="1"/>
            </p:cNvSpPr>
            <p:nvPr/>
          </p:nvSpPr>
          <p:spPr bwMode="auto">
            <a:xfrm>
              <a:off x="7492803" y="3319389"/>
              <a:ext cx="396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2" name="Rectangle 203"/>
            <p:cNvSpPr>
              <a:spLocks noChangeArrowheads="1"/>
            </p:cNvSpPr>
            <p:nvPr/>
          </p:nvSpPr>
          <p:spPr bwMode="auto">
            <a:xfrm>
              <a:off x="7503364" y="3291667"/>
              <a:ext cx="2640" cy="396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3" name="Freeform 204"/>
            <p:cNvSpPr>
              <a:spLocks/>
            </p:cNvSpPr>
            <p:nvPr/>
          </p:nvSpPr>
          <p:spPr bwMode="auto">
            <a:xfrm>
              <a:off x="7506004" y="3298267"/>
              <a:ext cx="3960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4" name="Freeform 206"/>
            <p:cNvSpPr>
              <a:spLocks/>
            </p:cNvSpPr>
            <p:nvPr/>
          </p:nvSpPr>
          <p:spPr bwMode="auto">
            <a:xfrm>
              <a:off x="7476963" y="3349752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5" name="Freeform 207"/>
            <p:cNvSpPr>
              <a:spLocks/>
            </p:cNvSpPr>
            <p:nvPr/>
          </p:nvSpPr>
          <p:spPr bwMode="auto">
            <a:xfrm>
              <a:off x="7506005" y="3295627"/>
              <a:ext cx="0" cy="264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6" name="Freeform 208"/>
            <p:cNvSpPr>
              <a:spLocks/>
            </p:cNvSpPr>
            <p:nvPr/>
          </p:nvSpPr>
          <p:spPr bwMode="auto">
            <a:xfrm>
              <a:off x="7499405" y="3291667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7" name="Freeform 209"/>
            <p:cNvSpPr>
              <a:spLocks/>
            </p:cNvSpPr>
            <p:nvPr/>
          </p:nvSpPr>
          <p:spPr bwMode="auto">
            <a:xfrm>
              <a:off x="7496765" y="3308829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8" name="Freeform 210"/>
            <p:cNvSpPr>
              <a:spLocks/>
            </p:cNvSpPr>
            <p:nvPr/>
          </p:nvSpPr>
          <p:spPr bwMode="auto">
            <a:xfrm>
              <a:off x="7503365" y="3298268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9" name="Freeform 211"/>
            <p:cNvSpPr>
              <a:spLocks/>
            </p:cNvSpPr>
            <p:nvPr/>
          </p:nvSpPr>
          <p:spPr bwMode="auto">
            <a:xfrm>
              <a:off x="7506005" y="3298268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60" name="Freeform 212"/>
            <p:cNvSpPr>
              <a:spLocks/>
            </p:cNvSpPr>
            <p:nvPr/>
          </p:nvSpPr>
          <p:spPr bwMode="auto">
            <a:xfrm>
              <a:off x="7496765" y="3308829"/>
              <a:ext cx="2640" cy="3960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61" name="Freeform 213"/>
            <p:cNvSpPr>
              <a:spLocks/>
            </p:cNvSpPr>
            <p:nvPr/>
          </p:nvSpPr>
          <p:spPr bwMode="auto">
            <a:xfrm>
              <a:off x="7433399" y="3718067"/>
              <a:ext cx="0" cy="2640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62" name="Freeform 214"/>
            <p:cNvSpPr>
              <a:spLocks/>
            </p:cNvSpPr>
            <p:nvPr/>
          </p:nvSpPr>
          <p:spPr bwMode="auto">
            <a:xfrm>
              <a:off x="7476963" y="3358993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63" name="Freeform 215"/>
            <p:cNvSpPr>
              <a:spLocks/>
            </p:cNvSpPr>
            <p:nvPr/>
          </p:nvSpPr>
          <p:spPr bwMode="auto">
            <a:xfrm>
              <a:off x="7476963" y="3572853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64" name="Freeform 216"/>
            <p:cNvSpPr>
              <a:spLocks/>
            </p:cNvSpPr>
            <p:nvPr/>
          </p:nvSpPr>
          <p:spPr bwMode="auto">
            <a:xfrm>
              <a:off x="7496765" y="3315429"/>
              <a:ext cx="0" cy="396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65" name="Rectangle 217"/>
            <p:cNvSpPr>
              <a:spLocks noChangeArrowheads="1"/>
            </p:cNvSpPr>
            <p:nvPr/>
          </p:nvSpPr>
          <p:spPr bwMode="auto">
            <a:xfrm>
              <a:off x="7496765" y="3308829"/>
              <a:ext cx="2640" cy="396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66" name="Freeform 218"/>
            <p:cNvSpPr>
              <a:spLocks/>
            </p:cNvSpPr>
            <p:nvPr/>
          </p:nvSpPr>
          <p:spPr bwMode="auto">
            <a:xfrm>
              <a:off x="7476963" y="3572853"/>
              <a:ext cx="0" cy="396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67" name="Freeform 219"/>
            <p:cNvSpPr>
              <a:spLocks noEditPoints="1"/>
            </p:cNvSpPr>
            <p:nvPr/>
          </p:nvSpPr>
          <p:spPr bwMode="auto">
            <a:xfrm>
              <a:off x="7289505" y="2515434"/>
              <a:ext cx="324751" cy="398678"/>
            </a:xfrm>
            <a:custGeom>
              <a:avLst/>
              <a:gdLst>
                <a:gd name="T0" fmla="*/ 7 w 246"/>
                <a:gd name="T1" fmla="*/ 15 h 302"/>
                <a:gd name="T2" fmla="*/ 10 w 246"/>
                <a:gd name="T3" fmla="*/ 10 h 302"/>
                <a:gd name="T4" fmla="*/ 7 w 246"/>
                <a:gd name="T5" fmla="*/ 5 h 302"/>
                <a:gd name="T6" fmla="*/ 22 w 246"/>
                <a:gd name="T7" fmla="*/ 7 h 302"/>
                <a:gd name="T8" fmla="*/ 43 w 246"/>
                <a:gd name="T9" fmla="*/ 5 h 302"/>
                <a:gd name="T10" fmla="*/ 58 w 246"/>
                <a:gd name="T11" fmla="*/ 2 h 302"/>
                <a:gd name="T12" fmla="*/ 76 w 246"/>
                <a:gd name="T13" fmla="*/ 2 h 302"/>
                <a:gd name="T14" fmla="*/ 88 w 246"/>
                <a:gd name="T15" fmla="*/ 5 h 302"/>
                <a:gd name="T16" fmla="*/ 106 w 246"/>
                <a:gd name="T17" fmla="*/ 15 h 302"/>
                <a:gd name="T18" fmla="*/ 121 w 246"/>
                <a:gd name="T19" fmla="*/ 23 h 302"/>
                <a:gd name="T20" fmla="*/ 136 w 246"/>
                <a:gd name="T21" fmla="*/ 35 h 302"/>
                <a:gd name="T22" fmla="*/ 152 w 246"/>
                <a:gd name="T23" fmla="*/ 46 h 302"/>
                <a:gd name="T24" fmla="*/ 167 w 246"/>
                <a:gd name="T25" fmla="*/ 56 h 302"/>
                <a:gd name="T26" fmla="*/ 177 w 246"/>
                <a:gd name="T27" fmla="*/ 63 h 302"/>
                <a:gd name="T28" fmla="*/ 190 w 246"/>
                <a:gd name="T29" fmla="*/ 73 h 302"/>
                <a:gd name="T30" fmla="*/ 207 w 246"/>
                <a:gd name="T31" fmla="*/ 94 h 302"/>
                <a:gd name="T32" fmla="*/ 220 w 246"/>
                <a:gd name="T33" fmla="*/ 104 h 302"/>
                <a:gd name="T34" fmla="*/ 235 w 246"/>
                <a:gd name="T35" fmla="*/ 112 h 302"/>
                <a:gd name="T36" fmla="*/ 240 w 246"/>
                <a:gd name="T37" fmla="*/ 124 h 302"/>
                <a:gd name="T38" fmla="*/ 210 w 246"/>
                <a:gd name="T39" fmla="*/ 152 h 302"/>
                <a:gd name="T40" fmla="*/ 202 w 246"/>
                <a:gd name="T41" fmla="*/ 167 h 302"/>
                <a:gd name="T42" fmla="*/ 195 w 246"/>
                <a:gd name="T43" fmla="*/ 180 h 302"/>
                <a:gd name="T44" fmla="*/ 187 w 246"/>
                <a:gd name="T45" fmla="*/ 190 h 302"/>
                <a:gd name="T46" fmla="*/ 180 w 246"/>
                <a:gd name="T47" fmla="*/ 195 h 302"/>
                <a:gd name="T48" fmla="*/ 169 w 246"/>
                <a:gd name="T49" fmla="*/ 208 h 302"/>
                <a:gd name="T50" fmla="*/ 167 w 246"/>
                <a:gd name="T51" fmla="*/ 218 h 302"/>
                <a:gd name="T52" fmla="*/ 162 w 246"/>
                <a:gd name="T53" fmla="*/ 231 h 302"/>
                <a:gd name="T54" fmla="*/ 159 w 246"/>
                <a:gd name="T55" fmla="*/ 246 h 302"/>
                <a:gd name="T56" fmla="*/ 162 w 246"/>
                <a:gd name="T57" fmla="*/ 261 h 302"/>
                <a:gd name="T58" fmla="*/ 169 w 246"/>
                <a:gd name="T59" fmla="*/ 266 h 302"/>
                <a:gd name="T60" fmla="*/ 164 w 246"/>
                <a:gd name="T61" fmla="*/ 281 h 302"/>
                <a:gd name="T62" fmla="*/ 157 w 246"/>
                <a:gd name="T63" fmla="*/ 292 h 302"/>
                <a:gd name="T64" fmla="*/ 144 w 246"/>
                <a:gd name="T65" fmla="*/ 299 h 302"/>
                <a:gd name="T66" fmla="*/ 136 w 246"/>
                <a:gd name="T67" fmla="*/ 302 h 302"/>
                <a:gd name="T68" fmla="*/ 126 w 246"/>
                <a:gd name="T69" fmla="*/ 294 h 302"/>
                <a:gd name="T70" fmla="*/ 124 w 246"/>
                <a:gd name="T71" fmla="*/ 284 h 302"/>
                <a:gd name="T72" fmla="*/ 109 w 246"/>
                <a:gd name="T73" fmla="*/ 274 h 302"/>
                <a:gd name="T74" fmla="*/ 91 w 246"/>
                <a:gd name="T75" fmla="*/ 271 h 302"/>
                <a:gd name="T76" fmla="*/ 73 w 246"/>
                <a:gd name="T77" fmla="*/ 274 h 302"/>
                <a:gd name="T78" fmla="*/ 60 w 246"/>
                <a:gd name="T79" fmla="*/ 274 h 302"/>
                <a:gd name="T80" fmla="*/ 53 w 246"/>
                <a:gd name="T81" fmla="*/ 259 h 302"/>
                <a:gd name="T82" fmla="*/ 58 w 246"/>
                <a:gd name="T83" fmla="*/ 243 h 302"/>
                <a:gd name="T84" fmla="*/ 50 w 246"/>
                <a:gd name="T85" fmla="*/ 236 h 302"/>
                <a:gd name="T86" fmla="*/ 38 w 246"/>
                <a:gd name="T87" fmla="*/ 228 h 302"/>
                <a:gd name="T88" fmla="*/ 35 w 246"/>
                <a:gd name="T89" fmla="*/ 208 h 302"/>
                <a:gd name="T90" fmla="*/ 27 w 246"/>
                <a:gd name="T91" fmla="*/ 193 h 302"/>
                <a:gd name="T92" fmla="*/ 27 w 246"/>
                <a:gd name="T93" fmla="*/ 175 h 302"/>
                <a:gd name="T94" fmla="*/ 27 w 246"/>
                <a:gd name="T95" fmla="*/ 160 h 302"/>
                <a:gd name="T96" fmla="*/ 27 w 246"/>
                <a:gd name="T97" fmla="*/ 142 h 302"/>
                <a:gd name="T98" fmla="*/ 25 w 246"/>
                <a:gd name="T99" fmla="*/ 122 h 302"/>
                <a:gd name="T100" fmla="*/ 22 w 246"/>
                <a:gd name="T101" fmla="*/ 104 h 302"/>
                <a:gd name="T102" fmla="*/ 20 w 246"/>
                <a:gd name="T103" fmla="*/ 89 h 302"/>
                <a:gd name="T104" fmla="*/ 15 w 246"/>
                <a:gd name="T105" fmla="*/ 71 h 302"/>
                <a:gd name="T106" fmla="*/ 10 w 246"/>
                <a:gd name="T107" fmla="*/ 56 h 302"/>
                <a:gd name="T108" fmla="*/ 2 w 246"/>
                <a:gd name="T109" fmla="*/ 46 h 302"/>
                <a:gd name="T110" fmla="*/ 5 w 246"/>
                <a:gd name="T111" fmla="*/ 7 h 302"/>
                <a:gd name="T112" fmla="*/ 7 w 246"/>
                <a:gd name="T113" fmla="*/ 1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" h="302">
                  <a:moveTo>
                    <a:pt x="0" y="33"/>
                  </a:moveTo>
                  <a:lnTo>
                    <a:pt x="0" y="30"/>
                  </a:lnTo>
                  <a:lnTo>
                    <a:pt x="5" y="23"/>
                  </a:lnTo>
                  <a:lnTo>
                    <a:pt x="5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10" y="13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10"/>
                  </a:lnTo>
                  <a:lnTo>
                    <a:pt x="7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2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30" y="5"/>
                  </a:lnTo>
                  <a:lnTo>
                    <a:pt x="33" y="5"/>
                  </a:lnTo>
                  <a:lnTo>
                    <a:pt x="35" y="5"/>
                  </a:lnTo>
                  <a:lnTo>
                    <a:pt x="38" y="5"/>
                  </a:lnTo>
                  <a:lnTo>
                    <a:pt x="40" y="5"/>
                  </a:lnTo>
                  <a:lnTo>
                    <a:pt x="43" y="5"/>
                  </a:lnTo>
                  <a:lnTo>
                    <a:pt x="45" y="5"/>
                  </a:lnTo>
                  <a:lnTo>
                    <a:pt x="45" y="2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8" y="2"/>
                  </a:lnTo>
                  <a:lnTo>
                    <a:pt x="71" y="2"/>
                  </a:lnTo>
                  <a:lnTo>
                    <a:pt x="73" y="2"/>
                  </a:lnTo>
                  <a:lnTo>
                    <a:pt x="76" y="2"/>
                  </a:lnTo>
                  <a:lnTo>
                    <a:pt x="73" y="2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1" y="2"/>
                  </a:lnTo>
                  <a:lnTo>
                    <a:pt x="83" y="2"/>
                  </a:lnTo>
                  <a:lnTo>
                    <a:pt x="83" y="5"/>
                  </a:lnTo>
                  <a:lnTo>
                    <a:pt x="83" y="2"/>
                  </a:lnTo>
                  <a:lnTo>
                    <a:pt x="86" y="5"/>
                  </a:lnTo>
                  <a:lnTo>
                    <a:pt x="83" y="5"/>
                  </a:lnTo>
                  <a:lnTo>
                    <a:pt x="86" y="5"/>
                  </a:lnTo>
                  <a:lnTo>
                    <a:pt x="88" y="5"/>
                  </a:lnTo>
                  <a:lnTo>
                    <a:pt x="91" y="5"/>
                  </a:lnTo>
                  <a:lnTo>
                    <a:pt x="91" y="7"/>
                  </a:lnTo>
                  <a:lnTo>
                    <a:pt x="93" y="7"/>
                  </a:lnTo>
                  <a:lnTo>
                    <a:pt x="93" y="10"/>
                  </a:lnTo>
                  <a:lnTo>
                    <a:pt x="96" y="10"/>
                  </a:lnTo>
                  <a:lnTo>
                    <a:pt x="98" y="13"/>
                  </a:lnTo>
                  <a:lnTo>
                    <a:pt x="101" y="13"/>
                  </a:lnTo>
                  <a:lnTo>
                    <a:pt x="104" y="15"/>
                  </a:lnTo>
                  <a:lnTo>
                    <a:pt x="106" y="15"/>
                  </a:lnTo>
                  <a:lnTo>
                    <a:pt x="106" y="18"/>
                  </a:lnTo>
                  <a:lnTo>
                    <a:pt x="109" y="18"/>
                  </a:lnTo>
                  <a:lnTo>
                    <a:pt x="111" y="18"/>
                  </a:lnTo>
                  <a:lnTo>
                    <a:pt x="111" y="20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6" y="23"/>
                  </a:lnTo>
                  <a:lnTo>
                    <a:pt x="119" y="23"/>
                  </a:lnTo>
                  <a:lnTo>
                    <a:pt x="121" y="23"/>
                  </a:lnTo>
                  <a:lnTo>
                    <a:pt x="121" y="25"/>
                  </a:lnTo>
                  <a:lnTo>
                    <a:pt x="124" y="25"/>
                  </a:lnTo>
                  <a:lnTo>
                    <a:pt x="126" y="25"/>
                  </a:lnTo>
                  <a:lnTo>
                    <a:pt x="129" y="28"/>
                  </a:lnTo>
                  <a:lnTo>
                    <a:pt x="131" y="30"/>
                  </a:lnTo>
                  <a:lnTo>
                    <a:pt x="131" y="33"/>
                  </a:lnTo>
                  <a:lnTo>
                    <a:pt x="134" y="33"/>
                  </a:lnTo>
                  <a:lnTo>
                    <a:pt x="136" y="33"/>
                  </a:lnTo>
                  <a:lnTo>
                    <a:pt x="136" y="35"/>
                  </a:lnTo>
                  <a:lnTo>
                    <a:pt x="139" y="38"/>
                  </a:lnTo>
                  <a:lnTo>
                    <a:pt x="142" y="38"/>
                  </a:lnTo>
                  <a:lnTo>
                    <a:pt x="142" y="35"/>
                  </a:lnTo>
                  <a:lnTo>
                    <a:pt x="144" y="38"/>
                  </a:lnTo>
                  <a:lnTo>
                    <a:pt x="144" y="40"/>
                  </a:lnTo>
                  <a:lnTo>
                    <a:pt x="147" y="40"/>
                  </a:lnTo>
                  <a:lnTo>
                    <a:pt x="147" y="43"/>
                  </a:lnTo>
                  <a:lnTo>
                    <a:pt x="149" y="43"/>
                  </a:lnTo>
                  <a:lnTo>
                    <a:pt x="152" y="46"/>
                  </a:lnTo>
                  <a:lnTo>
                    <a:pt x="154" y="46"/>
                  </a:lnTo>
                  <a:lnTo>
                    <a:pt x="154" y="48"/>
                  </a:lnTo>
                  <a:lnTo>
                    <a:pt x="157" y="48"/>
                  </a:lnTo>
                  <a:lnTo>
                    <a:pt x="157" y="51"/>
                  </a:lnTo>
                  <a:lnTo>
                    <a:pt x="159" y="51"/>
                  </a:lnTo>
                  <a:lnTo>
                    <a:pt x="162" y="53"/>
                  </a:lnTo>
                  <a:lnTo>
                    <a:pt x="164" y="53"/>
                  </a:lnTo>
                  <a:lnTo>
                    <a:pt x="167" y="53"/>
                  </a:lnTo>
                  <a:lnTo>
                    <a:pt x="167" y="56"/>
                  </a:lnTo>
                  <a:lnTo>
                    <a:pt x="169" y="56"/>
                  </a:lnTo>
                  <a:lnTo>
                    <a:pt x="172" y="56"/>
                  </a:lnTo>
                  <a:lnTo>
                    <a:pt x="175" y="56"/>
                  </a:lnTo>
                  <a:lnTo>
                    <a:pt x="172" y="56"/>
                  </a:lnTo>
                  <a:lnTo>
                    <a:pt x="175" y="56"/>
                  </a:lnTo>
                  <a:lnTo>
                    <a:pt x="175" y="58"/>
                  </a:lnTo>
                  <a:lnTo>
                    <a:pt x="177" y="58"/>
                  </a:lnTo>
                  <a:lnTo>
                    <a:pt x="177" y="61"/>
                  </a:lnTo>
                  <a:lnTo>
                    <a:pt x="177" y="63"/>
                  </a:lnTo>
                  <a:lnTo>
                    <a:pt x="180" y="66"/>
                  </a:lnTo>
                  <a:lnTo>
                    <a:pt x="182" y="66"/>
                  </a:lnTo>
                  <a:lnTo>
                    <a:pt x="182" y="68"/>
                  </a:lnTo>
                  <a:lnTo>
                    <a:pt x="185" y="68"/>
                  </a:lnTo>
                  <a:lnTo>
                    <a:pt x="182" y="68"/>
                  </a:lnTo>
                  <a:lnTo>
                    <a:pt x="185" y="68"/>
                  </a:lnTo>
                  <a:lnTo>
                    <a:pt x="187" y="71"/>
                  </a:lnTo>
                  <a:lnTo>
                    <a:pt x="187" y="73"/>
                  </a:lnTo>
                  <a:lnTo>
                    <a:pt x="190" y="73"/>
                  </a:lnTo>
                  <a:lnTo>
                    <a:pt x="190" y="76"/>
                  </a:lnTo>
                  <a:lnTo>
                    <a:pt x="192" y="79"/>
                  </a:lnTo>
                  <a:lnTo>
                    <a:pt x="195" y="81"/>
                  </a:lnTo>
                  <a:lnTo>
                    <a:pt x="197" y="84"/>
                  </a:lnTo>
                  <a:lnTo>
                    <a:pt x="200" y="86"/>
                  </a:lnTo>
                  <a:lnTo>
                    <a:pt x="202" y="89"/>
                  </a:lnTo>
                  <a:lnTo>
                    <a:pt x="205" y="91"/>
                  </a:lnTo>
                  <a:lnTo>
                    <a:pt x="207" y="91"/>
                  </a:lnTo>
                  <a:lnTo>
                    <a:pt x="207" y="94"/>
                  </a:lnTo>
                  <a:lnTo>
                    <a:pt x="210" y="94"/>
                  </a:lnTo>
                  <a:lnTo>
                    <a:pt x="210" y="96"/>
                  </a:lnTo>
                  <a:lnTo>
                    <a:pt x="213" y="96"/>
                  </a:lnTo>
                  <a:lnTo>
                    <a:pt x="215" y="96"/>
                  </a:lnTo>
                  <a:lnTo>
                    <a:pt x="215" y="99"/>
                  </a:lnTo>
                  <a:lnTo>
                    <a:pt x="218" y="99"/>
                  </a:lnTo>
                  <a:lnTo>
                    <a:pt x="218" y="101"/>
                  </a:lnTo>
                  <a:lnTo>
                    <a:pt x="218" y="104"/>
                  </a:lnTo>
                  <a:lnTo>
                    <a:pt x="220" y="104"/>
                  </a:lnTo>
                  <a:lnTo>
                    <a:pt x="223" y="106"/>
                  </a:lnTo>
                  <a:lnTo>
                    <a:pt x="225" y="109"/>
                  </a:lnTo>
                  <a:lnTo>
                    <a:pt x="228" y="109"/>
                  </a:lnTo>
                  <a:lnTo>
                    <a:pt x="228" y="112"/>
                  </a:lnTo>
                  <a:lnTo>
                    <a:pt x="230" y="112"/>
                  </a:lnTo>
                  <a:lnTo>
                    <a:pt x="230" y="109"/>
                  </a:lnTo>
                  <a:lnTo>
                    <a:pt x="233" y="109"/>
                  </a:lnTo>
                  <a:lnTo>
                    <a:pt x="233" y="112"/>
                  </a:lnTo>
                  <a:lnTo>
                    <a:pt x="235" y="112"/>
                  </a:lnTo>
                  <a:lnTo>
                    <a:pt x="238" y="112"/>
                  </a:lnTo>
                  <a:lnTo>
                    <a:pt x="238" y="114"/>
                  </a:lnTo>
                  <a:lnTo>
                    <a:pt x="240" y="114"/>
                  </a:lnTo>
                  <a:lnTo>
                    <a:pt x="243" y="114"/>
                  </a:lnTo>
                  <a:lnTo>
                    <a:pt x="243" y="117"/>
                  </a:lnTo>
                  <a:lnTo>
                    <a:pt x="246" y="117"/>
                  </a:lnTo>
                  <a:lnTo>
                    <a:pt x="246" y="119"/>
                  </a:lnTo>
                  <a:lnTo>
                    <a:pt x="246" y="122"/>
                  </a:lnTo>
                  <a:lnTo>
                    <a:pt x="240" y="124"/>
                  </a:lnTo>
                  <a:lnTo>
                    <a:pt x="235" y="124"/>
                  </a:lnTo>
                  <a:lnTo>
                    <a:pt x="233" y="124"/>
                  </a:lnTo>
                  <a:lnTo>
                    <a:pt x="223" y="127"/>
                  </a:lnTo>
                  <a:lnTo>
                    <a:pt x="220" y="132"/>
                  </a:lnTo>
                  <a:lnTo>
                    <a:pt x="220" y="134"/>
                  </a:lnTo>
                  <a:lnTo>
                    <a:pt x="215" y="144"/>
                  </a:lnTo>
                  <a:lnTo>
                    <a:pt x="213" y="150"/>
                  </a:lnTo>
                  <a:lnTo>
                    <a:pt x="213" y="152"/>
                  </a:lnTo>
                  <a:lnTo>
                    <a:pt x="210" y="152"/>
                  </a:lnTo>
                  <a:lnTo>
                    <a:pt x="210" y="155"/>
                  </a:lnTo>
                  <a:lnTo>
                    <a:pt x="207" y="155"/>
                  </a:lnTo>
                  <a:lnTo>
                    <a:pt x="207" y="157"/>
                  </a:lnTo>
                  <a:lnTo>
                    <a:pt x="207" y="160"/>
                  </a:lnTo>
                  <a:lnTo>
                    <a:pt x="205" y="160"/>
                  </a:lnTo>
                  <a:lnTo>
                    <a:pt x="202" y="160"/>
                  </a:lnTo>
                  <a:lnTo>
                    <a:pt x="202" y="162"/>
                  </a:lnTo>
                  <a:lnTo>
                    <a:pt x="202" y="165"/>
                  </a:lnTo>
                  <a:lnTo>
                    <a:pt x="202" y="167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197" y="170"/>
                  </a:lnTo>
                  <a:lnTo>
                    <a:pt x="197" y="172"/>
                  </a:lnTo>
                  <a:lnTo>
                    <a:pt x="197" y="175"/>
                  </a:lnTo>
                  <a:lnTo>
                    <a:pt x="200" y="175"/>
                  </a:lnTo>
                  <a:lnTo>
                    <a:pt x="197" y="177"/>
                  </a:lnTo>
                  <a:lnTo>
                    <a:pt x="197" y="180"/>
                  </a:lnTo>
                  <a:lnTo>
                    <a:pt x="195" y="180"/>
                  </a:lnTo>
                  <a:lnTo>
                    <a:pt x="195" y="183"/>
                  </a:lnTo>
                  <a:lnTo>
                    <a:pt x="195" y="185"/>
                  </a:lnTo>
                  <a:lnTo>
                    <a:pt x="192" y="185"/>
                  </a:lnTo>
                  <a:lnTo>
                    <a:pt x="192" y="188"/>
                  </a:lnTo>
                  <a:lnTo>
                    <a:pt x="192" y="190"/>
                  </a:lnTo>
                  <a:lnTo>
                    <a:pt x="190" y="190"/>
                  </a:lnTo>
                  <a:lnTo>
                    <a:pt x="190" y="188"/>
                  </a:lnTo>
                  <a:lnTo>
                    <a:pt x="190" y="190"/>
                  </a:lnTo>
                  <a:lnTo>
                    <a:pt x="187" y="190"/>
                  </a:lnTo>
                  <a:lnTo>
                    <a:pt x="187" y="193"/>
                  </a:lnTo>
                  <a:lnTo>
                    <a:pt x="187" y="195"/>
                  </a:lnTo>
                  <a:lnTo>
                    <a:pt x="185" y="195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5"/>
                  </a:lnTo>
                  <a:lnTo>
                    <a:pt x="180" y="195"/>
                  </a:lnTo>
                  <a:lnTo>
                    <a:pt x="180" y="198"/>
                  </a:lnTo>
                  <a:lnTo>
                    <a:pt x="180" y="195"/>
                  </a:lnTo>
                  <a:lnTo>
                    <a:pt x="177" y="195"/>
                  </a:lnTo>
                  <a:lnTo>
                    <a:pt x="175" y="195"/>
                  </a:lnTo>
                  <a:lnTo>
                    <a:pt x="175" y="198"/>
                  </a:lnTo>
                  <a:lnTo>
                    <a:pt x="175" y="200"/>
                  </a:lnTo>
                  <a:lnTo>
                    <a:pt x="172" y="200"/>
                  </a:lnTo>
                  <a:lnTo>
                    <a:pt x="172" y="203"/>
                  </a:lnTo>
                  <a:lnTo>
                    <a:pt x="169" y="203"/>
                  </a:lnTo>
                  <a:lnTo>
                    <a:pt x="169" y="205"/>
                  </a:lnTo>
                  <a:lnTo>
                    <a:pt x="169" y="208"/>
                  </a:lnTo>
                  <a:lnTo>
                    <a:pt x="167" y="208"/>
                  </a:lnTo>
                  <a:lnTo>
                    <a:pt x="167" y="210"/>
                  </a:lnTo>
                  <a:lnTo>
                    <a:pt x="167" y="213"/>
                  </a:lnTo>
                  <a:lnTo>
                    <a:pt x="167" y="216"/>
                  </a:lnTo>
                  <a:lnTo>
                    <a:pt x="169" y="216"/>
                  </a:lnTo>
                  <a:lnTo>
                    <a:pt x="172" y="216"/>
                  </a:lnTo>
                  <a:lnTo>
                    <a:pt x="169" y="216"/>
                  </a:lnTo>
                  <a:lnTo>
                    <a:pt x="169" y="218"/>
                  </a:lnTo>
                  <a:lnTo>
                    <a:pt x="167" y="218"/>
                  </a:lnTo>
                  <a:lnTo>
                    <a:pt x="167" y="221"/>
                  </a:lnTo>
                  <a:lnTo>
                    <a:pt x="164" y="221"/>
                  </a:lnTo>
                  <a:lnTo>
                    <a:pt x="164" y="223"/>
                  </a:lnTo>
                  <a:lnTo>
                    <a:pt x="164" y="226"/>
                  </a:lnTo>
                  <a:lnTo>
                    <a:pt x="164" y="228"/>
                  </a:lnTo>
                  <a:lnTo>
                    <a:pt x="162" y="228"/>
                  </a:lnTo>
                  <a:lnTo>
                    <a:pt x="162" y="231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62" y="233"/>
                  </a:lnTo>
                  <a:lnTo>
                    <a:pt x="162" y="236"/>
                  </a:lnTo>
                  <a:lnTo>
                    <a:pt x="162" y="238"/>
                  </a:lnTo>
                  <a:lnTo>
                    <a:pt x="164" y="238"/>
                  </a:lnTo>
                  <a:lnTo>
                    <a:pt x="164" y="241"/>
                  </a:lnTo>
                  <a:lnTo>
                    <a:pt x="162" y="241"/>
                  </a:lnTo>
                  <a:lnTo>
                    <a:pt x="162" y="243"/>
                  </a:lnTo>
                  <a:lnTo>
                    <a:pt x="159" y="243"/>
                  </a:lnTo>
                  <a:lnTo>
                    <a:pt x="159" y="246"/>
                  </a:lnTo>
                  <a:lnTo>
                    <a:pt x="157" y="246"/>
                  </a:lnTo>
                  <a:lnTo>
                    <a:pt x="157" y="248"/>
                  </a:lnTo>
                  <a:lnTo>
                    <a:pt x="157" y="251"/>
                  </a:lnTo>
                  <a:lnTo>
                    <a:pt x="159" y="251"/>
                  </a:lnTo>
                  <a:lnTo>
                    <a:pt x="159" y="254"/>
                  </a:lnTo>
                  <a:lnTo>
                    <a:pt x="162" y="254"/>
                  </a:lnTo>
                  <a:lnTo>
                    <a:pt x="162" y="256"/>
                  </a:lnTo>
                  <a:lnTo>
                    <a:pt x="162" y="259"/>
                  </a:lnTo>
                  <a:lnTo>
                    <a:pt x="162" y="261"/>
                  </a:lnTo>
                  <a:lnTo>
                    <a:pt x="162" y="264"/>
                  </a:lnTo>
                  <a:lnTo>
                    <a:pt x="162" y="261"/>
                  </a:lnTo>
                  <a:lnTo>
                    <a:pt x="162" y="264"/>
                  </a:lnTo>
                  <a:lnTo>
                    <a:pt x="162" y="261"/>
                  </a:lnTo>
                  <a:lnTo>
                    <a:pt x="164" y="261"/>
                  </a:lnTo>
                  <a:lnTo>
                    <a:pt x="164" y="264"/>
                  </a:lnTo>
                  <a:lnTo>
                    <a:pt x="164" y="266"/>
                  </a:lnTo>
                  <a:lnTo>
                    <a:pt x="167" y="266"/>
                  </a:lnTo>
                  <a:lnTo>
                    <a:pt x="169" y="266"/>
                  </a:lnTo>
                  <a:lnTo>
                    <a:pt x="169" y="269"/>
                  </a:lnTo>
                  <a:lnTo>
                    <a:pt x="169" y="271"/>
                  </a:lnTo>
                  <a:lnTo>
                    <a:pt x="167" y="274"/>
                  </a:lnTo>
                  <a:lnTo>
                    <a:pt x="167" y="276"/>
                  </a:lnTo>
                  <a:lnTo>
                    <a:pt x="164" y="276"/>
                  </a:lnTo>
                  <a:lnTo>
                    <a:pt x="164" y="279"/>
                  </a:lnTo>
                  <a:lnTo>
                    <a:pt x="167" y="279"/>
                  </a:lnTo>
                  <a:lnTo>
                    <a:pt x="164" y="279"/>
                  </a:lnTo>
                  <a:lnTo>
                    <a:pt x="164" y="281"/>
                  </a:lnTo>
                  <a:lnTo>
                    <a:pt x="162" y="281"/>
                  </a:lnTo>
                  <a:lnTo>
                    <a:pt x="162" y="284"/>
                  </a:lnTo>
                  <a:lnTo>
                    <a:pt x="162" y="287"/>
                  </a:lnTo>
                  <a:lnTo>
                    <a:pt x="159" y="287"/>
                  </a:lnTo>
                  <a:lnTo>
                    <a:pt x="159" y="289"/>
                  </a:lnTo>
                  <a:lnTo>
                    <a:pt x="157" y="289"/>
                  </a:lnTo>
                  <a:lnTo>
                    <a:pt x="157" y="292"/>
                  </a:lnTo>
                  <a:lnTo>
                    <a:pt x="157" y="289"/>
                  </a:lnTo>
                  <a:lnTo>
                    <a:pt x="157" y="292"/>
                  </a:lnTo>
                  <a:lnTo>
                    <a:pt x="154" y="292"/>
                  </a:lnTo>
                  <a:lnTo>
                    <a:pt x="152" y="292"/>
                  </a:lnTo>
                  <a:lnTo>
                    <a:pt x="154" y="292"/>
                  </a:lnTo>
                  <a:lnTo>
                    <a:pt x="152" y="294"/>
                  </a:lnTo>
                  <a:lnTo>
                    <a:pt x="149" y="294"/>
                  </a:lnTo>
                  <a:lnTo>
                    <a:pt x="149" y="297"/>
                  </a:lnTo>
                  <a:lnTo>
                    <a:pt x="147" y="297"/>
                  </a:lnTo>
                  <a:lnTo>
                    <a:pt x="144" y="297"/>
                  </a:lnTo>
                  <a:lnTo>
                    <a:pt x="144" y="299"/>
                  </a:lnTo>
                  <a:lnTo>
                    <a:pt x="147" y="299"/>
                  </a:lnTo>
                  <a:lnTo>
                    <a:pt x="144" y="299"/>
                  </a:lnTo>
                  <a:lnTo>
                    <a:pt x="144" y="302"/>
                  </a:lnTo>
                  <a:lnTo>
                    <a:pt x="142" y="302"/>
                  </a:lnTo>
                  <a:lnTo>
                    <a:pt x="142" y="299"/>
                  </a:lnTo>
                  <a:lnTo>
                    <a:pt x="139" y="302"/>
                  </a:lnTo>
                  <a:lnTo>
                    <a:pt x="139" y="299"/>
                  </a:lnTo>
                  <a:lnTo>
                    <a:pt x="139" y="302"/>
                  </a:lnTo>
                  <a:lnTo>
                    <a:pt x="136" y="302"/>
                  </a:lnTo>
                  <a:lnTo>
                    <a:pt x="136" y="299"/>
                  </a:lnTo>
                  <a:lnTo>
                    <a:pt x="136" y="297"/>
                  </a:lnTo>
                  <a:lnTo>
                    <a:pt x="134" y="297"/>
                  </a:lnTo>
                  <a:lnTo>
                    <a:pt x="134" y="294"/>
                  </a:lnTo>
                  <a:lnTo>
                    <a:pt x="131" y="294"/>
                  </a:lnTo>
                  <a:lnTo>
                    <a:pt x="131" y="292"/>
                  </a:lnTo>
                  <a:lnTo>
                    <a:pt x="129" y="292"/>
                  </a:lnTo>
                  <a:lnTo>
                    <a:pt x="129" y="294"/>
                  </a:lnTo>
                  <a:lnTo>
                    <a:pt x="126" y="294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26" y="292"/>
                  </a:lnTo>
                  <a:lnTo>
                    <a:pt x="124" y="292"/>
                  </a:lnTo>
                  <a:lnTo>
                    <a:pt x="124" y="289"/>
                  </a:lnTo>
                  <a:lnTo>
                    <a:pt x="124" y="287"/>
                  </a:lnTo>
                  <a:lnTo>
                    <a:pt x="126" y="287"/>
                  </a:lnTo>
                  <a:lnTo>
                    <a:pt x="124" y="287"/>
                  </a:lnTo>
                  <a:lnTo>
                    <a:pt x="124" y="284"/>
                  </a:lnTo>
                  <a:lnTo>
                    <a:pt x="121" y="281"/>
                  </a:lnTo>
                  <a:lnTo>
                    <a:pt x="119" y="281"/>
                  </a:lnTo>
                  <a:lnTo>
                    <a:pt x="119" y="279"/>
                  </a:lnTo>
                  <a:lnTo>
                    <a:pt x="116" y="279"/>
                  </a:lnTo>
                  <a:lnTo>
                    <a:pt x="114" y="279"/>
                  </a:lnTo>
                  <a:lnTo>
                    <a:pt x="114" y="276"/>
                  </a:lnTo>
                  <a:lnTo>
                    <a:pt x="111" y="276"/>
                  </a:lnTo>
                  <a:lnTo>
                    <a:pt x="111" y="274"/>
                  </a:lnTo>
                  <a:lnTo>
                    <a:pt x="109" y="274"/>
                  </a:lnTo>
                  <a:lnTo>
                    <a:pt x="106" y="274"/>
                  </a:lnTo>
                  <a:lnTo>
                    <a:pt x="106" y="271"/>
                  </a:lnTo>
                  <a:lnTo>
                    <a:pt x="104" y="271"/>
                  </a:lnTo>
                  <a:lnTo>
                    <a:pt x="104" y="269"/>
                  </a:lnTo>
                  <a:lnTo>
                    <a:pt x="101" y="269"/>
                  </a:lnTo>
                  <a:lnTo>
                    <a:pt x="98" y="271"/>
                  </a:lnTo>
                  <a:lnTo>
                    <a:pt x="96" y="271"/>
                  </a:lnTo>
                  <a:lnTo>
                    <a:pt x="93" y="271"/>
                  </a:lnTo>
                  <a:lnTo>
                    <a:pt x="91" y="271"/>
                  </a:lnTo>
                  <a:lnTo>
                    <a:pt x="88" y="271"/>
                  </a:lnTo>
                  <a:lnTo>
                    <a:pt x="86" y="271"/>
                  </a:lnTo>
                  <a:lnTo>
                    <a:pt x="83" y="271"/>
                  </a:lnTo>
                  <a:lnTo>
                    <a:pt x="83" y="274"/>
                  </a:lnTo>
                  <a:lnTo>
                    <a:pt x="81" y="274"/>
                  </a:lnTo>
                  <a:lnTo>
                    <a:pt x="78" y="271"/>
                  </a:lnTo>
                  <a:lnTo>
                    <a:pt x="76" y="271"/>
                  </a:lnTo>
                  <a:lnTo>
                    <a:pt x="76" y="274"/>
                  </a:lnTo>
                  <a:lnTo>
                    <a:pt x="73" y="274"/>
                  </a:lnTo>
                  <a:lnTo>
                    <a:pt x="71" y="274"/>
                  </a:lnTo>
                  <a:lnTo>
                    <a:pt x="71" y="271"/>
                  </a:lnTo>
                  <a:lnTo>
                    <a:pt x="68" y="271"/>
                  </a:lnTo>
                  <a:lnTo>
                    <a:pt x="68" y="269"/>
                  </a:lnTo>
                  <a:lnTo>
                    <a:pt x="65" y="269"/>
                  </a:lnTo>
                  <a:lnTo>
                    <a:pt x="63" y="269"/>
                  </a:lnTo>
                  <a:lnTo>
                    <a:pt x="63" y="271"/>
                  </a:lnTo>
                  <a:lnTo>
                    <a:pt x="60" y="271"/>
                  </a:lnTo>
                  <a:lnTo>
                    <a:pt x="60" y="274"/>
                  </a:lnTo>
                  <a:lnTo>
                    <a:pt x="58" y="274"/>
                  </a:lnTo>
                  <a:lnTo>
                    <a:pt x="58" y="271"/>
                  </a:lnTo>
                  <a:lnTo>
                    <a:pt x="55" y="271"/>
                  </a:lnTo>
                  <a:lnTo>
                    <a:pt x="53" y="271"/>
                  </a:lnTo>
                  <a:lnTo>
                    <a:pt x="53" y="269"/>
                  </a:lnTo>
                  <a:lnTo>
                    <a:pt x="53" y="266"/>
                  </a:lnTo>
                  <a:lnTo>
                    <a:pt x="53" y="264"/>
                  </a:lnTo>
                  <a:lnTo>
                    <a:pt x="53" y="261"/>
                  </a:lnTo>
                  <a:lnTo>
                    <a:pt x="53" y="259"/>
                  </a:lnTo>
                  <a:lnTo>
                    <a:pt x="55" y="256"/>
                  </a:lnTo>
                  <a:lnTo>
                    <a:pt x="55" y="254"/>
                  </a:lnTo>
                  <a:lnTo>
                    <a:pt x="58" y="254"/>
                  </a:lnTo>
                  <a:lnTo>
                    <a:pt x="55" y="254"/>
                  </a:lnTo>
                  <a:lnTo>
                    <a:pt x="55" y="251"/>
                  </a:lnTo>
                  <a:lnTo>
                    <a:pt x="58" y="251"/>
                  </a:lnTo>
                  <a:lnTo>
                    <a:pt x="58" y="248"/>
                  </a:lnTo>
                  <a:lnTo>
                    <a:pt x="58" y="246"/>
                  </a:lnTo>
                  <a:lnTo>
                    <a:pt x="58" y="243"/>
                  </a:lnTo>
                  <a:lnTo>
                    <a:pt x="58" y="241"/>
                  </a:lnTo>
                  <a:lnTo>
                    <a:pt x="60" y="241"/>
                  </a:lnTo>
                  <a:lnTo>
                    <a:pt x="60" y="238"/>
                  </a:lnTo>
                  <a:lnTo>
                    <a:pt x="58" y="238"/>
                  </a:lnTo>
                  <a:lnTo>
                    <a:pt x="58" y="241"/>
                  </a:lnTo>
                  <a:lnTo>
                    <a:pt x="55" y="238"/>
                  </a:lnTo>
                  <a:lnTo>
                    <a:pt x="55" y="236"/>
                  </a:lnTo>
                  <a:lnTo>
                    <a:pt x="53" y="236"/>
                  </a:lnTo>
                  <a:lnTo>
                    <a:pt x="50" y="236"/>
                  </a:lnTo>
                  <a:lnTo>
                    <a:pt x="48" y="233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3" y="231"/>
                  </a:lnTo>
                  <a:lnTo>
                    <a:pt x="43" y="233"/>
                  </a:lnTo>
                  <a:lnTo>
                    <a:pt x="40" y="233"/>
                  </a:lnTo>
                  <a:lnTo>
                    <a:pt x="40" y="231"/>
                  </a:lnTo>
                  <a:lnTo>
                    <a:pt x="38" y="231"/>
                  </a:lnTo>
                  <a:lnTo>
                    <a:pt x="38" y="228"/>
                  </a:lnTo>
                  <a:lnTo>
                    <a:pt x="38" y="226"/>
                  </a:lnTo>
                  <a:lnTo>
                    <a:pt x="38" y="223"/>
                  </a:lnTo>
                  <a:lnTo>
                    <a:pt x="35" y="223"/>
                  </a:lnTo>
                  <a:lnTo>
                    <a:pt x="35" y="221"/>
                  </a:lnTo>
                  <a:lnTo>
                    <a:pt x="35" y="218"/>
                  </a:lnTo>
                  <a:lnTo>
                    <a:pt x="35" y="216"/>
                  </a:lnTo>
                  <a:lnTo>
                    <a:pt x="35" y="213"/>
                  </a:lnTo>
                  <a:lnTo>
                    <a:pt x="35" y="210"/>
                  </a:lnTo>
                  <a:lnTo>
                    <a:pt x="35" y="208"/>
                  </a:lnTo>
                  <a:lnTo>
                    <a:pt x="33" y="208"/>
                  </a:lnTo>
                  <a:lnTo>
                    <a:pt x="33" y="205"/>
                  </a:lnTo>
                  <a:lnTo>
                    <a:pt x="33" y="203"/>
                  </a:lnTo>
                  <a:lnTo>
                    <a:pt x="33" y="200"/>
                  </a:lnTo>
                  <a:lnTo>
                    <a:pt x="33" y="198"/>
                  </a:lnTo>
                  <a:lnTo>
                    <a:pt x="30" y="198"/>
                  </a:lnTo>
                  <a:lnTo>
                    <a:pt x="30" y="195"/>
                  </a:lnTo>
                  <a:lnTo>
                    <a:pt x="27" y="195"/>
                  </a:lnTo>
                  <a:lnTo>
                    <a:pt x="27" y="193"/>
                  </a:lnTo>
                  <a:lnTo>
                    <a:pt x="30" y="193"/>
                  </a:lnTo>
                  <a:lnTo>
                    <a:pt x="30" y="190"/>
                  </a:lnTo>
                  <a:lnTo>
                    <a:pt x="30" y="188"/>
                  </a:lnTo>
                  <a:lnTo>
                    <a:pt x="30" y="185"/>
                  </a:lnTo>
                  <a:lnTo>
                    <a:pt x="30" y="183"/>
                  </a:lnTo>
                  <a:lnTo>
                    <a:pt x="27" y="183"/>
                  </a:lnTo>
                  <a:lnTo>
                    <a:pt x="27" y="180"/>
                  </a:lnTo>
                  <a:lnTo>
                    <a:pt x="27" y="177"/>
                  </a:lnTo>
                  <a:lnTo>
                    <a:pt x="27" y="175"/>
                  </a:lnTo>
                  <a:lnTo>
                    <a:pt x="27" y="172"/>
                  </a:lnTo>
                  <a:lnTo>
                    <a:pt x="27" y="170"/>
                  </a:lnTo>
                  <a:lnTo>
                    <a:pt x="30" y="170"/>
                  </a:lnTo>
                  <a:lnTo>
                    <a:pt x="27" y="170"/>
                  </a:lnTo>
                  <a:lnTo>
                    <a:pt x="30" y="167"/>
                  </a:lnTo>
                  <a:lnTo>
                    <a:pt x="27" y="167"/>
                  </a:lnTo>
                  <a:lnTo>
                    <a:pt x="27" y="165"/>
                  </a:lnTo>
                  <a:lnTo>
                    <a:pt x="27" y="162"/>
                  </a:lnTo>
                  <a:lnTo>
                    <a:pt x="27" y="160"/>
                  </a:lnTo>
                  <a:lnTo>
                    <a:pt x="27" y="157"/>
                  </a:lnTo>
                  <a:lnTo>
                    <a:pt x="25" y="157"/>
                  </a:lnTo>
                  <a:lnTo>
                    <a:pt x="27" y="157"/>
                  </a:lnTo>
                  <a:lnTo>
                    <a:pt x="27" y="155"/>
                  </a:lnTo>
                  <a:lnTo>
                    <a:pt x="27" y="152"/>
                  </a:lnTo>
                  <a:lnTo>
                    <a:pt x="27" y="150"/>
                  </a:lnTo>
                  <a:lnTo>
                    <a:pt x="27" y="147"/>
                  </a:lnTo>
                  <a:lnTo>
                    <a:pt x="27" y="144"/>
                  </a:lnTo>
                  <a:lnTo>
                    <a:pt x="27" y="142"/>
                  </a:lnTo>
                  <a:lnTo>
                    <a:pt x="27" y="139"/>
                  </a:lnTo>
                  <a:lnTo>
                    <a:pt x="27" y="137"/>
                  </a:lnTo>
                  <a:lnTo>
                    <a:pt x="25" y="137"/>
                  </a:lnTo>
                  <a:lnTo>
                    <a:pt x="25" y="134"/>
                  </a:lnTo>
                  <a:lnTo>
                    <a:pt x="25" y="132"/>
                  </a:lnTo>
                  <a:lnTo>
                    <a:pt x="25" y="129"/>
                  </a:lnTo>
                  <a:lnTo>
                    <a:pt x="22" y="127"/>
                  </a:lnTo>
                  <a:lnTo>
                    <a:pt x="22" y="124"/>
                  </a:lnTo>
                  <a:lnTo>
                    <a:pt x="25" y="122"/>
                  </a:lnTo>
                  <a:lnTo>
                    <a:pt x="25" y="119"/>
                  </a:lnTo>
                  <a:lnTo>
                    <a:pt x="25" y="117"/>
                  </a:lnTo>
                  <a:lnTo>
                    <a:pt x="25" y="114"/>
                  </a:lnTo>
                  <a:lnTo>
                    <a:pt x="22" y="114"/>
                  </a:lnTo>
                  <a:lnTo>
                    <a:pt x="22" y="112"/>
                  </a:lnTo>
                  <a:lnTo>
                    <a:pt x="20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2" y="104"/>
                  </a:lnTo>
                  <a:lnTo>
                    <a:pt x="22" y="101"/>
                  </a:lnTo>
                  <a:lnTo>
                    <a:pt x="25" y="101"/>
                  </a:lnTo>
                  <a:lnTo>
                    <a:pt x="25" y="99"/>
                  </a:lnTo>
                  <a:lnTo>
                    <a:pt x="25" y="96"/>
                  </a:lnTo>
                  <a:lnTo>
                    <a:pt x="25" y="94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20" y="91"/>
                  </a:lnTo>
                  <a:lnTo>
                    <a:pt x="20" y="89"/>
                  </a:lnTo>
                  <a:lnTo>
                    <a:pt x="20" y="86"/>
                  </a:lnTo>
                  <a:lnTo>
                    <a:pt x="20" y="84"/>
                  </a:lnTo>
                  <a:lnTo>
                    <a:pt x="20" y="81"/>
                  </a:lnTo>
                  <a:lnTo>
                    <a:pt x="17" y="81"/>
                  </a:lnTo>
                  <a:lnTo>
                    <a:pt x="17" y="79"/>
                  </a:lnTo>
                  <a:lnTo>
                    <a:pt x="17" y="76"/>
                  </a:lnTo>
                  <a:lnTo>
                    <a:pt x="17" y="73"/>
                  </a:lnTo>
                  <a:lnTo>
                    <a:pt x="17" y="71"/>
                  </a:lnTo>
                  <a:lnTo>
                    <a:pt x="15" y="71"/>
                  </a:lnTo>
                  <a:lnTo>
                    <a:pt x="15" y="68"/>
                  </a:lnTo>
                  <a:lnTo>
                    <a:pt x="15" y="66"/>
                  </a:lnTo>
                  <a:lnTo>
                    <a:pt x="12" y="66"/>
                  </a:lnTo>
                  <a:lnTo>
                    <a:pt x="15" y="63"/>
                  </a:lnTo>
                  <a:lnTo>
                    <a:pt x="15" y="61"/>
                  </a:lnTo>
                  <a:lnTo>
                    <a:pt x="12" y="61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10" y="53"/>
                  </a:lnTo>
                  <a:lnTo>
                    <a:pt x="7" y="53"/>
                  </a:lnTo>
                  <a:lnTo>
                    <a:pt x="7" y="51"/>
                  </a:lnTo>
                  <a:lnTo>
                    <a:pt x="5" y="51"/>
                  </a:lnTo>
                  <a:lnTo>
                    <a:pt x="2" y="51"/>
                  </a:lnTo>
                  <a:lnTo>
                    <a:pt x="2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5" y="43"/>
                  </a:lnTo>
                  <a:lnTo>
                    <a:pt x="5" y="40"/>
                  </a:lnTo>
                  <a:lnTo>
                    <a:pt x="5" y="38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5"/>
                  </a:lnTo>
                  <a:lnTo>
                    <a:pt x="0" y="33"/>
                  </a:lnTo>
                  <a:close/>
                  <a:moveTo>
                    <a:pt x="5" y="10"/>
                  </a:moveTo>
                  <a:lnTo>
                    <a:pt x="5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5" y="10"/>
                  </a:lnTo>
                  <a:close/>
                  <a:moveTo>
                    <a:pt x="7" y="13"/>
                  </a:moveTo>
                  <a:lnTo>
                    <a:pt x="7" y="10"/>
                  </a:lnTo>
                  <a:lnTo>
                    <a:pt x="10" y="13"/>
                  </a:lnTo>
                  <a:lnTo>
                    <a:pt x="7" y="13"/>
                  </a:lnTo>
                  <a:close/>
                  <a:moveTo>
                    <a:pt x="7" y="10"/>
                  </a:moveTo>
                  <a:lnTo>
                    <a:pt x="7" y="13"/>
                  </a:lnTo>
                  <a:lnTo>
                    <a:pt x="7" y="10"/>
                  </a:lnTo>
                  <a:lnTo>
                    <a:pt x="7" y="13"/>
                  </a:lnTo>
                  <a:lnTo>
                    <a:pt x="7" y="1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68" name="Freeform 220"/>
            <p:cNvSpPr>
              <a:spLocks/>
            </p:cNvSpPr>
            <p:nvPr/>
          </p:nvSpPr>
          <p:spPr bwMode="auto">
            <a:xfrm>
              <a:off x="6746934" y="3516088"/>
              <a:ext cx="76567" cy="43564"/>
            </a:xfrm>
            <a:custGeom>
              <a:avLst/>
              <a:gdLst>
                <a:gd name="T0" fmla="*/ 0 w 58"/>
                <a:gd name="T1" fmla="*/ 18 h 33"/>
                <a:gd name="T2" fmla="*/ 2 w 58"/>
                <a:gd name="T3" fmla="*/ 18 h 33"/>
                <a:gd name="T4" fmla="*/ 2 w 58"/>
                <a:gd name="T5" fmla="*/ 16 h 33"/>
                <a:gd name="T6" fmla="*/ 5 w 58"/>
                <a:gd name="T7" fmla="*/ 16 h 33"/>
                <a:gd name="T8" fmla="*/ 5 w 58"/>
                <a:gd name="T9" fmla="*/ 13 h 33"/>
                <a:gd name="T10" fmla="*/ 2 w 58"/>
                <a:gd name="T11" fmla="*/ 10 h 33"/>
                <a:gd name="T12" fmla="*/ 5 w 58"/>
                <a:gd name="T13" fmla="*/ 8 h 33"/>
                <a:gd name="T14" fmla="*/ 53 w 58"/>
                <a:gd name="T15" fmla="*/ 0 h 33"/>
                <a:gd name="T16" fmla="*/ 53 w 58"/>
                <a:gd name="T17" fmla="*/ 3 h 33"/>
                <a:gd name="T18" fmla="*/ 53 w 58"/>
                <a:gd name="T19" fmla="*/ 3 h 33"/>
                <a:gd name="T20" fmla="*/ 56 w 58"/>
                <a:gd name="T21" fmla="*/ 5 h 33"/>
                <a:gd name="T22" fmla="*/ 58 w 58"/>
                <a:gd name="T23" fmla="*/ 5 h 33"/>
                <a:gd name="T24" fmla="*/ 58 w 58"/>
                <a:gd name="T25" fmla="*/ 5 h 33"/>
                <a:gd name="T26" fmla="*/ 56 w 58"/>
                <a:gd name="T27" fmla="*/ 8 h 33"/>
                <a:gd name="T28" fmla="*/ 58 w 58"/>
                <a:gd name="T29" fmla="*/ 8 h 33"/>
                <a:gd name="T30" fmla="*/ 58 w 58"/>
                <a:gd name="T31" fmla="*/ 10 h 33"/>
                <a:gd name="T32" fmla="*/ 58 w 58"/>
                <a:gd name="T33" fmla="*/ 10 h 33"/>
                <a:gd name="T34" fmla="*/ 58 w 58"/>
                <a:gd name="T35" fmla="*/ 10 h 33"/>
                <a:gd name="T36" fmla="*/ 58 w 58"/>
                <a:gd name="T37" fmla="*/ 13 h 33"/>
                <a:gd name="T38" fmla="*/ 58 w 58"/>
                <a:gd name="T39" fmla="*/ 13 h 33"/>
                <a:gd name="T40" fmla="*/ 58 w 58"/>
                <a:gd name="T41" fmla="*/ 13 h 33"/>
                <a:gd name="T42" fmla="*/ 58 w 58"/>
                <a:gd name="T43" fmla="*/ 16 h 33"/>
                <a:gd name="T44" fmla="*/ 58 w 58"/>
                <a:gd name="T45" fmla="*/ 16 h 33"/>
                <a:gd name="T46" fmla="*/ 58 w 58"/>
                <a:gd name="T47" fmla="*/ 16 h 33"/>
                <a:gd name="T48" fmla="*/ 56 w 58"/>
                <a:gd name="T49" fmla="*/ 18 h 33"/>
                <a:gd name="T50" fmla="*/ 56 w 58"/>
                <a:gd name="T51" fmla="*/ 18 h 33"/>
                <a:gd name="T52" fmla="*/ 56 w 58"/>
                <a:gd name="T53" fmla="*/ 18 h 33"/>
                <a:gd name="T54" fmla="*/ 56 w 58"/>
                <a:gd name="T55" fmla="*/ 18 h 33"/>
                <a:gd name="T56" fmla="*/ 56 w 58"/>
                <a:gd name="T57" fmla="*/ 18 h 33"/>
                <a:gd name="T58" fmla="*/ 56 w 58"/>
                <a:gd name="T59" fmla="*/ 21 h 33"/>
                <a:gd name="T60" fmla="*/ 56 w 58"/>
                <a:gd name="T61" fmla="*/ 21 h 33"/>
                <a:gd name="T62" fmla="*/ 56 w 58"/>
                <a:gd name="T63" fmla="*/ 21 h 33"/>
                <a:gd name="T64" fmla="*/ 53 w 58"/>
                <a:gd name="T65" fmla="*/ 23 h 33"/>
                <a:gd name="T66" fmla="*/ 53 w 58"/>
                <a:gd name="T67" fmla="*/ 23 h 33"/>
                <a:gd name="T68" fmla="*/ 56 w 58"/>
                <a:gd name="T69" fmla="*/ 23 h 33"/>
                <a:gd name="T70" fmla="*/ 56 w 58"/>
                <a:gd name="T71" fmla="*/ 23 h 33"/>
                <a:gd name="T72" fmla="*/ 56 w 58"/>
                <a:gd name="T73" fmla="*/ 26 h 33"/>
                <a:gd name="T74" fmla="*/ 56 w 58"/>
                <a:gd name="T75" fmla="*/ 26 h 33"/>
                <a:gd name="T76" fmla="*/ 56 w 58"/>
                <a:gd name="T77" fmla="*/ 26 h 33"/>
                <a:gd name="T78" fmla="*/ 56 w 58"/>
                <a:gd name="T79" fmla="*/ 26 h 33"/>
                <a:gd name="T80" fmla="*/ 53 w 58"/>
                <a:gd name="T81" fmla="*/ 28 h 33"/>
                <a:gd name="T82" fmla="*/ 53 w 58"/>
                <a:gd name="T83" fmla="*/ 28 h 33"/>
                <a:gd name="T84" fmla="*/ 56 w 58"/>
                <a:gd name="T85" fmla="*/ 28 h 33"/>
                <a:gd name="T86" fmla="*/ 56 w 58"/>
                <a:gd name="T87" fmla="*/ 28 h 33"/>
                <a:gd name="T88" fmla="*/ 56 w 58"/>
                <a:gd name="T89" fmla="*/ 31 h 33"/>
                <a:gd name="T90" fmla="*/ 56 w 58"/>
                <a:gd name="T91" fmla="*/ 31 h 33"/>
                <a:gd name="T92" fmla="*/ 56 w 58"/>
                <a:gd name="T93" fmla="*/ 31 h 33"/>
                <a:gd name="T94" fmla="*/ 58 w 58"/>
                <a:gd name="T95" fmla="*/ 31 h 33"/>
                <a:gd name="T96" fmla="*/ 58 w 58"/>
                <a:gd name="T97" fmla="*/ 31 h 33"/>
                <a:gd name="T98" fmla="*/ 58 w 58"/>
                <a:gd name="T99" fmla="*/ 31 h 33"/>
                <a:gd name="T100" fmla="*/ 15 w 58"/>
                <a:gd name="T101" fmla="*/ 33 h 33"/>
                <a:gd name="T102" fmla="*/ 0 w 58"/>
                <a:gd name="T103" fmla="*/ 31 h 33"/>
                <a:gd name="T104" fmla="*/ 2 w 58"/>
                <a:gd name="T105" fmla="*/ 28 h 33"/>
                <a:gd name="T106" fmla="*/ 2 w 58"/>
                <a:gd name="T107" fmla="*/ 28 h 33"/>
                <a:gd name="T108" fmla="*/ 2 w 58"/>
                <a:gd name="T109" fmla="*/ 26 h 33"/>
                <a:gd name="T110" fmla="*/ 2 w 58"/>
                <a:gd name="T111" fmla="*/ 26 h 33"/>
                <a:gd name="T112" fmla="*/ 0 w 58"/>
                <a:gd name="T113" fmla="*/ 23 h 33"/>
                <a:gd name="T114" fmla="*/ 0 w 58"/>
                <a:gd name="T115" fmla="*/ 23 h 33"/>
                <a:gd name="T116" fmla="*/ 0 w 58"/>
                <a:gd name="T117" fmla="*/ 23 h 33"/>
                <a:gd name="T118" fmla="*/ 0 w 58"/>
                <a:gd name="T119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" h="33">
                  <a:moveTo>
                    <a:pt x="0" y="21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5" y="0"/>
                  </a:lnTo>
                  <a:lnTo>
                    <a:pt x="15" y="0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0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6"/>
                  </a:lnTo>
                  <a:lnTo>
                    <a:pt x="58" y="13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6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8"/>
                  </a:lnTo>
                  <a:lnTo>
                    <a:pt x="56" y="28"/>
                  </a:lnTo>
                  <a:lnTo>
                    <a:pt x="53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6" y="31"/>
                  </a:lnTo>
                  <a:lnTo>
                    <a:pt x="56" y="28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35" y="33"/>
                  </a:lnTo>
                  <a:lnTo>
                    <a:pt x="20" y="33"/>
                  </a:lnTo>
                  <a:lnTo>
                    <a:pt x="15" y="33"/>
                  </a:lnTo>
                  <a:lnTo>
                    <a:pt x="12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69" name="Freeform 221"/>
            <p:cNvSpPr>
              <a:spLocks noEditPoints="1"/>
            </p:cNvSpPr>
            <p:nvPr/>
          </p:nvSpPr>
          <p:spPr bwMode="auto">
            <a:xfrm>
              <a:off x="7252542" y="3703546"/>
              <a:ext cx="174256" cy="267985"/>
            </a:xfrm>
            <a:custGeom>
              <a:avLst/>
              <a:gdLst>
                <a:gd name="T0" fmla="*/ 129 w 132"/>
                <a:gd name="T1" fmla="*/ 28 h 203"/>
                <a:gd name="T2" fmla="*/ 126 w 132"/>
                <a:gd name="T3" fmla="*/ 44 h 203"/>
                <a:gd name="T4" fmla="*/ 126 w 132"/>
                <a:gd name="T5" fmla="*/ 59 h 203"/>
                <a:gd name="T6" fmla="*/ 126 w 132"/>
                <a:gd name="T7" fmla="*/ 74 h 203"/>
                <a:gd name="T8" fmla="*/ 129 w 132"/>
                <a:gd name="T9" fmla="*/ 89 h 203"/>
                <a:gd name="T10" fmla="*/ 124 w 132"/>
                <a:gd name="T11" fmla="*/ 102 h 203"/>
                <a:gd name="T12" fmla="*/ 119 w 132"/>
                <a:gd name="T13" fmla="*/ 104 h 203"/>
                <a:gd name="T14" fmla="*/ 109 w 132"/>
                <a:gd name="T15" fmla="*/ 115 h 203"/>
                <a:gd name="T16" fmla="*/ 101 w 132"/>
                <a:gd name="T17" fmla="*/ 122 h 203"/>
                <a:gd name="T18" fmla="*/ 99 w 132"/>
                <a:gd name="T19" fmla="*/ 130 h 203"/>
                <a:gd name="T20" fmla="*/ 96 w 132"/>
                <a:gd name="T21" fmla="*/ 140 h 203"/>
                <a:gd name="T22" fmla="*/ 93 w 132"/>
                <a:gd name="T23" fmla="*/ 140 h 203"/>
                <a:gd name="T24" fmla="*/ 93 w 132"/>
                <a:gd name="T25" fmla="*/ 145 h 203"/>
                <a:gd name="T26" fmla="*/ 88 w 132"/>
                <a:gd name="T27" fmla="*/ 155 h 203"/>
                <a:gd name="T28" fmla="*/ 83 w 132"/>
                <a:gd name="T29" fmla="*/ 163 h 203"/>
                <a:gd name="T30" fmla="*/ 81 w 132"/>
                <a:gd name="T31" fmla="*/ 165 h 203"/>
                <a:gd name="T32" fmla="*/ 78 w 132"/>
                <a:gd name="T33" fmla="*/ 170 h 203"/>
                <a:gd name="T34" fmla="*/ 73 w 132"/>
                <a:gd name="T35" fmla="*/ 175 h 203"/>
                <a:gd name="T36" fmla="*/ 68 w 132"/>
                <a:gd name="T37" fmla="*/ 175 h 203"/>
                <a:gd name="T38" fmla="*/ 63 w 132"/>
                <a:gd name="T39" fmla="*/ 188 h 203"/>
                <a:gd name="T40" fmla="*/ 55 w 132"/>
                <a:gd name="T41" fmla="*/ 196 h 203"/>
                <a:gd name="T42" fmla="*/ 53 w 132"/>
                <a:gd name="T43" fmla="*/ 203 h 203"/>
                <a:gd name="T44" fmla="*/ 48 w 132"/>
                <a:gd name="T45" fmla="*/ 198 h 203"/>
                <a:gd name="T46" fmla="*/ 40 w 132"/>
                <a:gd name="T47" fmla="*/ 201 h 203"/>
                <a:gd name="T48" fmla="*/ 35 w 132"/>
                <a:gd name="T49" fmla="*/ 201 h 203"/>
                <a:gd name="T50" fmla="*/ 28 w 132"/>
                <a:gd name="T51" fmla="*/ 198 h 203"/>
                <a:gd name="T52" fmla="*/ 15 w 132"/>
                <a:gd name="T53" fmla="*/ 196 h 203"/>
                <a:gd name="T54" fmla="*/ 7 w 132"/>
                <a:gd name="T55" fmla="*/ 193 h 203"/>
                <a:gd name="T56" fmla="*/ 7 w 132"/>
                <a:gd name="T57" fmla="*/ 188 h 203"/>
                <a:gd name="T58" fmla="*/ 7 w 132"/>
                <a:gd name="T59" fmla="*/ 175 h 203"/>
                <a:gd name="T60" fmla="*/ 0 w 132"/>
                <a:gd name="T61" fmla="*/ 165 h 203"/>
                <a:gd name="T62" fmla="*/ 2 w 132"/>
                <a:gd name="T63" fmla="*/ 160 h 203"/>
                <a:gd name="T64" fmla="*/ 0 w 132"/>
                <a:gd name="T65" fmla="*/ 148 h 203"/>
                <a:gd name="T66" fmla="*/ 5 w 132"/>
                <a:gd name="T67" fmla="*/ 137 h 203"/>
                <a:gd name="T68" fmla="*/ 30 w 132"/>
                <a:gd name="T69" fmla="*/ 130 h 203"/>
                <a:gd name="T70" fmla="*/ 38 w 132"/>
                <a:gd name="T71" fmla="*/ 122 h 203"/>
                <a:gd name="T72" fmla="*/ 40 w 132"/>
                <a:gd name="T73" fmla="*/ 109 h 203"/>
                <a:gd name="T74" fmla="*/ 45 w 132"/>
                <a:gd name="T75" fmla="*/ 102 h 203"/>
                <a:gd name="T76" fmla="*/ 53 w 132"/>
                <a:gd name="T77" fmla="*/ 97 h 203"/>
                <a:gd name="T78" fmla="*/ 55 w 132"/>
                <a:gd name="T79" fmla="*/ 89 h 203"/>
                <a:gd name="T80" fmla="*/ 53 w 132"/>
                <a:gd name="T81" fmla="*/ 76 h 203"/>
                <a:gd name="T82" fmla="*/ 48 w 132"/>
                <a:gd name="T83" fmla="*/ 71 h 203"/>
                <a:gd name="T84" fmla="*/ 45 w 132"/>
                <a:gd name="T85" fmla="*/ 64 h 203"/>
                <a:gd name="T86" fmla="*/ 40 w 132"/>
                <a:gd name="T87" fmla="*/ 59 h 203"/>
                <a:gd name="T88" fmla="*/ 38 w 132"/>
                <a:gd name="T89" fmla="*/ 56 h 203"/>
                <a:gd name="T90" fmla="*/ 53 w 132"/>
                <a:gd name="T91" fmla="*/ 56 h 203"/>
                <a:gd name="T92" fmla="*/ 53 w 132"/>
                <a:gd name="T93" fmla="*/ 46 h 203"/>
                <a:gd name="T94" fmla="*/ 50 w 132"/>
                <a:gd name="T95" fmla="*/ 38 h 203"/>
                <a:gd name="T96" fmla="*/ 40 w 132"/>
                <a:gd name="T97" fmla="*/ 31 h 203"/>
                <a:gd name="T98" fmla="*/ 45 w 132"/>
                <a:gd name="T99" fmla="*/ 18 h 203"/>
                <a:gd name="T100" fmla="*/ 53 w 132"/>
                <a:gd name="T101" fmla="*/ 16 h 203"/>
                <a:gd name="T102" fmla="*/ 58 w 132"/>
                <a:gd name="T103" fmla="*/ 16 h 203"/>
                <a:gd name="T104" fmla="*/ 55 w 132"/>
                <a:gd name="T105" fmla="*/ 5 h 203"/>
                <a:gd name="T106" fmla="*/ 63 w 132"/>
                <a:gd name="T107" fmla="*/ 5 h 203"/>
                <a:gd name="T108" fmla="*/ 68 w 132"/>
                <a:gd name="T109" fmla="*/ 8 h 203"/>
                <a:gd name="T110" fmla="*/ 76 w 132"/>
                <a:gd name="T111" fmla="*/ 0 h 203"/>
                <a:gd name="T112" fmla="*/ 91 w 132"/>
                <a:gd name="T113" fmla="*/ 3 h 203"/>
                <a:gd name="T114" fmla="*/ 91 w 132"/>
                <a:gd name="T115" fmla="*/ 145 h 203"/>
                <a:gd name="T116" fmla="*/ 91 w 132"/>
                <a:gd name="T117" fmla="*/ 142 h 203"/>
                <a:gd name="T118" fmla="*/ 73 w 132"/>
                <a:gd name="T119" fmla="*/ 173 h 203"/>
                <a:gd name="T120" fmla="*/ 68 w 132"/>
                <a:gd name="T121" fmla="*/ 17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203">
                  <a:moveTo>
                    <a:pt x="96" y="5"/>
                  </a:moveTo>
                  <a:lnTo>
                    <a:pt x="121" y="21"/>
                  </a:lnTo>
                  <a:lnTo>
                    <a:pt x="129" y="26"/>
                  </a:lnTo>
                  <a:lnTo>
                    <a:pt x="132" y="26"/>
                  </a:lnTo>
                  <a:lnTo>
                    <a:pt x="129" y="26"/>
                  </a:lnTo>
                  <a:lnTo>
                    <a:pt x="129" y="28"/>
                  </a:lnTo>
                  <a:lnTo>
                    <a:pt x="129" y="31"/>
                  </a:lnTo>
                  <a:lnTo>
                    <a:pt x="126" y="33"/>
                  </a:lnTo>
                  <a:lnTo>
                    <a:pt x="126" y="36"/>
                  </a:lnTo>
                  <a:lnTo>
                    <a:pt x="126" y="38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6"/>
                  </a:lnTo>
                  <a:lnTo>
                    <a:pt x="126" y="49"/>
                  </a:lnTo>
                  <a:lnTo>
                    <a:pt x="126" y="51"/>
                  </a:lnTo>
                  <a:lnTo>
                    <a:pt x="126" y="54"/>
                  </a:lnTo>
                  <a:lnTo>
                    <a:pt x="126" y="56"/>
                  </a:lnTo>
                  <a:lnTo>
                    <a:pt x="126" y="59"/>
                  </a:lnTo>
                  <a:lnTo>
                    <a:pt x="126" y="61"/>
                  </a:lnTo>
                  <a:lnTo>
                    <a:pt x="126" y="64"/>
                  </a:lnTo>
                  <a:lnTo>
                    <a:pt x="126" y="66"/>
                  </a:lnTo>
                  <a:lnTo>
                    <a:pt x="126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9" y="76"/>
                  </a:lnTo>
                  <a:lnTo>
                    <a:pt x="129" y="79"/>
                  </a:lnTo>
                  <a:lnTo>
                    <a:pt x="129" y="82"/>
                  </a:lnTo>
                  <a:lnTo>
                    <a:pt x="129" y="84"/>
                  </a:lnTo>
                  <a:lnTo>
                    <a:pt x="129" y="87"/>
                  </a:lnTo>
                  <a:lnTo>
                    <a:pt x="129" y="89"/>
                  </a:lnTo>
                  <a:lnTo>
                    <a:pt x="129" y="92"/>
                  </a:lnTo>
                  <a:lnTo>
                    <a:pt x="126" y="92"/>
                  </a:lnTo>
                  <a:lnTo>
                    <a:pt x="126" y="94"/>
                  </a:lnTo>
                  <a:lnTo>
                    <a:pt x="126" y="97"/>
                  </a:lnTo>
                  <a:lnTo>
                    <a:pt x="124" y="99"/>
                  </a:lnTo>
                  <a:lnTo>
                    <a:pt x="124" y="102"/>
                  </a:lnTo>
                  <a:lnTo>
                    <a:pt x="121" y="104"/>
                  </a:lnTo>
                  <a:lnTo>
                    <a:pt x="121" y="102"/>
                  </a:lnTo>
                  <a:lnTo>
                    <a:pt x="124" y="102"/>
                  </a:lnTo>
                  <a:lnTo>
                    <a:pt x="121" y="102"/>
                  </a:lnTo>
                  <a:lnTo>
                    <a:pt x="121" y="104"/>
                  </a:lnTo>
                  <a:lnTo>
                    <a:pt x="119" y="104"/>
                  </a:lnTo>
                  <a:lnTo>
                    <a:pt x="119" y="107"/>
                  </a:lnTo>
                  <a:lnTo>
                    <a:pt x="116" y="107"/>
                  </a:lnTo>
                  <a:lnTo>
                    <a:pt x="114" y="109"/>
                  </a:lnTo>
                  <a:lnTo>
                    <a:pt x="111" y="109"/>
                  </a:lnTo>
                  <a:lnTo>
                    <a:pt x="109" y="112"/>
                  </a:lnTo>
                  <a:lnTo>
                    <a:pt x="109" y="115"/>
                  </a:lnTo>
                  <a:lnTo>
                    <a:pt x="106" y="115"/>
                  </a:lnTo>
                  <a:lnTo>
                    <a:pt x="106" y="117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4" y="122"/>
                  </a:lnTo>
                  <a:lnTo>
                    <a:pt x="101" y="122"/>
                  </a:lnTo>
                  <a:lnTo>
                    <a:pt x="104" y="122"/>
                  </a:lnTo>
                  <a:lnTo>
                    <a:pt x="104" y="125"/>
                  </a:lnTo>
                  <a:lnTo>
                    <a:pt x="101" y="125"/>
                  </a:lnTo>
                  <a:lnTo>
                    <a:pt x="101" y="127"/>
                  </a:lnTo>
                  <a:lnTo>
                    <a:pt x="99" y="127"/>
                  </a:lnTo>
                  <a:lnTo>
                    <a:pt x="99" y="130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99" y="135"/>
                  </a:lnTo>
                  <a:lnTo>
                    <a:pt x="99" y="137"/>
                  </a:lnTo>
                  <a:lnTo>
                    <a:pt x="99" y="140"/>
                  </a:lnTo>
                  <a:lnTo>
                    <a:pt x="96" y="140"/>
                  </a:lnTo>
                  <a:lnTo>
                    <a:pt x="96" y="142"/>
                  </a:lnTo>
                  <a:lnTo>
                    <a:pt x="93" y="142"/>
                  </a:lnTo>
                  <a:lnTo>
                    <a:pt x="91" y="142"/>
                  </a:lnTo>
                  <a:lnTo>
                    <a:pt x="93" y="140"/>
                  </a:lnTo>
                  <a:lnTo>
                    <a:pt x="91" y="140"/>
                  </a:lnTo>
                  <a:lnTo>
                    <a:pt x="93" y="140"/>
                  </a:lnTo>
                  <a:lnTo>
                    <a:pt x="91" y="140"/>
                  </a:lnTo>
                  <a:lnTo>
                    <a:pt x="91" y="142"/>
                  </a:lnTo>
                  <a:lnTo>
                    <a:pt x="88" y="142"/>
                  </a:lnTo>
                  <a:lnTo>
                    <a:pt x="88" y="145"/>
                  </a:lnTo>
                  <a:lnTo>
                    <a:pt x="91" y="145"/>
                  </a:lnTo>
                  <a:lnTo>
                    <a:pt x="93" y="145"/>
                  </a:lnTo>
                  <a:lnTo>
                    <a:pt x="93" y="148"/>
                  </a:lnTo>
                  <a:lnTo>
                    <a:pt x="91" y="148"/>
                  </a:lnTo>
                  <a:lnTo>
                    <a:pt x="91" y="150"/>
                  </a:lnTo>
                  <a:lnTo>
                    <a:pt x="91" y="153"/>
                  </a:lnTo>
                  <a:lnTo>
                    <a:pt x="91" y="155"/>
                  </a:lnTo>
                  <a:lnTo>
                    <a:pt x="88" y="155"/>
                  </a:lnTo>
                  <a:lnTo>
                    <a:pt x="88" y="158"/>
                  </a:lnTo>
                  <a:lnTo>
                    <a:pt x="86" y="160"/>
                  </a:lnTo>
                  <a:lnTo>
                    <a:pt x="86" y="163"/>
                  </a:lnTo>
                  <a:lnTo>
                    <a:pt x="86" y="165"/>
                  </a:lnTo>
                  <a:lnTo>
                    <a:pt x="86" y="163"/>
                  </a:lnTo>
                  <a:lnTo>
                    <a:pt x="83" y="163"/>
                  </a:lnTo>
                  <a:lnTo>
                    <a:pt x="83" y="165"/>
                  </a:lnTo>
                  <a:lnTo>
                    <a:pt x="81" y="165"/>
                  </a:lnTo>
                  <a:lnTo>
                    <a:pt x="78" y="165"/>
                  </a:lnTo>
                  <a:lnTo>
                    <a:pt x="78" y="168"/>
                  </a:lnTo>
                  <a:lnTo>
                    <a:pt x="81" y="168"/>
                  </a:lnTo>
                  <a:lnTo>
                    <a:pt x="81" y="165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81" y="165"/>
                  </a:lnTo>
                  <a:lnTo>
                    <a:pt x="81" y="168"/>
                  </a:lnTo>
                  <a:lnTo>
                    <a:pt x="78" y="168"/>
                  </a:lnTo>
                  <a:lnTo>
                    <a:pt x="78" y="170"/>
                  </a:lnTo>
                  <a:lnTo>
                    <a:pt x="78" y="168"/>
                  </a:lnTo>
                  <a:lnTo>
                    <a:pt x="78" y="170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3" y="173"/>
                  </a:lnTo>
                  <a:lnTo>
                    <a:pt x="73" y="175"/>
                  </a:lnTo>
                  <a:lnTo>
                    <a:pt x="73" y="173"/>
                  </a:lnTo>
                  <a:lnTo>
                    <a:pt x="71" y="173"/>
                  </a:lnTo>
                  <a:lnTo>
                    <a:pt x="73" y="173"/>
                  </a:lnTo>
                  <a:lnTo>
                    <a:pt x="71" y="173"/>
                  </a:lnTo>
                  <a:lnTo>
                    <a:pt x="71" y="175"/>
                  </a:lnTo>
                  <a:lnTo>
                    <a:pt x="68" y="175"/>
                  </a:lnTo>
                  <a:lnTo>
                    <a:pt x="66" y="175"/>
                  </a:lnTo>
                  <a:lnTo>
                    <a:pt x="66" y="178"/>
                  </a:lnTo>
                  <a:lnTo>
                    <a:pt x="63" y="180"/>
                  </a:lnTo>
                  <a:lnTo>
                    <a:pt x="63" y="183"/>
                  </a:lnTo>
                  <a:lnTo>
                    <a:pt x="63" y="186"/>
                  </a:lnTo>
                  <a:lnTo>
                    <a:pt x="63" y="188"/>
                  </a:lnTo>
                  <a:lnTo>
                    <a:pt x="61" y="188"/>
                  </a:lnTo>
                  <a:lnTo>
                    <a:pt x="61" y="191"/>
                  </a:lnTo>
                  <a:lnTo>
                    <a:pt x="61" y="193"/>
                  </a:lnTo>
                  <a:lnTo>
                    <a:pt x="58" y="193"/>
                  </a:lnTo>
                  <a:lnTo>
                    <a:pt x="58" y="196"/>
                  </a:lnTo>
                  <a:lnTo>
                    <a:pt x="55" y="196"/>
                  </a:lnTo>
                  <a:lnTo>
                    <a:pt x="55" y="198"/>
                  </a:lnTo>
                  <a:lnTo>
                    <a:pt x="53" y="198"/>
                  </a:lnTo>
                  <a:lnTo>
                    <a:pt x="53" y="201"/>
                  </a:lnTo>
                  <a:lnTo>
                    <a:pt x="53" y="203"/>
                  </a:lnTo>
                  <a:lnTo>
                    <a:pt x="53" y="201"/>
                  </a:lnTo>
                  <a:lnTo>
                    <a:pt x="53" y="203"/>
                  </a:lnTo>
                  <a:lnTo>
                    <a:pt x="50" y="203"/>
                  </a:lnTo>
                  <a:lnTo>
                    <a:pt x="50" y="201"/>
                  </a:lnTo>
                  <a:lnTo>
                    <a:pt x="48" y="201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0" y="201"/>
                  </a:lnTo>
                  <a:lnTo>
                    <a:pt x="40" y="198"/>
                  </a:lnTo>
                  <a:lnTo>
                    <a:pt x="40" y="201"/>
                  </a:lnTo>
                  <a:lnTo>
                    <a:pt x="38" y="201"/>
                  </a:lnTo>
                  <a:lnTo>
                    <a:pt x="38" y="198"/>
                  </a:lnTo>
                  <a:lnTo>
                    <a:pt x="35" y="198"/>
                  </a:lnTo>
                  <a:lnTo>
                    <a:pt x="35" y="201"/>
                  </a:lnTo>
                  <a:lnTo>
                    <a:pt x="35" y="198"/>
                  </a:lnTo>
                  <a:lnTo>
                    <a:pt x="33" y="198"/>
                  </a:lnTo>
                  <a:lnTo>
                    <a:pt x="30" y="198"/>
                  </a:lnTo>
                  <a:lnTo>
                    <a:pt x="28" y="198"/>
                  </a:lnTo>
                  <a:lnTo>
                    <a:pt x="28" y="196"/>
                  </a:lnTo>
                  <a:lnTo>
                    <a:pt x="28" y="198"/>
                  </a:lnTo>
                  <a:lnTo>
                    <a:pt x="25" y="198"/>
                  </a:lnTo>
                  <a:lnTo>
                    <a:pt x="22" y="198"/>
                  </a:lnTo>
                  <a:lnTo>
                    <a:pt x="22" y="196"/>
                  </a:lnTo>
                  <a:lnTo>
                    <a:pt x="20" y="196"/>
                  </a:lnTo>
                  <a:lnTo>
                    <a:pt x="17" y="196"/>
                  </a:lnTo>
                  <a:lnTo>
                    <a:pt x="15" y="196"/>
                  </a:lnTo>
                  <a:lnTo>
                    <a:pt x="15" y="193"/>
                  </a:lnTo>
                  <a:lnTo>
                    <a:pt x="15" y="196"/>
                  </a:lnTo>
                  <a:lnTo>
                    <a:pt x="15" y="193"/>
                  </a:lnTo>
                  <a:lnTo>
                    <a:pt x="12" y="193"/>
                  </a:lnTo>
                  <a:lnTo>
                    <a:pt x="10" y="193"/>
                  </a:lnTo>
                  <a:lnTo>
                    <a:pt x="7" y="193"/>
                  </a:lnTo>
                  <a:lnTo>
                    <a:pt x="10" y="193"/>
                  </a:lnTo>
                  <a:lnTo>
                    <a:pt x="10" y="191"/>
                  </a:lnTo>
                  <a:lnTo>
                    <a:pt x="7" y="191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7" y="188"/>
                  </a:lnTo>
                  <a:lnTo>
                    <a:pt x="7" y="186"/>
                  </a:lnTo>
                  <a:lnTo>
                    <a:pt x="10" y="186"/>
                  </a:lnTo>
                  <a:lnTo>
                    <a:pt x="7" y="183"/>
                  </a:lnTo>
                  <a:lnTo>
                    <a:pt x="7" y="180"/>
                  </a:lnTo>
                  <a:lnTo>
                    <a:pt x="7" y="178"/>
                  </a:lnTo>
                  <a:lnTo>
                    <a:pt x="7" y="175"/>
                  </a:lnTo>
                  <a:lnTo>
                    <a:pt x="5" y="173"/>
                  </a:lnTo>
                  <a:lnTo>
                    <a:pt x="2" y="173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0" y="165"/>
                  </a:lnTo>
                  <a:lnTo>
                    <a:pt x="2" y="165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2" y="160"/>
                  </a:lnTo>
                  <a:lnTo>
                    <a:pt x="0" y="160"/>
                  </a:lnTo>
                  <a:lnTo>
                    <a:pt x="2" y="160"/>
                  </a:lnTo>
                  <a:lnTo>
                    <a:pt x="2" y="158"/>
                  </a:lnTo>
                  <a:lnTo>
                    <a:pt x="2" y="155"/>
                  </a:lnTo>
                  <a:lnTo>
                    <a:pt x="2" y="153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0" y="145"/>
                  </a:lnTo>
                  <a:lnTo>
                    <a:pt x="2" y="145"/>
                  </a:lnTo>
                  <a:lnTo>
                    <a:pt x="2" y="142"/>
                  </a:lnTo>
                  <a:lnTo>
                    <a:pt x="5" y="142"/>
                  </a:lnTo>
                  <a:lnTo>
                    <a:pt x="5" y="140"/>
                  </a:lnTo>
                  <a:lnTo>
                    <a:pt x="5" y="137"/>
                  </a:lnTo>
                  <a:lnTo>
                    <a:pt x="12" y="137"/>
                  </a:lnTo>
                  <a:lnTo>
                    <a:pt x="28" y="137"/>
                  </a:lnTo>
                  <a:lnTo>
                    <a:pt x="28" y="135"/>
                  </a:lnTo>
                  <a:lnTo>
                    <a:pt x="30" y="135"/>
                  </a:lnTo>
                  <a:lnTo>
                    <a:pt x="30" y="132"/>
                  </a:lnTo>
                  <a:lnTo>
                    <a:pt x="30" y="130"/>
                  </a:lnTo>
                  <a:lnTo>
                    <a:pt x="33" y="130"/>
                  </a:lnTo>
                  <a:lnTo>
                    <a:pt x="33" y="127"/>
                  </a:lnTo>
                  <a:lnTo>
                    <a:pt x="33" y="125"/>
                  </a:lnTo>
                  <a:lnTo>
                    <a:pt x="33" y="122"/>
                  </a:lnTo>
                  <a:lnTo>
                    <a:pt x="35" y="122"/>
                  </a:lnTo>
                  <a:lnTo>
                    <a:pt x="38" y="122"/>
                  </a:lnTo>
                  <a:lnTo>
                    <a:pt x="38" y="120"/>
                  </a:lnTo>
                  <a:lnTo>
                    <a:pt x="40" y="120"/>
                  </a:lnTo>
                  <a:lnTo>
                    <a:pt x="40" y="117"/>
                  </a:lnTo>
                  <a:lnTo>
                    <a:pt x="40" y="115"/>
                  </a:lnTo>
                  <a:lnTo>
                    <a:pt x="40" y="112"/>
                  </a:lnTo>
                  <a:lnTo>
                    <a:pt x="40" y="109"/>
                  </a:lnTo>
                  <a:lnTo>
                    <a:pt x="40" y="107"/>
                  </a:lnTo>
                  <a:lnTo>
                    <a:pt x="43" y="104"/>
                  </a:lnTo>
                  <a:lnTo>
                    <a:pt x="43" y="107"/>
                  </a:lnTo>
                  <a:lnTo>
                    <a:pt x="43" y="104"/>
                  </a:lnTo>
                  <a:lnTo>
                    <a:pt x="45" y="104"/>
                  </a:lnTo>
                  <a:lnTo>
                    <a:pt x="45" y="102"/>
                  </a:lnTo>
                  <a:lnTo>
                    <a:pt x="48" y="102"/>
                  </a:lnTo>
                  <a:lnTo>
                    <a:pt x="48" y="99"/>
                  </a:lnTo>
                  <a:lnTo>
                    <a:pt x="48" y="97"/>
                  </a:lnTo>
                  <a:lnTo>
                    <a:pt x="48" y="94"/>
                  </a:lnTo>
                  <a:lnTo>
                    <a:pt x="50" y="97"/>
                  </a:lnTo>
                  <a:lnTo>
                    <a:pt x="53" y="97"/>
                  </a:lnTo>
                  <a:lnTo>
                    <a:pt x="53" y="94"/>
                  </a:lnTo>
                  <a:lnTo>
                    <a:pt x="55" y="94"/>
                  </a:lnTo>
                  <a:lnTo>
                    <a:pt x="53" y="94"/>
                  </a:lnTo>
                  <a:lnTo>
                    <a:pt x="53" y="92"/>
                  </a:lnTo>
                  <a:lnTo>
                    <a:pt x="53" y="89"/>
                  </a:lnTo>
                  <a:lnTo>
                    <a:pt x="55" y="89"/>
                  </a:lnTo>
                  <a:lnTo>
                    <a:pt x="55" y="87"/>
                  </a:lnTo>
                  <a:lnTo>
                    <a:pt x="55" y="84"/>
                  </a:lnTo>
                  <a:lnTo>
                    <a:pt x="55" y="82"/>
                  </a:lnTo>
                  <a:lnTo>
                    <a:pt x="55" y="79"/>
                  </a:lnTo>
                  <a:lnTo>
                    <a:pt x="55" y="76"/>
                  </a:lnTo>
                  <a:lnTo>
                    <a:pt x="53" y="76"/>
                  </a:lnTo>
                  <a:lnTo>
                    <a:pt x="53" y="74"/>
                  </a:lnTo>
                  <a:lnTo>
                    <a:pt x="55" y="74"/>
                  </a:lnTo>
                  <a:lnTo>
                    <a:pt x="53" y="74"/>
                  </a:lnTo>
                  <a:lnTo>
                    <a:pt x="53" y="71"/>
                  </a:lnTo>
                  <a:lnTo>
                    <a:pt x="50" y="71"/>
                  </a:lnTo>
                  <a:lnTo>
                    <a:pt x="48" y="71"/>
                  </a:lnTo>
                  <a:lnTo>
                    <a:pt x="48" y="69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45" y="64"/>
                  </a:lnTo>
                  <a:lnTo>
                    <a:pt x="45" y="61"/>
                  </a:lnTo>
                  <a:lnTo>
                    <a:pt x="43" y="61"/>
                  </a:lnTo>
                  <a:lnTo>
                    <a:pt x="45" y="61"/>
                  </a:lnTo>
                  <a:lnTo>
                    <a:pt x="43" y="61"/>
                  </a:lnTo>
                  <a:lnTo>
                    <a:pt x="43" y="59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35" y="56"/>
                  </a:lnTo>
                  <a:lnTo>
                    <a:pt x="38" y="56"/>
                  </a:lnTo>
                  <a:lnTo>
                    <a:pt x="38" y="54"/>
                  </a:lnTo>
                  <a:lnTo>
                    <a:pt x="43" y="54"/>
                  </a:lnTo>
                  <a:lnTo>
                    <a:pt x="43" y="56"/>
                  </a:lnTo>
                  <a:lnTo>
                    <a:pt x="45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5" y="56"/>
                  </a:lnTo>
                  <a:lnTo>
                    <a:pt x="55" y="54"/>
                  </a:lnTo>
                  <a:lnTo>
                    <a:pt x="55" y="51"/>
                  </a:lnTo>
                  <a:lnTo>
                    <a:pt x="55" y="49"/>
                  </a:lnTo>
                  <a:lnTo>
                    <a:pt x="53" y="49"/>
                  </a:lnTo>
                  <a:lnTo>
                    <a:pt x="53" y="46"/>
                  </a:lnTo>
                  <a:lnTo>
                    <a:pt x="50" y="46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50" y="38"/>
                  </a:lnTo>
                  <a:lnTo>
                    <a:pt x="50" y="36"/>
                  </a:lnTo>
                  <a:lnTo>
                    <a:pt x="50" y="33"/>
                  </a:lnTo>
                  <a:lnTo>
                    <a:pt x="40" y="33"/>
                  </a:lnTo>
                  <a:lnTo>
                    <a:pt x="40" y="31"/>
                  </a:lnTo>
                  <a:lnTo>
                    <a:pt x="43" y="31"/>
                  </a:lnTo>
                  <a:lnTo>
                    <a:pt x="40" y="31"/>
                  </a:lnTo>
                  <a:lnTo>
                    <a:pt x="43" y="28"/>
                  </a:lnTo>
                  <a:lnTo>
                    <a:pt x="43" y="26"/>
                  </a:lnTo>
                  <a:lnTo>
                    <a:pt x="43" y="23"/>
                  </a:lnTo>
                  <a:lnTo>
                    <a:pt x="45" y="23"/>
                  </a:lnTo>
                  <a:lnTo>
                    <a:pt x="45" y="21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3" y="16"/>
                  </a:lnTo>
                  <a:lnTo>
                    <a:pt x="50" y="16"/>
                  </a:lnTo>
                  <a:lnTo>
                    <a:pt x="53" y="16"/>
                  </a:lnTo>
                  <a:lnTo>
                    <a:pt x="53" y="13"/>
                  </a:lnTo>
                  <a:lnTo>
                    <a:pt x="55" y="13"/>
                  </a:lnTo>
                  <a:lnTo>
                    <a:pt x="55" y="16"/>
                  </a:lnTo>
                  <a:lnTo>
                    <a:pt x="55" y="13"/>
                  </a:lnTo>
                  <a:lnTo>
                    <a:pt x="58" y="13"/>
                  </a:lnTo>
                  <a:lnTo>
                    <a:pt x="58" y="16"/>
                  </a:lnTo>
                  <a:lnTo>
                    <a:pt x="61" y="16"/>
                  </a:lnTo>
                  <a:lnTo>
                    <a:pt x="63" y="16"/>
                  </a:lnTo>
                  <a:lnTo>
                    <a:pt x="66" y="16"/>
                  </a:lnTo>
                  <a:lnTo>
                    <a:pt x="66" y="13"/>
                  </a:lnTo>
                  <a:lnTo>
                    <a:pt x="58" y="5"/>
                  </a:lnTo>
                  <a:lnTo>
                    <a:pt x="55" y="5"/>
                  </a:lnTo>
                  <a:lnTo>
                    <a:pt x="58" y="5"/>
                  </a:lnTo>
                  <a:lnTo>
                    <a:pt x="61" y="5"/>
                  </a:lnTo>
                  <a:lnTo>
                    <a:pt x="61" y="3"/>
                  </a:lnTo>
                  <a:lnTo>
                    <a:pt x="61" y="5"/>
                  </a:lnTo>
                  <a:lnTo>
                    <a:pt x="63" y="3"/>
                  </a:lnTo>
                  <a:lnTo>
                    <a:pt x="63" y="5"/>
                  </a:lnTo>
                  <a:lnTo>
                    <a:pt x="66" y="5"/>
                  </a:lnTo>
                  <a:lnTo>
                    <a:pt x="66" y="8"/>
                  </a:lnTo>
                  <a:lnTo>
                    <a:pt x="66" y="5"/>
                  </a:lnTo>
                  <a:lnTo>
                    <a:pt x="66" y="8"/>
                  </a:lnTo>
                  <a:lnTo>
                    <a:pt x="68" y="5"/>
                  </a:lnTo>
                  <a:lnTo>
                    <a:pt x="68" y="8"/>
                  </a:lnTo>
                  <a:lnTo>
                    <a:pt x="71" y="8"/>
                  </a:lnTo>
                  <a:lnTo>
                    <a:pt x="71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6" y="3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1" y="0"/>
                  </a:lnTo>
                  <a:lnTo>
                    <a:pt x="83" y="3"/>
                  </a:lnTo>
                  <a:lnTo>
                    <a:pt x="86" y="3"/>
                  </a:lnTo>
                  <a:lnTo>
                    <a:pt x="88" y="3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3" y="5"/>
                  </a:lnTo>
                  <a:lnTo>
                    <a:pt x="96" y="5"/>
                  </a:lnTo>
                  <a:close/>
                  <a:moveTo>
                    <a:pt x="93" y="142"/>
                  </a:moveTo>
                  <a:lnTo>
                    <a:pt x="93" y="145"/>
                  </a:lnTo>
                  <a:lnTo>
                    <a:pt x="91" y="145"/>
                  </a:lnTo>
                  <a:lnTo>
                    <a:pt x="88" y="145"/>
                  </a:lnTo>
                  <a:lnTo>
                    <a:pt x="88" y="142"/>
                  </a:lnTo>
                  <a:lnTo>
                    <a:pt x="91" y="142"/>
                  </a:lnTo>
                  <a:lnTo>
                    <a:pt x="91" y="140"/>
                  </a:lnTo>
                  <a:lnTo>
                    <a:pt x="93" y="140"/>
                  </a:lnTo>
                  <a:lnTo>
                    <a:pt x="91" y="142"/>
                  </a:lnTo>
                  <a:lnTo>
                    <a:pt x="93" y="142"/>
                  </a:lnTo>
                  <a:close/>
                  <a:moveTo>
                    <a:pt x="93" y="145"/>
                  </a:moveTo>
                  <a:lnTo>
                    <a:pt x="93" y="142"/>
                  </a:lnTo>
                  <a:lnTo>
                    <a:pt x="93" y="145"/>
                  </a:lnTo>
                  <a:close/>
                  <a:moveTo>
                    <a:pt x="71" y="173"/>
                  </a:moveTo>
                  <a:lnTo>
                    <a:pt x="73" y="173"/>
                  </a:lnTo>
                  <a:lnTo>
                    <a:pt x="71" y="173"/>
                  </a:lnTo>
                  <a:close/>
                  <a:moveTo>
                    <a:pt x="86" y="160"/>
                  </a:moveTo>
                  <a:lnTo>
                    <a:pt x="88" y="160"/>
                  </a:lnTo>
                  <a:lnTo>
                    <a:pt x="86" y="160"/>
                  </a:lnTo>
                  <a:close/>
                  <a:moveTo>
                    <a:pt x="68" y="178"/>
                  </a:moveTo>
                  <a:lnTo>
                    <a:pt x="68" y="175"/>
                  </a:lnTo>
                  <a:lnTo>
                    <a:pt x="68" y="178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70" name="Freeform 222"/>
            <p:cNvSpPr>
              <a:spLocks/>
            </p:cNvSpPr>
            <p:nvPr/>
          </p:nvSpPr>
          <p:spPr bwMode="auto">
            <a:xfrm>
              <a:off x="6354857" y="3271865"/>
              <a:ext cx="579535" cy="559733"/>
            </a:xfrm>
            <a:custGeom>
              <a:avLst/>
              <a:gdLst>
                <a:gd name="T0" fmla="*/ 5 w 439"/>
                <a:gd name="T1" fmla="*/ 297 h 424"/>
                <a:gd name="T2" fmla="*/ 13 w 439"/>
                <a:gd name="T3" fmla="*/ 279 h 424"/>
                <a:gd name="T4" fmla="*/ 20 w 439"/>
                <a:gd name="T5" fmla="*/ 264 h 424"/>
                <a:gd name="T6" fmla="*/ 33 w 439"/>
                <a:gd name="T7" fmla="*/ 249 h 424"/>
                <a:gd name="T8" fmla="*/ 43 w 439"/>
                <a:gd name="T9" fmla="*/ 231 h 424"/>
                <a:gd name="T10" fmla="*/ 66 w 439"/>
                <a:gd name="T11" fmla="*/ 208 h 424"/>
                <a:gd name="T12" fmla="*/ 91 w 439"/>
                <a:gd name="T13" fmla="*/ 188 h 424"/>
                <a:gd name="T14" fmla="*/ 109 w 439"/>
                <a:gd name="T15" fmla="*/ 157 h 424"/>
                <a:gd name="T16" fmla="*/ 132 w 439"/>
                <a:gd name="T17" fmla="*/ 140 h 424"/>
                <a:gd name="T18" fmla="*/ 140 w 439"/>
                <a:gd name="T19" fmla="*/ 102 h 424"/>
                <a:gd name="T20" fmla="*/ 152 w 439"/>
                <a:gd name="T21" fmla="*/ 64 h 424"/>
                <a:gd name="T22" fmla="*/ 165 w 439"/>
                <a:gd name="T23" fmla="*/ 31 h 424"/>
                <a:gd name="T24" fmla="*/ 175 w 439"/>
                <a:gd name="T25" fmla="*/ 8 h 424"/>
                <a:gd name="T26" fmla="*/ 180 w 439"/>
                <a:gd name="T27" fmla="*/ 18 h 424"/>
                <a:gd name="T28" fmla="*/ 193 w 439"/>
                <a:gd name="T29" fmla="*/ 31 h 424"/>
                <a:gd name="T30" fmla="*/ 244 w 439"/>
                <a:gd name="T31" fmla="*/ 28 h 424"/>
                <a:gd name="T32" fmla="*/ 266 w 439"/>
                <a:gd name="T33" fmla="*/ 26 h 424"/>
                <a:gd name="T34" fmla="*/ 279 w 439"/>
                <a:gd name="T35" fmla="*/ 53 h 424"/>
                <a:gd name="T36" fmla="*/ 299 w 439"/>
                <a:gd name="T37" fmla="*/ 48 h 424"/>
                <a:gd name="T38" fmla="*/ 320 w 439"/>
                <a:gd name="T39" fmla="*/ 53 h 424"/>
                <a:gd name="T40" fmla="*/ 335 w 439"/>
                <a:gd name="T41" fmla="*/ 53 h 424"/>
                <a:gd name="T42" fmla="*/ 350 w 439"/>
                <a:gd name="T43" fmla="*/ 51 h 424"/>
                <a:gd name="T44" fmla="*/ 373 w 439"/>
                <a:gd name="T45" fmla="*/ 43 h 424"/>
                <a:gd name="T46" fmla="*/ 408 w 439"/>
                <a:gd name="T47" fmla="*/ 28 h 424"/>
                <a:gd name="T48" fmla="*/ 424 w 439"/>
                <a:gd name="T49" fmla="*/ 36 h 424"/>
                <a:gd name="T50" fmla="*/ 418 w 439"/>
                <a:gd name="T51" fmla="*/ 56 h 424"/>
                <a:gd name="T52" fmla="*/ 418 w 439"/>
                <a:gd name="T53" fmla="*/ 64 h 424"/>
                <a:gd name="T54" fmla="*/ 416 w 439"/>
                <a:gd name="T55" fmla="*/ 84 h 424"/>
                <a:gd name="T56" fmla="*/ 429 w 439"/>
                <a:gd name="T57" fmla="*/ 107 h 424"/>
                <a:gd name="T58" fmla="*/ 431 w 439"/>
                <a:gd name="T59" fmla="*/ 122 h 424"/>
                <a:gd name="T60" fmla="*/ 429 w 439"/>
                <a:gd name="T61" fmla="*/ 150 h 424"/>
                <a:gd name="T62" fmla="*/ 406 w 439"/>
                <a:gd name="T63" fmla="*/ 137 h 424"/>
                <a:gd name="T64" fmla="*/ 401 w 439"/>
                <a:gd name="T65" fmla="*/ 157 h 424"/>
                <a:gd name="T66" fmla="*/ 380 w 439"/>
                <a:gd name="T67" fmla="*/ 168 h 424"/>
                <a:gd name="T68" fmla="*/ 386 w 439"/>
                <a:gd name="T69" fmla="*/ 201 h 424"/>
                <a:gd name="T70" fmla="*/ 360 w 439"/>
                <a:gd name="T71" fmla="*/ 213 h 424"/>
                <a:gd name="T72" fmla="*/ 350 w 439"/>
                <a:gd name="T73" fmla="*/ 208 h 424"/>
                <a:gd name="T74" fmla="*/ 345 w 439"/>
                <a:gd name="T75" fmla="*/ 185 h 424"/>
                <a:gd name="T76" fmla="*/ 309 w 439"/>
                <a:gd name="T77" fmla="*/ 218 h 424"/>
                <a:gd name="T78" fmla="*/ 353 w 439"/>
                <a:gd name="T79" fmla="*/ 226 h 424"/>
                <a:gd name="T80" fmla="*/ 350 w 439"/>
                <a:gd name="T81" fmla="*/ 246 h 424"/>
                <a:gd name="T82" fmla="*/ 363 w 439"/>
                <a:gd name="T83" fmla="*/ 264 h 424"/>
                <a:gd name="T84" fmla="*/ 363 w 439"/>
                <a:gd name="T85" fmla="*/ 277 h 424"/>
                <a:gd name="T86" fmla="*/ 350 w 439"/>
                <a:gd name="T87" fmla="*/ 287 h 424"/>
                <a:gd name="T88" fmla="*/ 347 w 439"/>
                <a:gd name="T89" fmla="*/ 305 h 424"/>
                <a:gd name="T90" fmla="*/ 355 w 439"/>
                <a:gd name="T91" fmla="*/ 332 h 424"/>
                <a:gd name="T92" fmla="*/ 337 w 439"/>
                <a:gd name="T93" fmla="*/ 348 h 424"/>
                <a:gd name="T94" fmla="*/ 320 w 439"/>
                <a:gd name="T95" fmla="*/ 363 h 424"/>
                <a:gd name="T96" fmla="*/ 292 w 439"/>
                <a:gd name="T97" fmla="*/ 355 h 424"/>
                <a:gd name="T98" fmla="*/ 251 w 439"/>
                <a:gd name="T99" fmla="*/ 355 h 424"/>
                <a:gd name="T100" fmla="*/ 228 w 439"/>
                <a:gd name="T101" fmla="*/ 368 h 424"/>
                <a:gd name="T102" fmla="*/ 200 w 439"/>
                <a:gd name="T103" fmla="*/ 371 h 424"/>
                <a:gd name="T104" fmla="*/ 165 w 439"/>
                <a:gd name="T105" fmla="*/ 388 h 424"/>
                <a:gd name="T106" fmla="*/ 142 w 439"/>
                <a:gd name="T107" fmla="*/ 416 h 424"/>
                <a:gd name="T108" fmla="*/ 117 w 439"/>
                <a:gd name="T109" fmla="*/ 409 h 424"/>
                <a:gd name="T110" fmla="*/ 84 w 439"/>
                <a:gd name="T111" fmla="*/ 396 h 424"/>
                <a:gd name="T112" fmla="*/ 58 w 439"/>
                <a:gd name="T113" fmla="*/ 383 h 424"/>
                <a:gd name="T114" fmla="*/ 25 w 439"/>
                <a:gd name="T115" fmla="*/ 373 h 424"/>
                <a:gd name="T116" fmla="*/ 20 w 439"/>
                <a:gd name="T117" fmla="*/ 350 h 424"/>
                <a:gd name="T118" fmla="*/ 8 w 439"/>
                <a:gd name="T119" fmla="*/ 327 h 424"/>
                <a:gd name="T120" fmla="*/ 3 w 439"/>
                <a:gd name="T121" fmla="*/ 3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9" h="424">
                  <a:moveTo>
                    <a:pt x="0" y="310"/>
                  </a:moveTo>
                  <a:lnTo>
                    <a:pt x="3" y="310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2"/>
                  </a:lnTo>
                  <a:lnTo>
                    <a:pt x="3" y="299"/>
                  </a:lnTo>
                  <a:lnTo>
                    <a:pt x="3" y="297"/>
                  </a:lnTo>
                  <a:lnTo>
                    <a:pt x="3" y="299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5" y="294"/>
                  </a:lnTo>
                  <a:lnTo>
                    <a:pt x="3" y="294"/>
                  </a:lnTo>
                  <a:lnTo>
                    <a:pt x="3" y="292"/>
                  </a:lnTo>
                  <a:lnTo>
                    <a:pt x="5" y="292"/>
                  </a:lnTo>
                  <a:lnTo>
                    <a:pt x="3" y="292"/>
                  </a:lnTo>
                  <a:lnTo>
                    <a:pt x="5" y="292"/>
                  </a:lnTo>
                  <a:lnTo>
                    <a:pt x="3" y="292"/>
                  </a:lnTo>
                  <a:lnTo>
                    <a:pt x="5" y="292"/>
                  </a:lnTo>
                  <a:lnTo>
                    <a:pt x="5" y="289"/>
                  </a:lnTo>
                  <a:lnTo>
                    <a:pt x="5" y="287"/>
                  </a:lnTo>
                  <a:lnTo>
                    <a:pt x="8" y="287"/>
                  </a:lnTo>
                  <a:lnTo>
                    <a:pt x="5" y="287"/>
                  </a:lnTo>
                  <a:lnTo>
                    <a:pt x="8" y="287"/>
                  </a:lnTo>
                  <a:lnTo>
                    <a:pt x="8" y="284"/>
                  </a:lnTo>
                  <a:lnTo>
                    <a:pt x="8" y="282"/>
                  </a:lnTo>
                  <a:lnTo>
                    <a:pt x="10" y="282"/>
                  </a:lnTo>
                  <a:lnTo>
                    <a:pt x="10" y="279"/>
                  </a:lnTo>
                  <a:lnTo>
                    <a:pt x="10" y="282"/>
                  </a:lnTo>
                  <a:lnTo>
                    <a:pt x="10" y="279"/>
                  </a:lnTo>
                  <a:lnTo>
                    <a:pt x="13" y="279"/>
                  </a:lnTo>
                  <a:lnTo>
                    <a:pt x="10" y="279"/>
                  </a:lnTo>
                  <a:lnTo>
                    <a:pt x="13" y="279"/>
                  </a:lnTo>
                  <a:lnTo>
                    <a:pt x="13" y="277"/>
                  </a:lnTo>
                  <a:lnTo>
                    <a:pt x="13" y="274"/>
                  </a:lnTo>
                  <a:lnTo>
                    <a:pt x="13" y="272"/>
                  </a:lnTo>
                  <a:lnTo>
                    <a:pt x="15" y="272"/>
                  </a:lnTo>
                  <a:lnTo>
                    <a:pt x="15" y="269"/>
                  </a:lnTo>
                  <a:lnTo>
                    <a:pt x="13" y="269"/>
                  </a:lnTo>
                  <a:lnTo>
                    <a:pt x="15" y="269"/>
                  </a:lnTo>
                  <a:lnTo>
                    <a:pt x="13" y="269"/>
                  </a:lnTo>
                  <a:lnTo>
                    <a:pt x="15" y="269"/>
                  </a:lnTo>
                  <a:lnTo>
                    <a:pt x="15" y="267"/>
                  </a:lnTo>
                  <a:lnTo>
                    <a:pt x="18" y="267"/>
                  </a:lnTo>
                  <a:lnTo>
                    <a:pt x="18" y="264"/>
                  </a:lnTo>
                  <a:lnTo>
                    <a:pt x="20" y="267"/>
                  </a:lnTo>
                  <a:lnTo>
                    <a:pt x="20" y="264"/>
                  </a:lnTo>
                  <a:lnTo>
                    <a:pt x="18" y="264"/>
                  </a:lnTo>
                  <a:lnTo>
                    <a:pt x="20" y="264"/>
                  </a:lnTo>
                  <a:lnTo>
                    <a:pt x="20" y="261"/>
                  </a:lnTo>
                  <a:lnTo>
                    <a:pt x="20" y="264"/>
                  </a:lnTo>
                  <a:lnTo>
                    <a:pt x="23" y="261"/>
                  </a:lnTo>
                  <a:lnTo>
                    <a:pt x="25" y="261"/>
                  </a:lnTo>
                  <a:lnTo>
                    <a:pt x="25" y="259"/>
                  </a:lnTo>
                  <a:lnTo>
                    <a:pt x="25" y="261"/>
                  </a:lnTo>
                  <a:lnTo>
                    <a:pt x="25" y="259"/>
                  </a:lnTo>
                  <a:lnTo>
                    <a:pt x="25" y="261"/>
                  </a:lnTo>
                  <a:lnTo>
                    <a:pt x="25" y="259"/>
                  </a:lnTo>
                  <a:lnTo>
                    <a:pt x="28" y="259"/>
                  </a:lnTo>
                  <a:lnTo>
                    <a:pt x="28" y="256"/>
                  </a:lnTo>
                  <a:lnTo>
                    <a:pt x="31" y="256"/>
                  </a:lnTo>
                  <a:lnTo>
                    <a:pt x="31" y="254"/>
                  </a:lnTo>
                  <a:lnTo>
                    <a:pt x="31" y="251"/>
                  </a:lnTo>
                  <a:lnTo>
                    <a:pt x="33" y="251"/>
                  </a:lnTo>
                  <a:lnTo>
                    <a:pt x="33" y="254"/>
                  </a:lnTo>
                  <a:lnTo>
                    <a:pt x="33" y="251"/>
                  </a:lnTo>
                  <a:lnTo>
                    <a:pt x="31" y="251"/>
                  </a:lnTo>
                  <a:lnTo>
                    <a:pt x="33" y="251"/>
                  </a:lnTo>
                  <a:lnTo>
                    <a:pt x="33" y="249"/>
                  </a:lnTo>
                  <a:lnTo>
                    <a:pt x="31" y="249"/>
                  </a:lnTo>
                  <a:lnTo>
                    <a:pt x="33" y="249"/>
                  </a:lnTo>
                  <a:lnTo>
                    <a:pt x="33" y="251"/>
                  </a:lnTo>
                  <a:lnTo>
                    <a:pt x="33" y="249"/>
                  </a:lnTo>
                  <a:lnTo>
                    <a:pt x="36" y="249"/>
                  </a:lnTo>
                  <a:lnTo>
                    <a:pt x="36" y="246"/>
                  </a:lnTo>
                  <a:lnTo>
                    <a:pt x="38" y="249"/>
                  </a:lnTo>
                  <a:lnTo>
                    <a:pt x="38" y="246"/>
                  </a:lnTo>
                  <a:lnTo>
                    <a:pt x="38" y="244"/>
                  </a:lnTo>
                  <a:lnTo>
                    <a:pt x="41" y="244"/>
                  </a:lnTo>
                  <a:lnTo>
                    <a:pt x="38" y="241"/>
                  </a:lnTo>
                  <a:lnTo>
                    <a:pt x="41" y="241"/>
                  </a:lnTo>
                  <a:lnTo>
                    <a:pt x="38" y="241"/>
                  </a:lnTo>
                  <a:lnTo>
                    <a:pt x="38" y="239"/>
                  </a:lnTo>
                  <a:lnTo>
                    <a:pt x="36" y="239"/>
                  </a:lnTo>
                  <a:lnTo>
                    <a:pt x="36" y="236"/>
                  </a:lnTo>
                  <a:lnTo>
                    <a:pt x="36" y="234"/>
                  </a:lnTo>
                  <a:lnTo>
                    <a:pt x="36" y="231"/>
                  </a:lnTo>
                  <a:lnTo>
                    <a:pt x="38" y="231"/>
                  </a:lnTo>
                  <a:lnTo>
                    <a:pt x="41" y="231"/>
                  </a:lnTo>
                  <a:lnTo>
                    <a:pt x="41" y="228"/>
                  </a:lnTo>
                  <a:lnTo>
                    <a:pt x="43" y="231"/>
                  </a:lnTo>
                  <a:lnTo>
                    <a:pt x="43" y="228"/>
                  </a:lnTo>
                  <a:lnTo>
                    <a:pt x="41" y="228"/>
                  </a:lnTo>
                  <a:lnTo>
                    <a:pt x="43" y="228"/>
                  </a:lnTo>
                  <a:lnTo>
                    <a:pt x="43" y="226"/>
                  </a:lnTo>
                  <a:lnTo>
                    <a:pt x="43" y="223"/>
                  </a:lnTo>
                  <a:lnTo>
                    <a:pt x="46" y="223"/>
                  </a:lnTo>
                  <a:lnTo>
                    <a:pt x="48" y="223"/>
                  </a:lnTo>
                  <a:lnTo>
                    <a:pt x="48" y="221"/>
                  </a:lnTo>
                  <a:lnTo>
                    <a:pt x="51" y="221"/>
                  </a:lnTo>
                  <a:lnTo>
                    <a:pt x="53" y="221"/>
                  </a:lnTo>
                  <a:lnTo>
                    <a:pt x="53" y="218"/>
                  </a:lnTo>
                  <a:lnTo>
                    <a:pt x="56" y="218"/>
                  </a:lnTo>
                  <a:lnTo>
                    <a:pt x="56" y="216"/>
                  </a:lnTo>
                  <a:lnTo>
                    <a:pt x="58" y="216"/>
                  </a:lnTo>
                  <a:lnTo>
                    <a:pt x="58" y="213"/>
                  </a:lnTo>
                  <a:lnTo>
                    <a:pt x="58" y="211"/>
                  </a:lnTo>
                  <a:lnTo>
                    <a:pt x="61" y="211"/>
                  </a:lnTo>
                  <a:lnTo>
                    <a:pt x="61" y="208"/>
                  </a:lnTo>
                  <a:lnTo>
                    <a:pt x="63" y="208"/>
                  </a:lnTo>
                  <a:lnTo>
                    <a:pt x="66" y="208"/>
                  </a:lnTo>
                  <a:lnTo>
                    <a:pt x="69" y="208"/>
                  </a:lnTo>
                  <a:lnTo>
                    <a:pt x="71" y="208"/>
                  </a:lnTo>
                  <a:lnTo>
                    <a:pt x="74" y="208"/>
                  </a:lnTo>
                  <a:lnTo>
                    <a:pt x="76" y="208"/>
                  </a:lnTo>
                  <a:lnTo>
                    <a:pt x="76" y="206"/>
                  </a:lnTo>
                  <a:lnTo>
                    <a:pt x="79" y="206"/>
                  </a:lnTo>
                  <a:lnTo>
                    <a:pt x="79" y="203"/>
                  </a:lnTo>
                  <a:lnTo>
                    <a:pt x="81" y="203"/>
                  </a:lnTo>
                  <a:lnTo>
                    <a:pt x="81" y="206"/>
                  </a:lnTo>
                  <a:lnTo>
                    <a:pt x="84" y="203"/>
                  </a:lnTo>
                  <a:lnTo>
                    <a:pt x="84" y="201"/>
                  </a:lnTo>
                  <a:lnTo>
                    <a:pt x="86" y="201"/>
                  </a:lnTo>
                  <a:lnTo>
                    <a:pt x="86" y="198"/>
                  </a:lnTo>
                  <a:lnTo>
                    <a:pt x="89" y="195"/>
                  </a:lnTo>
                  <a:lnTo>
                    <a:pt x="89" y="193"/>
                  </a:lnTo>
                  <a:lnTo>
                    <a:pt x="91" y="193"/>
                  </a:lnTo>
                  <a:lnTo>
                    <a:pt x="91" y="190"/>
                  </a:lnTo>
                  <a:lnTo>
                    <a:pt x="89" y="188"/>
                  </a:lnTo>
                  <a:lnTo>
                    <a:pt x="89" y="185"/>
                  </a:lnTo>
                  <a:lnTo>
                    <a:pt x="91" y="188"/>
                  </a:lnTo>
                  <a:lnTo>
                    <a:pt x="91" y="185"/>
                  </a:lnTo>
                  <a:lnTo>
                    <a:pt x="94" y="185"/>
                  </a:lnTo>
                  <a:lnTo>
                    <a:pt x="94" y="183"/>
                  </a:lnTo>
                  <a:lnTo>
                    <a:pt x="94" y="180"/>
                  </a:lnTo>
                  <a:lnTo>
                    <a:pt x="94" y="178"/>
                  </a:lnTo>
                  <a:lnTo>
                    <a:pt x="96" y="178"/>
                  </a:lnTo>
                  <a:lnTo>
                    <a:pt x="96" y="175"/>
                  </a:lnTo>
                  <a:lnTo>
                    <a:pt x="94" y="175"/>
                  </a:lnTo>
                  <a:lnTo>
                    <a:pt x="94" y="173"/>
                  </a:lnTo>
                  <a:lnTo>
                    <a:pt x="96" y="173"/>
                  </a:lnTo>
                  <a:lnTo>
                    <a:pt x="96" y="170"/>
                  </a:lnTo>
                  <a:lnTo>
                    <a:pt x="96" y="168"/>
                  </a:lnTo>
                  <a:lnTo>
                    <a:pt x="96" y="165"/>
                  </a:lnTo>
                  <a:lnTo>
                    <a:pt x="99" y="165"/>
                  </a:lnTo>
                  <a:lnTo>
                    <a:pt x="102" y="163"/>
                  </a:lnTo>
                  <a:lnTo>
                    <a:pt x="102" y="160"/>
                  </a:lnTo>
                  <a:lnTo>
                    <a:pt x="104" y="160"/>
                  </a:lnTo>
                  <a:lnTo>
                    <a:pt x="104" y="157"/>
                  </a:lnTo>
                  <a:lnTo>
                    <a:pt x="107" y="157"/>
                  </a:lnTo>
                  <a:lnTo>
                    <a:pt x="109" y="157"/>
                  </a:lnTo>
                  <a:lnTo>
                    <a:pt x="109" y="155"/>
                  </a:lnTo>
                  <a:lnTo>
                    <a:pt x="112" y="155"/>
                  </a:lnTo>
                  <a:lnTo>
                    <a:pt x="114" y="155"/>
                  </a:lnTo>
                  <a:lnTo>
                    <a:pt x="114" y="152"/>
                  </a:lnTo>
                  <a:lnTo>
                    <a:pt x="117" y="152"/>
                  </a:lnTo>
                  <a:lnTo>
                    <a:pt x="117" y="155"/>
                  </a:lnTo>
                  <a:lnTo>
                    <a:pt x="117" y="157"/>
                  </a:lnTo>
                  <a:lnTo>
                    <a:pt x="119" y="157"/>
                  </a:lnTo>
                  <a:lnTo>
                    <a:pt x="122" y="157"/>
                  </a:lnTo>
                  <a:lnTo>
                    <a:pt x="122" y="155"/>
                  </a:lnTo>
                  <a:lnTo>
                    <a:pt x="124" y="155"/>
                  </a:lnTo>
                  <a:lnTo>
                    <a:pt x="127" y="155"/>
                  </a:lnTo>
                  <a:lnTo>
                    <a:pt x="127" y="152"/>
                  </a:lnTo>
                  <a:lnTo>
                    <a:pt x="127" y="150"/>
                  </a:lnTo>
                  <a:lnTo>
                    <a:pt x="129" y="150"/>
                  </a:lnTo>
                  <a:lnTo>
                    <a:pt x="129" y="147"/>
                  </a:lnTo>
                  <a:lnTo>
                    <a:pt x="129" y="145"/>
                  </a:lnTo>
                  <a:lnTo>
                    <a:pt x="132" y="145"/>
                  </a:lnTo>
                  <a:lnTo>
                    <a:pt x="132" y="142"/>
                  </a:lnTo>
                  <a:lnTo>
                    <a:pt x="132" y="140"/>
                  </a:lnTo>
                  <a:lnTo>
                    <a:pt x="132" y="137"/>
                  </a:lnTo>
                  <a:lnTo>
                    <a:pt x="134" y="137"/>
                  </a:lnTo>
                  <a:lnTo>
                    <a:pt x="134" y="135"/>
                  </a:lnTo>
                  <a:lnTo>
                    <a:pt x="134" y="132"/>
                  </a:lnTo>
                  <a:lnTo>
                    <a:pt x="137" y="132"/>
                  </a:lnTo>
                  <a:lnTo>
                    <a:pt x="134" y="130"/>
                  </a:lnTo>
                  <a:lnTo>
                    <a:pt x="137" y="130"/>
                  </a:lnTo>
                  <a:lnTo>
                    <a:pt x="137" y="127"/>
                  </a:lnTo>
                  <a:lnTo>
                    <a:pt x="137" y="124"/>
                  </a:lnTo>
                  <a:lnTo>
                    <a:pt x="137" y="122"/>
                  </a:lnTo>
                  <a:lnTo>
                    <a:pt x="134" y="119"/>
                  </a:lnTo>
                  <a:lnTo>
                    <a:pt x="137" y="119"/>
                  </a:lnTo>
                  <a:lnTo>
                    <a:pt x="137" y="117"/>
                  </a:lnTo>
                  <a:lnTo>
                    <a:pt x="137" y="114"/>
                  </a:lnTo>
                  <a:lnTo>
                    <a:pt x="137" y="112"/>
                  </a:lnTo>
                  <a:lnTo>
                    <a:pt x="137" y="109"/>
                  </a:lnTo>
                  <a:lnTo>
                    <a:pt x="140" y="109"/>
                  </a:lnTo>
                  <a:lnTo>
                    <a:pt x="140" y="107"/>
                  </a:lnTo>
                  <a:lnTo>
                    <a:pt x="140" y="104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5" y="102"/>
                  </a:lnTo>
                  <a:lnTo>
                    <a:pt x="145" y="99"/>
                  </a:lnTo>
                  <a:lnTo>
                    <a:pt x="145" y="97"/>
                  </a:lnTo>
                  <a:lnTo>
                    <a:pt x="145" y="94"/>
                  </a:lnTo>
                  <a:lnTo>
                    <a:pt x="145" y="91"/>
                  </a:lnTo>
                  <a:lnTo>
                    <a:pt x="145" y="89"/>
                  </a:lnTo>
                  <a:lnTo>
                    <a:pt x="145" y="86"/>
                  </a:lnTo>
                  <a:lnTo>
                    <a:pt x="145" y="84"/>
                  </a:lnTo>
                  <a:lnTo>
                    <a:pt x="145" y="81"/>
                  </a:lnTo>
                  <a:lnTo>
                    <a:pt x="142" y="79"/>
                  </a:lnTo>
                  <a:lnTo>
                    <a:pt x="145" y="79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4"/>
                  </a:lnTo>
                  <a:lnTo>
                    <a:pt x="150" y="71"/>
                  </a:lnTo>
                  <a:lnTo>
                    <a:pt x="150" y="69"/>
                  </a:lnTo>
                  <a:lnTo>
                    <a:pt x="150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5" y="61"/>
                  </a:lnTo>
                  <a:lnTo>
                    <a:pt x="155" y="59"/>
                  </a:lnTo>
                  <a:lnTo>
                    <a:pt x="157" y="56"/>
                  </a:lnTo>
                  <a:lnTo>
                    <a:pt x="157" y="53"/>
                  </a:lnTo>
                  <a:lnTo>
                    <a:pt x="160" y="53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60" y="46"/>
                  </a:lnTo>
                  <a:lnTo>
                    <a:pt x="160" y="43"/>
                  </a:lnTo>
                  <a:lnTo>
                    <a:pt x="160" y="41"/>
                  </a:lnTo>
                  <a:lnTo>
                    <a:pt x="157" y="41"/>
                  </a:lnTo>
                  <a:lnTo>
                    <a:pt x="157" y="38"/>
                  </a:lnTo>
                  <a:lnTo>
                    <a:pt x="160" y="38"/>
                  </a:lnTo>
                  <a:lnTo>
                    <a:pt x="160" y="36"/>
                  </a:lnTo>
                  <a:lnTo>
                    <a:pt x="162" y="36"/>
                  </a:lnTo>
                  <a:lnTo>
                    <a:pt x="162" y="33"/>
                  </a:lnTo>
                  <a:lnTo>
                    <a:pt x="165" y="33"/>
                  </a:lnTo>
                  <a:lnTo>
                    <a:pt x="162" y="33"/>
                  </a:lnTo>
                  <a:lnTo>
                    <a:pt x="165" y="31"/>
                  </a:lnTo>
                  <a:lnTo>
                    <a:pt x="165" y="28"/>
                  </a:lnTo>
                  <a:lnTo>
                    <a:pt x="165" y="26"/>
                  </a:lnTo>
                  <a:lnTo>
                    <a:pt x="165" y="23"/>
                  </a:lnTo>
                  <a:lnTo>
                    <a:pt x="167" y="23"/>
                  </a:lnTo>
                  <a:lnTo>
                    <a:pt x="167" y="20"/>
                  </a:lnTo>
                  <a:lnTo>
                    <a:pt x="165" y="20"/>
                  </a:lnTo>
                  <a:lnTo>
                    <a:pt x="167" y="20"/>
                  </a:lnTo>
                  <a:lnTo>
                    <a:pt x="167" y="18"/>
                  </a:lnTo>
                  <a:lnTo>
                    <a:pt x="170" y="18"/>
                  </a:lnTo>
                  <a:lnTo>
                    <a:pt x="170" y="15"/>
                  </a:lnTo>
                  <a:lnTo>
                    <a:pt x="167" y="15"/>
                  </a:lnTo>
                  <a:lnTo>
                    <a:pt x="170" y="15"/>
                  </a:lnTo>
                  <a:lnTo>
                    <a:pt x="170" y="13"/>
                  </a:lnTo>
                  <a:lnTo>
                    <a:pt x="173" y="13"/>
                  </a:lnTo>
                  <a:lnTo>
                    <a:pt x="170" y="13"/>
                  </a:lnTo>
                  <a:lnTo>
                    <a:pt x="173" y="10"/>
                  </a:lnTo>
                  <a:lnTo>
                    <a:pt x="173" y="8"/>
                  </a:lnTo>
                  <a:lnTo>
                    <a:pt x="175" y="8"/>
                  </a:lnTo>
                  <a:lnTo>
                    <a:pt x="178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8" y="5"/>
                  </a:lnTo>
                  <a:lnTo>
                    <a:pt x="180" y="5"/>
                  </a:lnTo>
                  <a:lnTo>
                    <a:pt x="180" y="3"/>
                  </a:lnTo>
                  <a:lnTo>
                    <a:pt x="183" y="3"/>
                  </a:lnTo>
                  <a:lnTo>
                    <a:pt x="185" y="3"/>
                  </a:lnTo>
                  <a:lnTo>
                    <a:pt x="183" y="0"/>
                  </a:lnTo>
                  <a:lnTo>
                    <a:pt x="185" y="0"/>
                  </a:lnTo>
                  <a:lnTo>
                    <a:pt x="185" y="3"/>
                  </a:lnTo>
                  <a:lnTo>
                    <a:pt x="183" y="3"/>
                  </a:lnTo>
                  <a:lnTo>
                    <a:pt x="183" y="5"/>
                  </a:lnTo>
                  <a:lnTo>
                    <a:pt x="183" y="8"/>
                  </a:lnTo>
                  <a:lnTo>
                    <a:pt x="180" y="8"/>
                  </a:lnTo>
                  <a:lnTo>
                    <a:pt x="183" y="8"/>
                  </a:lnTo>
                  <a:lnTo>
                    <a:pt x="183" y="10"/>
                  </a:lnTo>
                  <a:lnTo>
                    <a:pt x="180" y="10"/>
                  </a:lnTo>
                  <a:lnTo>
                    <a:pt x="180" y="13"/>
                  </a:lnTo>
                  <a:lnTo>
                    <a:pt x="180" y="15"/>
                  </a:lnTo>
                  <a:lnTo>
                    <a:pt x="178" y="15"/>
                  </a:lnTo>
                  <a:lnTo>
                    <a:pt x="180" y="18"/>
                  </a:lnTo>
                  <a:lnTo>
                    <a:pt x="178" y="18"/>
                  </a:lnTo>
                  <a:lnTo>
                    <a:pt x="178" y="15"/>
                  </a:lnTo>
                  <a:lnTo>
                    <a:pt x="178" y="18"/>
                  </a:lnTo>
                  <a:lnTo>
                    <a:pt x="178" y="15"/>
                  </a:lnTo>
                  <a:lnTo>
                    <a:pt x="178" y="18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8" y="26"/>
                  </a:lnTo>
                  <a:lnTo>
                    <a:pt x="180" y="26"/>
                  </a:lnTo>
                  <a:lnTo>
                    <a:pt x="180" y="28"/>
                  </a:lnTo>
                  <a:lnTo>
                    <a:pt x="183" y="28"/>
                  </a:lnTo>
                  <a:lnTo>
                    <a:pt x="183" y="31"/>
                  </a:lnTo>
                  <a:lnTo>
                    <a:pt x="185" y="31"/>
                  </a:lnTo>
                  <a:lnTo>
                    <a:pt x="185" y="28"/>
                  </a:lnTo>
                  <a:lnTo>
                    <a:pt x="185" y="31"/>
                  </a:lnTo>
                  <a:lnTo>
                    <a:pt x="185" y="28"/>
                  </a:lnTo>
                  <a:lnTo>
                    <a:pt x="185" y="31"/>
                  </a:lnTo>
                  <a:lnTo>
                    <a:pt x="188" y="31"/>
                  </a:lnTo>
                  <a:lnTo>
                    <a:pt x="190" y="31"/>
                  </a:lnTo>
                  <a:lnTo>
                    <a:pt x="193" y="31"/>
                  </a:lnTo>
                  <a:lnTo>
                    <a:pt x="195" y="31"/>
                  </a:lnTo>
                  <a:lnTo>
                    <a:pt x="195" y="33"/>
                  </a:lnTo>
                  <a:lnTo>
                    <a:pt x="198" y="33"/>
                  </a:lnTo>
                  <a:lnTo>
                    <a:pt x="200" y="33"/>
                  </a:lnTo>
                  <a:lnTo>
                    <a:pt x="226" y="48"/>
                  </a:lnTo>
                  <a:lnTo>
                    <a:pt x="233" y="51"/>
                  </a:lnTo>
                  <a:lnTo>
                    <a:pt x="233" y="48"/>
                  </a:lnTo>
                  <a:lnTo>
                    <a:pt x="233" y="46"/>
                  </a:lnTo>
                  <a:lnTo>
                    <a:pt x="233" y="43"/>
                  </a:lnTo>
                  <a:lnTo>
                    <a:pt x="233" y="41"/>
                  </a:lnTo>
                  <a:lnTo>
                    <a:pt x="236" y="38"/>
                  </a:lnTo>
                  <a:lnTo>
                    <a:pt x="236" y="36"/>
                  </a:lnTo>
                  <a:lnTo>
                    <a:pt x="238" y="36"/>
                  </a:lnTo>
                  <a:lnTo>
                    <a:pt x="238" y="33"/>
                  </a:lnTo>
                  <a:lnTo>
                    <a:pt x="238" y="31"/>
                  </a:lnTo>
                  <a:lnTo>
                    <a:pt x="241" y="31"/>
                  </a:lnTo>
                  <a:lnTo>
                    <a:pt x="238" y="31"/>
                  </a:lnTo>
                  <a:lnTo>
                    <a:pt x="241" y="31"/>
                  </a:lnTo>
                  <a:lnTo>
                    <a:pt x="241" y="28"/>
                  </a:lnTo>
                  <a:lnTo>
                    <a:pt x="244" y="28"/>
                  </a:lnTo>
                  <a:lnTo>
                    <a:pt x="244" y="26"/>
                  </a:lnTo>
                  <a:lnTo>
                    <a:pt x="246" y="26"/>
                  </a:lnTo>
                  <a:lnTo>
                    <a:pt x="246" y="23"/>
                  </a:lnTo>
                  <a:lnTo>
                    <a:pt x="249" y="23"/>
                  </a:lnTo>
                  <a:lnTo>
                    <a:pt x="249" y="26"/>
                  </a:lnTo>
                  <a:lnTo>
                    <a:pt x="251" y="26"/>
                  </a:lnTo>
                  <a:lnTo>
                    <a:pt x="251" y="28"/>
                  </a:lnTo>
                  <a:lnTo>
                    <a:pt x="249" y="28"/>
                  </a:lnTo>
                  <a:lnTo>
                    <a:pt x="249" y="31"/>
                  </a:lnTo>
                  <a:lnTo>
                    <a:pt x="251" y="31"/>
                  </a:lnTo>
                  <a:lnTo>
                    <a:pt x="254" y="31"/>
                  </a:lnTo>
                  <a:lnTo>
                    <a:pt x="254" y="33"/>
                  </a:lnTo>
                  <a:lnTo>
                    <a:pt x="256" y="33"/>
                  </a:lnTo>
                  <a:lnTo>
                    <a:pt x="261" y="26"/>
                  </a:lnTo>
                  <a:lnTo>
                    <a:pt x="261" y="23"/>
                  </a:lnTo>
                  <a:lnTo>
                    <a:pt x="264" y="23"/>
                  </a:lnTo>
                  <a:lnTo>
                    <a:pt x="264" y="26"/>
                  </a:lnTo>
                  <a:lnTo>
                    <a:pt x="264" y="23"/>
                  </a:lnTo>
                  <a:lnTo>
                    <a:pt x="264" y="26"/>
                  </a:lnTo>
                  <a:lnTo>
                    <a:pt x="266" y="26"/>
                  </a:lnTo>
                  <a:lnTo>
                    <a:pt x="266" y="28"/>
                  </a:lnTo>
                  <a:lnTo>
                    <a:pt x="269" y="28"/>
                  </a:lnTo>
                  <a:lnTo>
                    <a:pt x="269" y="31"/>
                  </a:lnTo>
                  <a:lnTo>
                    <a:pt x="271" y="31"/>
                  </a:lnTo>
                  <a:lnTo>
                    <a:pt x="271" y="33"/>
                  </a:lnTo>
                  <a:lnTo>
                    <a:pt x="269" y="33"/>
                  </a:lnTo>
                  <a:lnTo>
                    <a:pt x="271" y="33"/>
                  </a:lnTo>
                  <a:lnTo>
                    <a:pt x="271" y="36"/>
                  </a:lnTo>
                  <a:lnTo>
                    <a:pt x="274" y="36"/>
                  </a:lnTo>
                  <a:lnTo>
                    <a:pt x="276" y="36"/>
                  </a:lnTo>
                  <a:lnTo>
                    <a:pt x="276" y="38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6"/>
                  </a:lnTo>
                  <a:lnTo>
                    <a:pt x="279" y="48"/>
                  </a:lnTo>
                  <a:lnTo>
                    <a:pt x="279" y="51"/>
                  </a:lnTo>
                  <a:lnTo>
                    <a:pt x="279" y="53"/>
                  </a:lnTo>
                  <a:lnTo>
                    <a:pt x="282" y="53"/>
                  </a:lnTo>
                  <a:lnTo>
                    <a:pt x="282" y="51"/>
                  </a:lnTo>
                  <a:lnTo>
                    <a:pt x="282" y="48"/>
                  </a:lnTo>
                  <a:lnTo>
                    <a:pt x="282" y="46"/>
                  </a:lnTo>
                  <a:lnTo>
                    <a:pt x="284" y="46"/>
                  </a:lnTo>
                  <a:lnTo>
                    <a:pt x="284" y="43"/>
                  </a:lnTo>
                  <a:lnTo>
                    <a:pt x="287" y="43"/>
                  </a:lnTo>
                  <a:lnTo>
                    <a:pt x="287" y="46"/>
                  </a:lnTo>
                  <a:lnTo>
                    <a:pt x="287" y="48"/>
                  </a:lnTo>
                  <a:lnTo>
                    <a:pt x="287" y="51"/>
                  </a:lnTo>
                  <a:lnTo>
                    <a:pt x="287" y="53"/>
                  </a:lnTo>
                  <a:lnTo>
                    <a:pt x="289" y="53"/>
                  </a:lnTo>
                  <a:lnTo>
                    <a:pt x="289" y="51"/>
                  </a:lnTo>
                  <a:lnTo>
                    <a:pt x="292" y="51"/>
                  </a:lnTo>
                  <a:lnTo>
                    <a:pt x="294" y="51"/>
                  </a:lnTo>
                  <a:lnTo>
                    <a:pt x="294" y="48"/>
                  </a:lnTo>
                  <a:lnTo>
                    <a:pt x="294" y="51"/>
                  </a:lnTo>
                  <a:lnTo>
                    <a:pt x="297" y="51"/>
                  </a:lnTo>
                  <a:lnTo>
                    <a:pt x="297" y="48"/>
                  </a:lnTo>
                  <a:lnTo>
                    <a:pt x="299" y="48"/>
                  </a:lnTo>
                  <a:lnTo>
                    <a:pt x="299" y="46"/>
                  </a:lnTo>
                  <a:lnTo>
                    <a:pt x="302" y="46"/>
                  </a:lnTo>
                  <a:lnTo>
                    <a:pt x="304" y="46"/>
                  </a:lnTo>
                  <a:lnTo>
                    <a:pt x="304" y="43"/>
                  </a:lnTo>
                  <a:lnTo>
                    <a:pt x="304" y="46"/>
                  </a:lnTo>
                  <a:lnTo>
                    <a:pt x="304" y="48"/>
                  </a:lnTo>
                  <a:lnTo>
                    <a:pt x="304" y="51"/>
                  </a:lnTo>
                  <a:lnTo>
                    <a:pt x="304" y="53"/>
                  </a:lnTo>
                  <a:lnTo>
                    <a:pt x="307" y="53"/>
                  </a:lnTo>
                  <a:lnTo>
                    <a:pt x="309" y="53"/>
                  </a:lnTo>
                  <a:lnTo>
                    <a:pt x="309" y="51"/>
                  </a:lnTo>
                  <a:lnTo>
                    <a:pt x="312" y="51"/>
                  </a:lnTo>
                  <a:lnTo>
                    <a:pt x="309" y="51"/>
                  </a:lnTo>
                  <a:lnTo>
                    <a:pt x="312" y="51"/>
                  </a:lnTo>
                  <a:lnTo>
                    <a:pt x="312" y="53"/>
                  </a:lnTo>
                  <a:lnTo>
                    <a:pt x="312" y="51"/>
                  </a:lnTo>
                  <a:lnTo>
                    <a:pt x="315" y="51"/>
                  </a:lnTo>
                  <a:lnTo>
                    <a:pt x="315" y="53"/>
                  </a:lnTo>
                  <a:lnTo>
                    <a:pt x="317" y="53"/>
                  </a:lnTo>
                  <a:lnTo>
                    <a:pt x="320" y="53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2" y="53"/>
                  </a:lnTo>
                  <a:lnTo>
                    <a:pt x="322" y="56"/>
                  </a:lnTo>
                  <a:lnTo>
                    <a:pt x="322" y="53"/>
                  </a:lnTo>
                  <a:lnTo>
                    <a:pt x="322" y="56"/>
                  </a:lnTo>
                  <a:lnTo>
                    <a:pt x="322" y="53"/>
                  </a:lnTo>
                  <a:lnTo>
                    <a:pt x="322" y="56"/>
                  </a:lnTo>
                  <a:lnTo>
                    <a:pt x="322" y="53"/>
                  </a:lnTo>
                  <a:lnTo>
                    <a:pt x="325" y="53"/>
                  </a:lnTo>
                  <a:lnTo>
                    <a:pt x="325" y="56"/>
                  </a:lnTo>
                  <a:lnTo>
                    <a:pt x="327" y="56"/>
                  </a:lnTo>
                  <a:lnTo>
                    <a:pt x="325" y="56"/>
                  </a:lnTo>
                  <a:lnTo>
                    <a:pt x="332" y="64"/>
                  </a:lnTo>
                  <a:lnTo>
                    <a:pt x="335" y="61"/>
                  </a:lnTo>
                  <a:lnTo>
                    <a:pt x="335" y="59"/>
                  </a:lnTo>
                  <a:lnTo>
                    <a:pt x="337" y="59"/>
                  </a:lnTo>
                  <a:lnTo>
                    <a:pt x="335" y="59"/>
                  </a:lnTo>
                  <a:lnTo>
                    <a:pt x="335" y="56"/>
                  </a:lnTo>
                  <a:lnTo>
                    <a:pt x="335" y="53"/>
                  </a:lnTo>
                  <a:lnTo>
                    <a:pt x="335" y="51"/>
                  </a:lnTo>
                  <a:lnTo>
                    <a:pt x="335" y="48"/>
                  </a:lnTo>
                  <a:lnTo>
                    <a:pt x="335" y="46"/>
                  </a:lnTo>
                  <a:lnTo>
                    <a:pt x="335" y="43"/>
                  </a:lnTo>
                  <a:lnTo>
                    <a:pt x="335" y="41"/>
                  </a:lnTo>
                  <a:lnTo>
                    <a:pt x="335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7" y="43"/>
                  </a:lnTo>
                  <a:lnTo>
                    <a:pt x="340" y="43"/>
                  </a:lnTo>
                  <a:lnTo>
                    <a:pt x="340" y="46"/>
                  </a:lnTo>
                  <a:lnTo>
                    <a:pt x="342" y="48"/>
                  </a:lnTo>
                  <a:lnTo>
                    <a:pt x="342" y="46"/>
                  </a:lnTo>
                  <a:lnTo>
                    <a:pt x="345" y="46"/>
                  </a:lnTo>
                  <a:lnTo>
                    <a:pt x="345" y="48"/>
                  </a:lnTo>
                  <a:lnTo>
                    <a:pt x="347" y="48"/>
                  </a:lnTo>
                  <a:lnTo>
                    <a:pt x="347" y="51"/>
                  </a:lnTo>
                  <a:lnTo>
                    <a:pt x="347" y="53"/>
                  </a:lnTo>
                  <a:lnTo>
                    <a:pt x="347" y="51"/>
                  </a:lnTo>
                  <a:lnTo>
                    <a:pt x="350" y="51"/>
                  </a:lnTo>
                  <a:lnTo>
                    <a:pt x="350" y="48"/>
                  </a:lnTo>
                  <a:lnTo>
                    <a:pt x="353" y="48"/>
                  </a:lnTo>
                  <a:lnTo>
                    <a:pt x="353" y="51"/>
                  </a:lnTo>
                  <a:lnTo>
                    <a:pt x="355" y="51"/>
                  </a:lnTo>
                  <a:lnTo>
                    <a:pt x="358" y="51"/>
                  </a:lnTo>
                  <a:lnTo>
                    <a:pt x="355" y="51"/>
                  </a:lnTo>
                  <a:lnTo>
                    <a:pt x="358" y="51"/>
                  </a:lnTo>
                  <a:lnTo>
                    <a:pt x="358" y="48"/>
                  </a:lnTo>
                  <a:lnTo>
                    <a:pt x="360" y="48"/>
                  </a:lnTo>
                  <a:lnTo>
                    <a:pt x="363" y="48"/>
                  </a:lnTo>
                  <a:lnTo>
                    <a:pt x="363" y="46"/>
                  </a:lnTo>
                  <a:lnTo>
                    <a:pt x="363" y="48"/>
                  </a:lnTo>
                  <a:lnTo>
                    <a:pt x="365" y="48"/>
                  </a:lnTo>
                  <a:lnTo>
                    <a:pt x="365" y="46"/>
                  </a:lnTo>
                  <a:lnTo>
                    <a:pt x="368" y="46"/>
                  </a:lnTo>
                  <a:lnTo>
                    <a:pt x="370" y="46"/>
                  </a:lnTo>
                  <a:lnTo>
                    <a:pt x="370" y="43"/>
                  </a:lnTo>
                  <a:lnTo>
                    <a:pt x="370" y="46"/>
                  </a:lnTo>
                  <a:lnTo>
                    <a:pt x="370" y="43"/>
                  </a:lnTo>
                  <a:lnTo>
                    <a:pt x="373" y="43"/>
                  </a:lnTo>
                  <a:lnTo>
                    <a:pt x="375" y="43"/>
                  </a:lnTo>
                  <a:lnTo>
                    <a:pt x="375" y="41"/>
                  </a:lnTo>
                  <a:lnTo>
                    <a:pt x="378" y="41"/>
                  </a:lnTo>
                  <a:lnTo>
                    <a:pt x="380" y="41"/>
                  </a:lnTo>
                  <a:lnTo>
                    <a:pt x="380" y="38"/>
                  </a:lnTo>
                  <a:lnTo>
                    <a:pt x="380" y="41"/>
                  </a:lnTo>
                  <a:lnTo>
                    <a:pt x="383" y="41"/>
                  </a:lnTo>
                  <a:lnTo>
                    <a:pt x="383" y="38"/>
                  </a:lnTo>
                  <a:lnTo>
                    <a:pt x="383" y="36"/>
                  </a:lnTo>
                  <a:lnTo>
                    <a:pt x="386" y="36"/>
                  </a:lnTo>
                  <a:lnTo>
                    <a:pt x="383" y="36"/>
                  </a:lnTo>
                  <a:lnTo>
                    <a:pt x="386" y="36"/>
                  </a:lnTo>
                  <a:lnTo>
                    <a:pt x="383" y="36"/>
                  </a:lnTo>
                  <a:lnTo>
                    <a:pt x="386" y="36"/>
                  </a:lnTo>
                  <a:lnTo>
                    <a:pt x="396" y="33"/>
                  </a:lnTo>
                  <a:lnTo>
                    <a:pt x="398" y="33"/>
                  </a:lnTo>
                  <a:lnTo>
                    <a:pt x="406" y="33"/>
                  </a:lnTo>
                  <a:lnTo>
                    <a:pt x="406" y="31"/>
                  </a:lnTo>
                  <a:lnTo>
                    <a:pt x="408" y="26"/>
                  </a:lnTo>
                  <a:lnTo>
                    <a:pt x="408" y="28"/>
                  </a:lnTo>
                  <a:lnTo>
                    <a:pt x="411" y="26"/>
                  </a:lnTo>
                  <a:lnTo>
                    <a:pt x="411" y="28"/>
                  </a:lnTo>
                  <a:lnTo>
                    <a:pt x="411" y="26"/>
                  </a:lnTo>
                  <a:lnTo>
                    <a:pt x="411" y="28"/>
                  </a:lnTo>
                  <a:lnTo>
                    <a:pt x="411" y="31"/>
                  </a:lnTo>
                  <a:lnTo>
                    <a:pt x="411" y="33"/>
                  </a:lnTo>
                  <a:lnTo>
                    <a:pt x="411" y="36"/>
                  </a:lnTo>
                  <a:lnTo>
                    <a:pt x="413" y="36"/>
                  </a:lnTo>
                  <a:lnTo>
                    <a:pt x="416" y="36"/>
                  </a:lnTo>
                  <a:lnTo>
                    <a:pt x="416" y="33"/>
                  </a:lnTo>
                  <a:lnTo>
                    <a:pt x="418" y="33"/>
                  </a:lnTo>
                  <a:lnTo>
                    <a:pt x="421" y="33"/>
                  </a:lnTo>
                  <a:lnTo>
                    <a:pt x="424" y="33"/>
                  </a:lnTo>
                  <a:lnTo>
                    <a:pt x="424" y="31"/>
                  </a:lnTo>
                  <a:lnTo>
                    <a:pt x="424" y="33"/>
                  </a:lnTo>
                  <a:lnTo>
                    <a:pt x="424" y="31"/>
                  </a:lnTo>
                  <a:lnTo>
                    <a:pt x="426" y="31"/>
                  </a:lnTo>
                  <a:lnTo>
                    <a:pt x="426" y="33"/>
                  </a:lnTo>
                  <a:lnTo>
                    <a:pt x="424" y="33"/>
                  </a:lnTo>
                  <a:lnTo>
                    <a:pt x="424" y="36"/>
                  </a:lnTo>
                  <a:lnTo>
                    <a:pt x="421" y="36"/>
                  </a:lnTo>
                  <a:lnTo>
                    <a:pt x="418" y="36"/>
                  </a:lnTo>
                  <a:lnTo>
                    <a:pt x="416" y="36"/>
                  </a:lnTo>
                  <a:lnTo>
                    <a:pt x="416" y="38"/>
                  </a:lnTo>
                  <a:lnTo>
                    <a:pt x="416" y="41"/>
                  </a:lnTo>
                  <a:lnTo>
                    <a:pt x="413" y="41"/>
                  </a:lnTo>
                  <a:lnTo>
                    <a:pt x="413" y="43"/>
                  </a:lnTo>
                  <a:lnTo>
                    <a:pt x="416" y="43"/>
                  </a:lnTo>
                  <a:lnTo>
                    <a:pt x="416" y="46"/>
                  </a:lnTo>
                  <a:lnTo>
                    <a:pt x="413" y="46"/>
                  </a:lnTo>
                  <a:lnTo>
                    <a:pt x="416" y="46"/>
                  </a:lnTo>
                  <a:lnTo>
                    <a:pt x="416" y="48"/>
                  </a:lnTo>
                  <a:lnTo>
                    <a:pt x="413" y="48"/>
                  </a:lnTo>
                  <a:lnTo>
                    <a:pt x="413" y="51"/>
                  </a:lnTo>
                  <a:lnTo>
                    <a:pt x="416" y="51"/>
                  </a:lnTo>
                  <a:lnTo>
                    <a:pt x="416" y="53"/>
                  </a:lnTo>
                  <a:lnTo>
                    <a:pt x="413" y="53"/>
                  </a:lnTo>
                  <a:lnTo>
                    <a:pt x="416" y="53"/>
                  </a:lnTo>
                  <a:lnTo>
                    <a:pt x="416" y="56"/>
                  </a:lnTo>
                  <a:lnTo>
                    <a:pt x="418" y="56"/>
                  </a:lnTo>
                  <a:lnTo>
                    <a:pt x="421" y="56"/>
                  </a:lnTo>
                  <a:lnTo>
                    <a:pt x="421" y="53"/>
                  </a:lnTo>
                  <a:lnTo>
                    <a:pt x="421" y="56"/>
                  </a:lnTo>
                  <a:lnTo>
                    <a:pt x="421" y="53"/>
                  </a:lnTo>
                  <a:lnTo>
                    <a:pt x="424" y="53"/>
                  </a:lnTo>
                  <a:lnTo>
                    <a:pt x="426" y="53"/>
                  </a:lnTo>
                  <a:lnTo>
                    <a:pt x="429" y="51"/>
                  </a:lnTo>
                  <a:lnTo>
                    <a:pt x="431" y="51"/>
                  </a:lnTo>
                  <a:lnTo>
                    <a:pt x="431" y="53"/>
                  </a:lnTo>
                  <a:lnTo>
                    <a:pt x="429" y="53"/>
                  </a:lnTo>
                  <a:lnTo>
                    <a:pt x="429" y="56"/>
                  </a:lnTo>
                  <a:lnTo>
                    <a:pt x="426" y="56"/>
                  </a:lnTo>
                  <a:lnTo>
                    <a:pt x="426" y="59"/>
                  </a:lnTo>
                  <a:lnTo>
                    <a:pt x="424" y="59"/>
                  </a:lnTo>
                  <a:lnTo>
                    <a:pt x="421" y="59"/>
                  </a:lnTo>
                  <a:lnTo>
                    <a:pt x="421" y="61"/>
                  </a:lnTo>
                  <a:lnTo>
                    <a:pt x="418" y="61"/>
                  </a:lnTo>
                  <a:lnTo>
                    <a:pt x="421" y="61"/>
                  </a:lnTo>
                  <a:lnTo>
                    <a:pt x="421" y="64"/>
                  </a:lnTo>
                  <a:lnTo>
                    <a:pt x="418" y="64"/>
                  </a:lnTo>
                  <a:lnTo>
                    <a:pt x="421" y="64"/>
                  </a:lnTo>
                  <a:lnTo>
                    <a:pt x="421" y="66"/>
                  </a:lnTo>
                  <a:lnTo>
                    <a:pt x="418" y="66"/>
                  </a:lnTo>
                  <a:lnTo>
                    <a:pt x="418" y="69"/>
                  </a:lnTo>
                  <a:lnTo>
                    <a:pt x="421" y="69"/>
                  </a:lnTo>
                  <a:lnTo>
                    <a:pt x="424" y="69"/>
                  </a:lnTo>
                  <a:lnTo>
                    <a:pt x="424" y="71"/>
                  </a:lnTo>
                  <a:lnTo>
                    <a:pt x="421" y="74"/>
                  </a:lnTo>
                  <a:lnTo>
                    <a:pt x="418" y="74"/>
                  </a:lnTo>
                  <a:lnTo>
                    <a:pt x="418" y="76"/>
                  </a:lnTo>
                  <a:lnTo>
                    <a:pt x="418" y="79"/>
                  </a:lnTo>
                  <a:lnTo>
                    <a:pt x="418" y="81"/>
                  </a:lnTo>
                  <a:lnTo>
                    <a:pt x="418" y="79"/>
                  </a:lnTo>
                  <a:lnTo>
                    <a:pt x="418" y="81"/>
                  </a:lnTo>
                  <a:lnTo>
                    <a:pt x="421" y="81"/>
                  </a:lnTo>
                  <a:lnTo>
                    <a:pt x="418" y="81"/>
                  </a:lnTo>
                  <a:lnTo>
                    <a:pt x="416" y="81"/>
                  </a:lnTo>
                  <a:lnTo>
                    <a:pt x="416" y="84"/>
                  </a:lnTo>
                  <a:lnTo>
                    <a:pt x="418" y="84"/>
                  </a:lnTo>
                  <a:lnTo>
                    <a:pt x="416" y="84"/>
                  </a:lnTo>
                  <a:lnTo>
                    <a:pt x="418" y="84"/>
                  </a:lnTo>
                  <a:lnTo>
                    <a:pt x="418" y="86"/>
                  </a:lnTo>
                  <a:lnTo>
                    <a:pt x="418" y="89"/>
                  </a:lnTo>
                  <a:lnTo>
                    <a:pt x="418" y="91"/>
                  </a:lnTo>
                  <a:lnTo>
                    <a:pt x="416" y="91"/>
                  </a:lnTo>
                  <a:lnTo>
                    <a:pt x="418" y="91"/>
                  </a:lnTo>
                  <a:lnTo>
                    <a:pt x="418" y="94"/>
                  </a:lnTo>
                  <a:lnTo>
                    <a:pt x="421" y="94"/>
                  </a:lnTo>
                  <a:lnTo>
                    <a:pt x="421" y="97"/>
                  </a:lnTo>
                  <a:lnTo>
                    <a:pt x="418" y="97"/>
                  </a:lnTo>
                  <a:lnTo>
                    <a:pt x="418" y="99"/>
                  </a:lnTo>
                  <a:lnTo>
                    <a:pt x="421" y="99"/>
                  </a:lnTo>
                  <a:lnTo>
                    <a:pt x="418" y="99"/>
                  </a:lnTo>
                  <a:lnTo>
                    <a:pt x="418" y="102"/>
                  </a:lnTo>
                  <a:lnTo>
                    <a:pt x="421" y="102"/>
                  </a:lnTo>
                  <a:lnTo>
                    <a:pt x="421" y="104"/>
                  </a:lnTo>
                  <a:lnTo>
                    <a:pt x="424" y="104"/>
                  </a:lnTo>
                  <a:lnTo>
                    <a:pt x="426" y="104"/>
                  </a:lnTo>
                  <a:lnTo>
                    <a:pt x="426" y="107"/>
                  </a:lnTo>
                  <a:lnTo>
                    <a:pt x="429" y="107"/>
                  </a:lnTo>
                  <a:lnTo>
                    <a:pt x="431" y="107"/>
                  </a:lnTo>
                  <a:lnTo>
                    <a:pt x="431" y="109"/>
                  </a:lnTo>
                  <a:lnTo>
                    <a:pt x="429" y="109"/>
                  </a:lnTo>
                  <a:lnTo>
                    <a:pt x="431" y="109"/>
                  </a:lnTo>
                  <a:lnTo>
                    <a:pt x="431" y="112"/>
                  </a:lnTo>
                  <a:lnTo>
                    <a:pt x="434" y="109"/>
                  </a:lnTo>
                  <a:lnTo>
                    <a:pt x="434" y="112"/>
                  </a:lnTo>
                  <a:lnTo>
                    <a:pt x="436" y="112"/>
                  </a:lnTo>
                  <a:lnTo>
                    <a:pt x="436" y="114"/>
                  </a:lnTo>
                  <a:lnTo>
                    <a:pt x="436" y="117"/>
                  </a:lnTo>
                  <a:lnTo>
                    <a:pt x="439" y="117"/>
                  </a:lnTo>
                  <a:lnTo>
                    <a:pt x="439" y="119"/>
                  </a:lnTo>
                  <a:lnTo>
                    <a:pt x="436" y="119"/>
                  </a:lnTo>
                  <a:lnTo>
                    <a:pt x="436" y="122"/>
                  </a:lnTo>
                  <a:lnTo>
                    <a:pt x="434" y="122"/>
                  </a:lnTo>
                  <a:lnTo>
                    <a:pt x="434" y="119"/>
                  </a:lnTo>
                  <a:lnTo>
                    <a:pt x="431" y="119"/>
                  </a:lnTo>
                  <a:lnTo>
                    <a:pt x="434" y="119"/>
                  </a:lnTo>
                  <a:lnTo>
                    <a:pt x="434" y="122"/>
                  </a:lnTo>
                  <a:lnTo>
                    <a:pt x="431" y="122"/>
                  </a:lnTo>
                  <a:lnTo>
                    <a:pt x="431" y="124"/>
                  </a:lnTo>
                  <a:lnTo>
                    <a:pt x="434" y="124"/>
                  </a:lnTo>
                  <a:lnTo>
                    <a:pt x="434" y="127"/>
                  </a:lnTo>
                  <a:lnTo>
                    <a:pt x="434" y="130"/>
                  </a:lnTo>
                  <a:lnTo>
                    <a:pt x="434" y="132"/>
                  </a:lnTo>
                  <a:lnTo>
                    <a:pt x="434" y="135"/>
                  </a:lnTo>
                  <a:lnTo>
                    <a:pt x="431" y="135"/>
                  </a:lnTo>
                  <a:lnTo>
                    <a:pt x="431" y="137"/>
                  </a:lnTo>
                  <a:lnTo>
                    <a:pt x="434" y="137"/>
                  </a:lnTo>
                  <a:lnTo>
                    <a:pt x="434" y="140"/>
                  </a:lnTo>
                  <a:lnTo>
                    <a:pt x="431" y="140"/>
                  </a:lnTo>
                  <a:lnTo>
                    <a:pt x="434" y="140"/>
                  </a:lnTo>
                  <a:lnTo>
                    <a:pt x="434" y="142"/>
                  </a:lnTo>
                  <a:lnTo>
                    <a:pt x="431" y="142"/>
                  </a:lnTo>
                  <a:lnTo>
                    <a:pt x="434" y="142"/>
                  </a:lnTo>
                  <a:lnTo>
                    <a:pt x="431" y="142"/>
                  </a:lnTo>
                  <a:lnTo>
                    <a:pt x="431" y="145"/>
                  </a:lnTo>
                  <a:lnTo>
                    <a:pt x="431" y="147"/>
                  </a:lnTo>
                  <a:lnTo>
                    <a:pt x="429" y="147"/>
                  </a:lnTo>
                  <a:lnTo>
                    <a:pt x="429" y="150"/>
                  </a:lnTo>
                  <a:lnTo>
                    <a:pt x="429" y="152"/>
                  </a:lnTo>
                  <a:lnTo>
                    <a:pt x="426" y="152"/>
                  </a:lnTo>
                  <a:lnTo>
                    <a:pt x="426" y="150"/>
                  </a:lnTo>
                  <a:lnTo>
                    <a:pt x="424" y="150"/>
                  </a:lnTo>
                  <a:lnTo>
                    <a:pt x="424" y="152"/>
                  </a:lnTo>
                  <a:lnTo>
                    <a:pt x="421" y="152"/>
                  </a:lnTo>
                  <a:lnTo>
                    <a:pt x="421" y="150"/>
                  </a:lnTo>
                  <a:lnTo>
                    <a:pt x="421" y="152"/>
                  </a:lnTo>
                  <a:lnTo>
                    <a:pt x="418" y="150"/>
                  </a:lnTo>
                  <a:lnTo>
                    <a:pt x="416" y="150"/>
                  </a:lnTo>
                  <a:lnTo>
                    <a:pt x="413" y="150"/>
                  </a:lnTo>
                  <a:lnTo>
                    <a:pt x="413" y="147"/>
                  </a:lnTo>
                  <a:lnTo>
                    <a:pt x="416" y="147"/>
                  </a:lnTo>
                  <a:lnTo>
                    <a:pt x="413" y="147"/>
                  </a:lnTo>
                  <a:lnTo>
                    <a:pt x="413" y="145"/>
                  </a:lnTo>
                  <a:lnTo>
                    <a:pt x="413" y="142"/>
                  </a:lnTo>
                  <a:lnTo>
                    <a:pt x="411" y="142"/>
                  </a:lnTo>
                  <a:lnTo>
                    <a:pt x="408" y="140"/>
                  </a:lnTo>
                  <a:lnTo>
                    <a:pt x="406" y="140"/>
                  </a:lnTo>
                  <a:lnTo>
                    <a:pt x="406" y="137"/>
                  </a:lnTo>
                  <a:lnTo>
                    <a:pt x="403" y="137"/>
                  </a:lnTo>
                  <a:lnTo>
                    <a:pt x="403" y="140"/>
                  </a:lnTo>
                  <a:lnTo>
                    <a:pt x="401" y="140"/>
                  </a:lnTo>
                  <a:lnTo>
                    <a:pt x="401" y="142"/>
                  </a:lnTo>
                  <a:lnTo>
                    <a:pt x="398" y="142"/>
                  </a:lnTo>
                  <a:lnTo>
                    <a:pt x="401" y="142"/>
                  </a:lnTo>
                  <a:lnTo>
                    <a:pt x="401" y="145"/>
                  </a:lnTo>
                  <a:lnTo>
                    <a:pt x="403" y="145"/>
                  </a:lnTo>
                  <a:lnTo>
                    <a:pt x="403" y="147"/>
                  </a:lnTo>
                  <a:lnTo>
                    <a:pt x="401" y="147"/>
                  </a:lnTo>
                  <a:lnTo>
                    <a:pt x="401" y="150"/>
                  </a:lnTo>
                  <a:lnTo>
                    <a:pt x="401" y="152"/>
                  </a:lnTo>
                  <a:lnTo>
                    <a:pt x="403" y="152"/>
                  </a:lnTo>
                  <a:lnTo>
                    <a:pt x="403" y="155"/>
                  </a:lnTo>
                  <a:lnTo>
                    <a:pt x="401" y="155"/>
                  </a:lnTo>
                  <a:lnTo>
                    <a:pt x="403" y="155"/>
                  </a:lnTo>
                  <a:lnTo>
                    <a:pt x="403" y="157"/>
                  </a:lnTo>
                  <a:lnTo>
                    <a:pt x="401" y="157"/>
                  </a:lnTo>
                  <a:lnTo>
                    <a:pt x="401" y="160"/>
                  </a:lnTo>
                  <a:lnTo>
                    <a:pt x="401" y="157"/>
                  </a:lnTo>
                  <a:lnTo>
                    <a:pt x="401" y="160"/>
                  </a:lnTo>
                  <a:lnTo>
                    <a:pt x="398" y="160"/>
                  </a:lnTo>
                  <a:lnTo>
                    <a:pt x="396" y="160"/>
                  </a:lnTo>
                  <a:lnTo>
                    <a:pt x="393" y="160"/>
                  </a:lnTo>
                  <a:lnTo>
                    <a:pt x="393" y="157"/>
                  </a:lnTo>
                  <a:lnTo>
                    <a:pt x="391" y="157"/>
                  </a:lnTo>
                  <a:lnTo>
                    <a:pt x="388" y="157"/>
                  </a:lnTo>
                  <a:lnTo>
                    <a:pt x="386" y="155"/>
                  </a:lnTo>
                  <a:lnTo>
                    <a:pt x="383" y="155"/>
                  </a:lnTo>
                  <a:lnTo>
                    <a:pt x="380" y="155"/>
                  </a:lnTo>
                  <a:lnTo>
                    <a:pt x="380" y="157"/>
                  </a:lnTo>
                  <a:lnTo>
                    <a:pt x="378" y="157"/>
                  </a:lnTo>
                  <a:lnTo>
                    <a:pt x="378" y="160"/>
                  </a:lnTo>
                  <a:lnTo>
                    <a:pt x="380" y="160"/>
                  </a:lnTo>
                  <a:lnTo>
                    <a:pt x="380" y="163"/>
                  </a:lnTo>
                  <a:lnTo>
                    <a:pt x="378" y="165"/>
                  </a:lnTo>
                  <a:lnTo>
                    <a:pt x="378" y="168"/>
                  </a:lnTo>
                  <a:lnTo>
                    <a:pt x="378" y="170"/>
                  </a:lnTo>
                  <a:lnTo>
                    <a:pt x="380" y="170"/>
                  </a:lnTo>
                  <a:lnTo>
                    <a:pt x="380" y="168"/>
                  </a:lnTo>
                  <a:lnTo>
                    <a:pt x="380" y="170"/>
                  </a:lnTo>
                  <a:lnTo>
                    <a:pt x="380" y="173"/>
                  </a:lnTo>
                  <a:lnTo>
                    <a:pt x="383" y="173"/>
                  </a:lnTo>
                  <a:lnTo>
                    <a:pt x="383" y="175"/>
                  </a:lnTo>
                  <a:lnTo>
                    <a:pt x="380" y="175"/>
                  </a:lnTo>
                  <a:lnTo>
                    <a:pt x="380" y="178"/>
                  </a:lnTo>
                  <a:lnTo>
                    <a:pt x="383" y="178"/>
                  </a:lnTo>
                  <a:lnTo>
                    <a:pt x="380" y="178"/>
                  </a:lnTo>
                  <a:lnTo>
                    <a:pt x="378" y="180"/>
                  </a:lnTo>
                  <a:lnTo>
                    <a:pt x="378" y="183"/>
                  </a:lnTo>
                  <a:lnTo>
                    <a:pt x="378" y="185"/>
                  </a:lnTo>
                  <a:lnTo>
                    <a:pt x="378" y="188"/>
                  </a:lnTo>
                  <a:lnTo>
                    <a:pt x="378" y="190"/>
                  </a:lnTo>
                  <a:lnTo>
                    <a:pt x="380" y="190"/>
                  </a:lnTo>
                  <a:lnTo>
                    <a:pt x="383" y="190"/>
                  </a:lnTo>
                  <a:lnTo>
                    <a:pt x="383" y="193"/>
                  </a:lnTo>
                  <a:lnTo>
                    <a:pt x="383" y="195"/>
                  </a:lnTo>
                  <a:lnTo>
                    <a:pt x="383" y="198"/>
                  </a:lnTo>
                  <a:lnTo>
                    <a:pt x="383" y="201"/>
                  </a:lnTo>
                  <a:lnTo>
                    <a:pt x="386" y="201"/>
                  </a:lnTo>
                  <a:lnTo>
                    <a:pt x="386" y="203"/>
                  </a:lnTo>
                  <a:lnTo>
                    <a:pt x="383" y="203"/>
                  </a:lnTo>
                  <a:lnTo>
                    <a:pt x="386" y="203"/>
                  </a:lnTo>
                  <a:lnTo>
                    <a:pt x="383" y="203"/>
                  </a:lnTo>
                  <a:lnTo>
                    <a:pt x="386" y="203"/>
                  </a:lnTo>
                  <a:lnTo>
                    <a:pt x="386" y="206"/>
                  </a:lnTo>
                  <a:lnTo>
                    <a:pt x="386" y="208"/>
                  </a:lnTo>
                  <a:lnTo>
                    <a:pt x="383" y="208"/>
                  </a:lnTo>
                  <a:lnTo>
                    <a:pt x="380" y="208"/>
                  </a:lnTo>
                  <a:lnTo>
                    <a:pt x="378" y="208"/>
                  </a:lnTo>
                  <a:lnTo>
                    <a:pt x="375" y="208"/>
                  </a:lnTo>
                  <a:lnTo>
                    <a:pt x="373" y="211"/>
                  </a:lnTo>
                  <a:lnTo>
                    <a:pt x="370" y="211"/>
                  </a:lnTo>
                  <a:lnTo>
                    <a:pt x="368" y="211"/>
                  </a:lnTo>
                  <a:lnTo>
                    <a:pt x="368" y="213"/>
                  </a:lnTo>
                  <a:lnTo>
                    <a:pt x="368" y="211"/>
                  </a:lnTo>
                  <a:lnTo>
                    <a:pt x="365" y="211"/>
                  </a:lnTo>
                  <a:lnTo>
                    <a:pt x="363" y="211"/>
                  </a:lnTo>
                  <a:lnTo>
                    <a:pt x="363" y="213"/>
                  </a:lnTo>
                  <a:lnTo>
                    <a:pt x="360" y="213"/>
                  </a:lnTo>
                  <a:lnTo>
                    <a:pt x="363" y="213"/>
                  </a:lnTo>
                  <a:lnTo>
                    <a:pt x="360" y="213"/>
                  </a:lnTo>
                  <a:lnTo>
                    <a:pt x="360" y="216"/>
                  </a:lnTo>
                  <a:lnTo>
                    <a:pt x="358" y="216"/>
                  </a:lnTo>
                  <a:lnTo>
                    <a:pt x="355" y="216"/>
                  </a:lnTo>
                  <a:lnTo>
                    <a:pt x="353" y="216"/>
                  </a:lnTo>
                  <a:lnTo>
                    <a:pt x="353" y="213"/>
                  </a:lnTo>
                  <a:lnTo>
                    <a:pt x="353" y="216"/>
                  </a:lnTo>
                  <a:lnTo>
                    <a:pt x="353" y="213"/>
                  </a:lnTo>
                  <a:lnTo>
                    <a:pt x="350" y="213"/>
                  </a:lnTo>
                  <a:lnTo>
                    <a:pt x="353" y="213"/>
                  </a:lnTo>
                  <a:lnTo>
                    <a:pt x="350" y="213"/>
                  </a:lnTo>
                  <a:lnTo>
                    <a:pt x="353" y="213"/>
                  </a:lnTo>
                  <a:lnTo>
                    <a:pt x="350" y="213"/>
                  </a:lnTo>
                  <a:lnTo>
                    <a:pt x="353" y="213"/>
                  </a:lnTo>
                  <a:lnTo>
                    <a:pt x="350" y="213"/>
                  </a:lnTo>
                  <a:lnTo>
                    <a:pt x="353" y="213"/>
                  </a:lnTo>
                  <a:lnTo>
                    <a:pt x="353" y="211"/>
                  </a:lnTo>
                  <a:lnTo>
                    <a:pt x="353" y="208"/>
                  </a:lnTo>
                  <a:lnTo>
                    <a:pt x="350" y="208"/>
                  </a:lnTo>
                  <a:lnTo>
                    <a:pt x="353" y="208"/>
                  </a:lnTo>
                  <a:lnTo>
                    <a:pt x="350" y="208"/>
                  </a:lnTo>
                  <a:lnTo>
                    <a:pt x="353" y="208"/>
                  </a:lnTo>
                  <a:lnTo>
                    <a:pt x="353" y="206"/>
                  </a:lnTo>
                  <a:lnTo>
                    <a:pt x="353" y="203"/>
                  </a:lnTo>
                  <a:lnTo>
                    <a:pt x="353" y="201"/>
                  </a:lnTo>
                  <a:lnTo>
                    <a:pt x="355" y="201"/>
                  </a:lnTo>
                  <a:lnTo>
                    <a:pt x="355" y="198"/>
                  </a:lnTo>
                  <a:lnTo>
                    <a:pt x="355" y="201"/>
                  </a:lnTo>
                  <a:lnTo>
                    <a:pt x="355" y="198"/>
                  </a:lnTo>
                  <a:lnTo>
                    <a:pt x="355" y="195"/>
                  </a:lnTo>
                  <a:lnTo>
                    <a:pt x="355" y="193"/>
                  </a:lnTo>
                  <a:lnTo>
                    <a:pt x="353" y="193"/>
                  </a:lnTo>
                  <a:lnTo>
                    <a:pt x="355" y="193"/>
                  </a:lnTo>
                  <a:lnTo>
                    <a:pt x="355" y="190"/>
                  </a:lnTo>
                  <a:lnTo>
                    <a:pt x="353" y="190"/>
                  </a:lnTo>
                  <a:lnTo>
                    <a:pt x="350" y="188"/>
                  </a:lnTo>
                  <a:lnTo>
                    <a:pt x="347" y="188"/>
                  </a:lnTo>
                  <a:lnTo>
                    <a:pt x="350" y="185"/>
                  </a:lnTo>
                  <a:lnTo>
                    <a:pt x="345" y="185"/>
                  </a:lnTo>
                  <a:lnTo>
                    <a:pt x="312" y="185"/>
                  </a:lnTo>
                  <a:lnTo>
                    <a:pt x="302" y="185"/>
                  </a:lnTo>
                  <a:lnTo>
                    <a:pt x="302" y="190"/>
                  </a:lnTo>
                  <a:lnTo>
                    <a:pt x="302" y="193"/>
                  </a:lnTo>
                  <a:lnTo>
                    <a:pt x="299" y="193"/>
                  </a:lnTo>
                  <a:lnTo>
                    <a:pt x="299" y="195"/>
                  </a:lnTo>
                  <a:lnTo>
                    <a:pt x="299" y="198"/>
                  </a:lnTo>
                  <a:lnTo>
                    <a:pt x="302" y="198"/>
                  </a:lnTo>
                  <a:lnTo>
                    <a:pt x="302" y="201"/>
                  </a:lnTo>
                  <a:lnTo>
                    <a:pt x="299" y="201"/>
                  </a:lnTo>
                  <a:lnTo>
                    <a:pt x="299" y="203"/>
                  </a:lnTo>
                  <a:lnTo>
                    <a:pt x="297" y="203"/>
                  </a:lnTo>
                  <a:lnTo>
                    <a:pt x="297" y="206"/>
                  </a:lnTo>
                  <a:lnTo>
                    <a:pt x="297" y="208"/>
                  </a:lnTo>
                  <a:lnTo>
                    <a:pt x="297" y="211"/>
                  </a:lnTo>
                  <a:lnTo>
                    <a:pt x="299" y="211"/>
                  </a:lnTo>
                  <a:lnTo>
                    <a:pt x="299" y="213"/>
                  </a:lnTo>
                  <a:lnTo>
                    <a:pt x="297" y="216"/>
                  </a:lnTo>
                  <a:lnTo>
                    <a:pt x="297" y="218"/>
                  </a:lnTo>
                  <a:lnTo>
                    <a:pt x="309" y="218"/>
                  </a:lnTo>
                  <a:lnTo>
                    <a:pt x="312" y="218"/>
                  </a:lnTo>
                  <a:lnTo>
                    <a:pt x="317" y="218"/>
                  </a:lnTo>
                  <a:lnTo>
                    <a:pt x="332" y="218"/>
                  </a:lnTo>
                  <a:lnTo>
                    <a:pt x="355" y="218"/>
                  </a:lnTo>
                  <a:lnTo>
                    <a:pt x="355" y="221"/>
                  </a:lnTo>
                  <a:lnTo>
                    <a:pt x="355" y="218"/>
                  </a:lnTo>
                  <a:lnTo>
                    <a:pt x="355" y="221"/>
                  </a:lnTo>
                  <a:lnTo>
                    <a:pt x="355" y="218"/>
                  </a:lnTo>
                  <a:lnTo>
                    <a:pt x="355" y="221"/>
                  </a:lnTo>
                  <a:lnTo>
                    <a:pt x="355" y="218"/>
                  </a:lnTo>
                  <a:lnTo>
                    <a:pt x="353" y="221"/>
                  </a:lnTo>
                  <a:lnTo>
                    <a:pt x="355" y="221"/>
                  </a:lnTo>
                  <a:lnTo>
                    <a:pt x="353" y="221"/>
                  </a:lnTo>
                  <a:lnTo>
                    <a:pt x="355" y="221"/>
                  </a:lnTo>
                  <a:lnTo>
                    <a:pt x="353" y="221"/>
                  </a:lnTo>
                  <a:lnTo>
                    <a:pt x="353" y="223"/>
                  </a:lnTo>
                  <a:lnTo>
                    <a:pt x="353" y="221"/>
                  </a:lnTo>
                  <a:lnTo>
                    <a:pt x="353" y="223"/>
                  </a:lnTo>
                  <a:lnTo>
                    <a:pt x="355" y="223"/>
                  </a:lnTo>
                  <a:lnTo>
                    <a:pt x="353" y="226"/>
                  </a:lnTo>
                  <a:lnTo>
                    <a:pt x="355" y="226"/>
                  </a:lnTo>
                  <a:lnTo>
                    <a:pt x="353" y="226"/>
                  </a:lnTo>
                  <a:lnTo>
                    <a:pt x="355" y="226"/>
                  </a:lnTo>
                  <a:lnTo>
                    <a:pt x="353" y="226"/>
                  </a:lnTo>
                  <a:lnTo>
                    <a:pt x="355" y="226"/>
                  </a:lnTo>
                  <a:lnTo>
                    <a:pt x="353" y="226"/>
                  </a:lnTo>
                  <a:lnTo>
                    <a:pt x="355" y="226"/>
                  </a:lnTo>
                  <a:lnTo>
                    <a:pt x="355" y="228"/>
                  </a:lnTo>
                  <a:lnTo>
                    <a:pt x="353" y="228"/>
                  </a:lnTo>
                  <a:lnTo>
                    <a:pt x="353" y="231"/>
                  </a:lnTo>
                  <a:lnTo>
                    <a:pt x="353" y="234"/>
                  </a:lnTo>
                  <a:lnTo>
                    <a:pt x="350" y="236"/>
                  </a:lnTo>
                  <a:lnTo>
                    <a:pt x="347" y="236"/>
                  </a:lnTo>
                  <a:lnTo>
                    <a:pt x="347" y="239"/>
                  </a:lnTo>
                  <a:lnTo>
                    <a:pt x="347" y="241"/>
                  </a:lnTo>
                  <a:lnTo>
                    <a:pt x="347" y="244"/>
                  </a:lnTo>
                  <a:lnTo>
                    <a:pt x="345" y="244"/>
                  </a:lnTo>
                  <a:lnTo>
                    <a:pt x="347" y="244"/>
                  </a:lnTo>
                  <a:lnTo>
                    <a:pt x="347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3" y="249"/>
                  </a:lnTo>
                  <a:lnTo>
                    <a:pt x="350" y="249"/>
                  </a:lnTo>
                  <a:lnTo>
                    <a:pt x="350" y="251"/>
                  </a:lnTo>
                  <a:lnTo>
                    <a:pt x="353" y="251"/>
                  </a:lnTo>
                  <a:lnTo>
                    <a:pt x="353" y="249"/>
                  </a:lnTo>
                  <a:lnTo>
                    <a:pt x="353" y="251"/>
                  </a:lnTo>
                  <a:lnTo>
                    <a:pt x="355" y="251"/>
                  </a:lnTo>
                  <a:lnTo>
                    <a:pt x="358" y="251"/>
                  </a:lnTo>
                  <a:lnTo>
                    <a:pt x="358" y="254"/>
                  </a:lnTo>
                  <a:lnTo>
                    <a:pt x="358" y="256"/>
                  </a:lnTo>
                  <a:lnTo>
                    <a:pt x="358" y="254"/>
                  </a:lnTo>
                  <a:lnTo>
                    <a:pt x="360" y="254"/>
                  </a:lnTo>
                  <a:lnTo>
                    <a:pt x="360" y="256"/>
                  </a:lnTo>
                  <a:lnTo>
                    <a:pt x="358" y="256"/>
                  </a:lnTo>
                  <a:lnTo>
                    <a:pt x="360" y="256"/>
                  </a:lnTo>
                  <a:lnTo>
                    <a:pt x="360" y="259"/>
                  </a:lnTo>
                  <a:lnTo>
                    <a:pt x="360" y="261"/>
                  </a:lnTo>
                  <a:lnTo>
                    <a:pt x="360" y="264"/>
                  </a:lnTo>
                  <a:lnTo>
                    <a:pt x="363" y="264"/>
                  </a:lnTo>
                  <a:lnTo>
                    <a:pt x="360" y="264"/>
                  </a:lnTo>
                  <a:lnTo>
                    <a:pt x="363" y="264"/>
                  </a:lnTo>
                  <a:lnTo>
                    <a:pt x="363" y="267"/>
                  </a:lnTo>
                  <a:lnTo>
                    <a:pt x="360" y="267"/>
                  </a:lnTo>
                  <a:lnTo>
                    <a:pt x="363" y="267"/>
                  </a:lnTo>
                  <a:lnTo>
                    <a:pt x="363" y="269"/>
                  </a:lnTo>
                  <a:lnTo>
                    <a:pt x="365" y="269"/>
                  </a:lnTo>
                  <a:lnTo>
                    <a:pt x="363" y="269"/>
                  </a:lnTo>
                  <a:lnTo>
                    <a:pt x="363" y="272"/>
                  </a:lnTo>
                  <a:lnTo>
                    <a:pt x="363" y="269"/>
                  </a:lnTo>
                  <a:lnTo>
                    <a:pt x="365" y="272"/>
                  </a:lnTo>
                  <a:lnTo>
                    <a:pt x="363" y="272"/>
                  </a:lnTo>
                  <a:lnTo>
                    <a:pt x="365" y="272"/>
                  </a:lnTo>
                  <a:lnTo>
                    <a:pt x="365" y="274"/>
                  </a:lnTo>
                  <a:lnTo>
                    <a:pt x="365" y="277"/>
                  </a:lnTo>
                  <a:lnTo>
                    <a:pt x="365" y="274"/>
                  </a:lnTo>
                  <a:lnTo>
                    <a:pt x="365" y="277"/>
                  </a:lnTo>
                  <a:lnTo>
                    <a:pt x="363" y="277"/>
                  </a:lnTo>
                  <a:lnTo>
                    <a:pt x="365" y="277"/>
                  </a:lnTo>
                  <a:lnTo>
                    <a:pt x="363" y="277"/>
                  </a:lnTo>
                  <a:lnTo>
                    <a:pt x="363" y="279"/>
                  </a:lnTo>
                  <a:lnTo>
                    <a:pt x="360" y="279"/>
                  </a:lnTo>
                  <a:lnTo>
                    <a:pt x="358" y="279"/>
                  </a:lnTo>
                  <a:lnTo>
                    <a:pt x="358" y="282"/>
                  </a:lnTo>
                  <a:lnTo>
                    <a:pt x="358" y="279"/>
                  </a:lnTo>
                  <a:lnTo>
                    <a:pt x="358" y="282"/>
                  </a:lnTo>
                  <a:lnTo>
                    <a:pt x="355" y="282"/>
                  </a:lnTo>
                  <a:lnTo>
                    <a:pt x="355" y="284"/>
                  </a:lnTo>
                  <a:lnTo>
                    <a:pt x="355" y="282"/>
                  </a:lnTo>
                  <a:lnTo>
                    <a:pt x="355" y="284"/>
                  </a:lnTo>
                  <a:lnTo>
                    <a:pt x="355" y="282"/>
                  </a:lnTo>
                  <a:lnTo>
                    <a:pt x="355" y="284"/>
                  </a:lnTo>
                  <a:lnTo>
                    <a:pt x="355" y="282"/>
                  </a:lnTo>
                  <a:lnTo>
                    <a:pt x="353" y="284"/>
                  </a:lnTo>
                  <a:lnTo>
                    <a:pt x="355" y="284"/>
                  </a:lnTo>
                  <a:lnTo>
                    <a:pt x="353" y="284"/>
                  </a:lnTo>
                  <a:lnTo>
                    <a:pt x="353" y="287"/>
                  </a:lnTo>
                  <a:lnTo>
                    <a:pt x="350" y="287"/>
                  </a:lnTo>
                  <a:lnTo>
                    <a:pt x="353" y="287"/>
                  </a:lnTo>
                  <a:lnTo>
                    <a:pt x="350" y="287"/>
                  </a:lnTo>
                  <a:lnTo>
                    <a:pt x="350" y="289"/>
                  </a:lnTo>
                  <a:lnTo>
                    <a:pt x="347" y="289"/>
                  </a:lnTo>
                  <a:lnTo>
                    <a:pt x="350" y="289"/>
                  </a:lnTo>
                  <a:lnTo>
                    <a:pt x="347" y="289"/>
                  </a:lnTo>
                  <a:lnTo>
                    <a:pt x="347" y="292"/>
                  </a:lnTo>
                  <a:lnTo>
                    <a:pt x="347" y="294"/>
                  </a:lnTo>
                  <a:lnTo>
                    <a:pt x="347" y="292"/>
                  </a:lnTo>
                  <a:lnTo>
                    <a:pt x="347" y="294"/>
                  </a:lnTo>
                  <a:lnTo>
                    <a:pt x="345" y="294"/>
                  </a:lnTo>
                  <a:lnTo>
                    <a:pt x="347" y="294"/>
                  </a:lnTo>
                  <a:lnTo>
                    <a:pt x="345" y="294"/>
                  </a:lnTo>
                  <a:lnTo>
                    <a:pt x="342" y="294"/>
                  </a:lnTo>
                  <a:lnTo>
                    <a:pt x="342" y="297"/>
                  </a:lnTo>
                  <a:lnTo>
                    <a:pt x="342" y="299"/>
                  </a:lnTo>
                  <a:lnTo>
                    <a:pt x="342" y="302"/>
                  </a:lnTo>
                  <a:lnTo>
                    <a:pt x="345" y="302"/>
                  </a:lnTo>
                  <a:lnTo>
                    <a:pt x="342" y="305"/>
                  </a:lnTo>
                  <a:lnTo>
                    <a:pt x="345" y="305"/>
                  </a:lnTo>
                  <a:lnTo>
                    <a:pt x="347" y="307"/>
                  </a:lnTo>
                  <a:lnTo>
                    <a:pt x="347" y="305"/>
                  </a:lnTo>
                  <a:lnTo>
                    <a:pt x="350" y="305"/>
                  </a:lnTo>
                  <a:lnTo>
                    <a:pt x="353" y="305"/>
                  </a:lnTo>
                  <a:lnTo>
                    <a:pt x="355" y="305"/>
                  </a:lnTo>
                  <a:lnTo>
                    <a:pt x="355" y="307"/>
                  </a:lnTo>
                  <a:lnTo>
                    <a:pt x="358" y="307"/>
                  </a:lnTo>
                  <a:lnTo>
                    <a:pt x="358" y="310"/>
                  </a:lnTo>
                  <a:lnTo>
                    <a:pt x="358" y="312"/>
                  </a:lnTo>
                  <a:lnTo>
                    <a:pt x="358" y="315"/>
                  </a:lnTo>
                  <a:lnTo>
                    <a:pt x="355" y="315"/>
                  </a:lnTo>
                  <a:lnTo>
                    <a:pt x="355" y="317"/>
                  </a:lnTo>
                  <a:lnTo>
                    <a:pt x="353" y="317"/>
                  </a:lnTo>
                  <a:lnTo>
                    <a:pt x="353" y="320"/>
                  </a:lnTo>
                  <a:lnTo>
                    <a:pt x="353" y="322"/>
                  </a:lnTo>
                  <a:lnTo>
                    <a:pt x="353" y="325"/>
                  </a:lnTo>
                  <a:lnTo>
                    <a:pt x="353" y="327"/>
                  </a:lnTo>
                  <a:lnTo>
                    <a:pt x="353" y="330"/>
                  </a:lnTo>
                  <a:lnTo>
                    <a:pt x="355" y="330"/>
                  </a:lnTo>
                  <a:lnTo>
                    <a:pt x="355" y="332"/>
                  </a:lnTo>
                  <a:lnTo>
                    <a:pt x="355" y="330"/>
                  </a:lnTo>
                  <a:lnTo>
                    <a:pt x="355" y="332"/>
                  </a:lnTo>
                  <a:lnTo>
                    <a:pt x="355" y="335"/>
                  </a:lnTo>
                  <a:lnTo>
                    <a:pt x="358" y="335"/>
                  </a:lnTo>
                  <a:lnTo>
                    <a:pt x="358" y="338"/>
                  </a:lnTo>
                  <a:lnTo>
                    <a:pt x="355" y="338"/>
                  </a:lnTo>
                  <a:lnTo>
                    <a:pt x="353" y="338"/>
                  </a:lnTo>
                  <a:lnTo>
                    <a:pt x="353" y="340"/>
                  </a:lnTo>
                  <a:lnTo>
                    <a:pt x="353" y="338"/>
                  </a:lnTo>
                  <a:lnTo>
                    <a:pt x="353" y="340"/>
                  </a:lnTo>
                  <a:lnTo>
                    <a:pt x="350" y="340"/>
                  </a:lnTo>
                  <a:lnTo>
                    <a:pt x="350" y="343"/>
                  </a:lnTo>
                  <a:lnTo>
                    <a:pt x="347" y="343"/>
                  </a:lnTo>
                  <a:lnTo>
                    <a:pt x="345" y="345"/>
                  </a:lnTo>
                  <a:lnTo>
                    <a:pt x="342" y="345"/>
                  </a:lnTo>
                  <a:lnTo>
                    <a:pt x="342" y="348"/>
                  </a:lnTo>
                  <a:lnTo>
                    <a:pt x="342" y="345"/>
                  </a:lnTo>
                  <a:lnTo>
                    <a:pt x="340" y="345"/>
                  </a:lnTo>
                  <a:lnTo>
                    <a:pt x="340" y="348"/>
                  </a:lnTo>
                  <a:lnTo>
                    <a:pt x="337" y="348"/>
                  </a:lnTo>
                  <a:lnTo>
                    <a:pt x="340" y="348"/>
                  </a:lnTo>
                  <a:lnTo>
                    <a:pt x="337" y="348"/>
                  </a:lnTo>
                  <a:lnTo>
                    <a:pt x="337" y="350"/>
                  </a:lnTo>
                  <a:lnTo>
                    <a:pt x="337" y="348"/>
                  </a:lnTo>
                  <a:lnTo>
                    <a:pt x="337" y="350"/>
                  </a:lnTo>
                  <a:lnTo>
                    <a:pt x="335" y="350"/>
                  </a:lnTo>
                  <a:lnTo>
                    <a:pt x="337" y="353"/>
                  </a:lnTo>
                  <a:lnTo>
                    <a:pt x="335" y="353"/>
                  </a:lnTo>
                  <a:lnTo>
                    <a:pt x="335" y="355"/>
                  </a:lnTo>
                  <a:lnTo>
                    <a:pt x="332" y="355"/>
                  </a:lnTo>
                  <a:lnTo>
                    <a:pt x="330" y="355"/>
                  </a:lnTo>
                  <a:lnTo>
                    <a:pt x="330" y="358"/>
                  </a:lnTo>
                  <a:lnTo>
                    <a:pt x="327" y="358"/>
                  </a:lnTo>
                  <a:lnTo>
                    <a:pt x="325" y="358"/>
                  </a:lnTo>
                  <a:lnTo>
                    <a:pt x="327" y="358"/>
                  </a:lnTo>
                  <a:lnTo>
                    <a:pt x="325" y="358"/>
                  </a:lnTo>
                  <a:lnTo>
                    <a:pt x="325" y="360"/>
                  </a:lnTo>
                  <a:lnTo>
                    <a:pt x="322" y="360"/>
                  </a:lnTo>
                  <a:lnTo>
                    <a:pt x="322" y="363"/>
                  </a:lnTo>
                  <a:lnTo>
                    <a:pt x="322" y="360"/>
                  </a:lnTo>
                  <a:lnTo>
                    <a:pt x="320" y="360"/>
                  </a:lnTo>
                  <a:lnTo>
                    <a:pt x="320" y="363"/>
                  </a:lnTo>
                  <a:lnTo>
                    <a:pt x="320" y="360"/>
                  </a:lnTo>
                  <a:lnTo>
                    <a:pt x="320" y="363"/>
                  </a:lnTo>
                  <a:lnTo>
                    <a:pt x="317" y="363"/>
                  </a:lnTo>
                  <a:lnTo>
                    <a:pt x="315" y="363"/>
                  </a:lnTo>
                  <a:lnTo>
                    <a:pt x="315" y="360"/>
                  </a:lnTo>
                  <a:lnTo>
                    <a:pt x="312" y="360"/>
                  </a:lnTo>
                  <a:lnTo>
                    <a:pt x="312" y="358"/>
                  </a:lnTo>
                  <a:lnTo>
                    <a:pt x="309" y="358"/>
                  </a:lnTo>
                  <a:lnTo>
                    <a:pt x="307" y="358"/>
                  </a:lnTo>
                  <a:lnTo>
                    <a:pt x="304" y="358"/>
                  </a:lnTo>
                  <a:lnTo>
                    <a:pt x="304" y="355"/>
                  </a:lnTo>
                  <a:lnTo>
                    <a:pt x="302" y="355"/>
                  </a:lnTo>
                  <a:lnTo>
                    <a:pt x="302" y="353"/>
                  </a:lnTo>
                  <a:lnTo>
                    <a:pt x="299" y="353"/>
                  </a:lnTo>
                  <a:lnTo>
                    <a:pt x="297" y="353"/>
                  </a:lnTo>
                  <a:lnTo>
                    <a:pt x="297" y="355"/>
                  </a:lnTo>
                  <a:lnTo>
                    <a:pt x="294" y="355"/>
                  </a:lnTo>
                  <a:lnTo>
                    <a:pt x="297" y="355"/>
                  </a:lnTo>
                  <a:lnTo>
                    <a:pt x="294" y="355"/>
                  </a:lnTo>
                  <a:lnTo>
                    <a:pt x="292" y="355"/>
                  </a:lnTo>
                  <a:lnTo>
                    <a:pt x="289" y="355"/>
                  </a:lnTo>
                  <a:lnTo>
                    <a:pt x="287" y="355"/>
                  </a:lnTo>
                  <a:lnTo>
                    <a:pt x="284" y="355"/>
                  </a:lnTo>
                  <a:lnTo>
                    <a:pt x="282" y="355"/>
                  </a:lnTo>
                  <a:lnTo>
                    <a:pt x="282" y="353"/>
                  </a:lnTo>
                  <a:lnTo>
                    <a:pt x="279" y="353"/>
                  </a:lnTo>
                  <a:lnTo>
                    <a:pt x="276" y="353"/>
                  </a:lnTo>
                  <a:lnTo>
                    <a:pt x="274" y="353"/>
                  </a:lnTo>
                  <a:lnTo>
                    <a:pt x="274" y="355"/>
                  </a:lnTo>
                  <a:lnTo>
                    <a:pt x="271" y="355"/>
                  </a:lnTo>
                  <a:lnTo>
                    <a:pt x="269" y="355"/>
                  </a:lnTo>
                  <a:lnTo>
                    <a:pt x="266" y="355"/>
                  </a:lnTo>
                  <a:lnTo>
                    <a:pt x="264" y="355"/>
                  </a:lnTo>
                  <a:lnTo>
                    <a:pt x="264" y="353"/>
                  </a:lnTo>
                  <a:lnTo>
                    <a:pt x="261" y="353"/>
                  </a:lnTo>
                  <a:lnTo>
                    <a:pt x="259" y="353"/>
                  </a:lnTo>
                  <a:lnTo>
                    <a:pt x="256" y="353"/>
                  </a:lnTo>
                  <a:lnTo>
                    <a:pt x="256" y="355"/>
                  </a:lnTo>
                  <a:lnTo>
                    <a:pt x="254" y="355"/>
                  </a:lnTo>
                  <a:lnTo>
                    <a:pt x="251" y="355"/>
                  </a:lnTo>
                  <a:lnTo>
                    <a:pt x="251" y="358"/>
                  </a:lnTo>
                  <a:lnTo>
                    <a:pt x="249" y="358"/>
                  </a:lnTo>
                  <a:lnTo>
                    <a:pt x="249" y="355"/>
                  </a:lnTo>
                  <a:lnTo>
                    <a:pt x="246" y="355"/>
                  </a:lnTo>
                  <a:lnTo>
                    <a:pt x="246" y="358"/>
                  </a:lnTo>
                  <a:lnTo>
                    <a:pt x="244" y="358"/>
                  </a:lnTo>
                  <a:lnTo>
                    <a:pt x="241" y="358"/>
                  </a:lnTo>
                  <a:lnTo>
                    <a:pt x="244" y="358"/>
                  </a:lnTo>
                  <a:lnTo>
                    <a:pt x="244" y="360"/>
                  </a:lnTo>
                  <a:lnTo>
                    <a:pt x="241" y="360"/>
                  </a:lnTo>
                  <a:lnTo>
                    <a:pt x="241" y="363"/>
                  </a:lnTo>
                  <a:lnTo>
                    <a:pt x="241" y="365"/>
                  </a:lnTo>
                  <a:lnTo>
                    <a:pt x="238" y="365"/>
                  </a:lnTo>
                  <a:lnTo>
                    <a:pt x="236" y="368"/>
                  </a:lnTo>
                  <a:lnTo>
                    <a:pt x="233" y="368"/>
                  </a:lnTo>
                  <a:lnTo>
                    <a:pt x="233" y="371"/>
                  </a:lnTo>
                  <a:lnTo>
                    <a:pt x="231" y="373"/>
                  </a:lnTo>
                  <a:lnTo>
                    <a:pt x="231" y="371"/>
                  </a:lnTo>
                  <a:lnTo>
                    <a:pt x="228" y="371"/>
                  </a:lnTo>
                  <a:lnTo>
                    <a:pt x="228" y="368"/>
                  </a:lnTo>
                  <a:lnTo>
                    <a:pt x="226" y="368"/>
                  </a:lnTo>
                  <a:lnTo>
                    <a:pt x="226" y="365"/>
                  </a:lnTo>
                  <a:lnTo>
                    <a:pt x="226" y="363"/>
                  </a:lnTo>
                  <a:lnTo>
                    <a:pt x="223" y="363"/>
                  </a:lnTo>
                  <a:lnTo>
                    <a:pt x="221" y="363"/>
                  </a:lnTo>
                  <a:lnTo>
                    <a:pt x="223" y="365"/>
                  </a:lnTo>
                  <a:lnTo>
                    <a:pt x="221" y="365"/>
                  </a:lnTo>
                  <a:lnTo>
                    <a:pt x="218" y="365"/>
                  </a:lnTo>
                  <a:lnTo>
                    <a:pt x="216" y="365"/>
                  </a:lnTo>
                  <a:lnTo>
                    <a:pt x="216" y="368"/>
                  </a:lnTo>
                  <a:lnTo>
                    <a:pt x="216" y="371"/>
                  </a:lnTo>
                  <a:lnTo>
                    <a:pt x="216" y="368"/>
                  </a:lnTo>
                  <a:lnTo>
                    <a:pt x="213" y="368"/>
                  </a:lnTo>
                  <a:lnTo>
                    <a:pt x="213" y="371"/>
                  </a:lnTo>
                  <a:lnTo>
                    <a:pt x="211" y="371"/>
                  </a:lnTo>
                  <a:lnTo>
                    <a:pt x="208" y="371"/>
                  </a:lnTo>
                  <a:lnTo>
                    <a:pt x="208" y="373"/>
                  </a:lnTo>
                  <a:lnTo>
                    <a:pt x="205" y="371"/>
                  </a:lnTo>
                  <a:lnTo>
                    <a:pt x="203" y="371"/>
                  </a:lnTo>
                  <a:lnTo>
                    <a:pt x="200" y="371"/>
                  </a:lnTo>
                  <a:lnTo>
                    <a:pt x="198" y="371"/>
                  </a:lnTo>
                  <a:lnTo>
                    <a:pt x="195" y="371"/>
                  </a:lnTo>
                  <a:lnTo>
                    <a:pt x="193" y="371"/>
                  </a:lnTo>
                  <a:lnTo>
                    <a:pt x="193" y="373"/>
                  </a:lnTo>
                  <a:lnTo>
                    <a:pt x="190" y="373"/>
                  </a:lnTo>
                  <a:lnTo>
                    <a:pt x="188" y="373"/>
                  </a:lnTo>
                  <a:lnTo>
                    <a:pt x="185" y="373"/>
                  </a:lnTo>
                  <a:lnTo>
                    <a:pt x="183" y="373"/>
                  </a:lnTo>
                  <a:lnTo>
                    <a:pt x="180" y="373"/>
                  </a:lnTo>
                  <a:lnTo>
                    <a:pt x="180" y="376"/>
                  </a:lnTo>
                  <a:lnTo>
                    <a:pt x="178" y="376"/>
                  </a:lnTo>
                  <a:lnTo>
                    <a:pt x="175" y="376"/>
                  </a:lnTo>
                  <a:lnTo>
                    <a:pt x="175" y="378"/>
                  </a:lnTo>
                  <a:lnTo>
                    <a:pt x="173" y="381"/>
                  </a:lnTo>
                  <a:lnTo>
                    <a:pt x="173" y="383"/>
                  </a:lnTo>
                  <a:lnTo>
                    <a:pt x="170" y="383"/>
                  </a:lnTo>
                  <a:lnTo>
                    <a:pt x="170" y="386"/>
                  </a:lnTo>
                  <a:lnTo>
                    <a:pt x="167" y="386"/>
                  </a:lnTo>
                  <a:lnTo>
                    <a:pt x="167" y="388"/>
                  </a:lnTo>
                  <a:lnTo>
                    <a:pt x="165" y="388"/>
                  </a:lnTo>
                  <a:lnTo>
                    <a:pt x="165" y="391"/>
                  </a:lnTo>
                  <a:lnTo>
                    <a:pt x="165" y="393"/>
                  </a:lnTo>
                  <a:lnTo>
                    <a:pt x="165" y="396"/>
                  </a:lnTo>
                  <a:lnTo>
                    <a:pt x="165" y="398"/>
                  </a:lnTo>
                  <a:lnTo>
                    <a:pt x="162" y="398"/>
                  </a:lnTo>
                  <a:lnTo>
                    <a:pt x="162" y="401"/>
                  </a:lnTo>
                  <a:lnTo>
                    <a:pt x="160" y="401"/>
                  </a:lnTo>
                  <a:lnTo>
                    <a:pt x="157" y="401"/>
                  </a:lnTo>
                  <a:lnTo>
                    <a:pt x="155" y="401"/>
                  </a:lnTo>
                  <a:lnTo>
                    <a:pt x="155" y="403"/>
                  </a:lnTo>
                  <a:lnTo>
                    <a:pt x="152" y="403"/>
                  </a:lnTo>
                  <a:lnTo>
                    <a:pt x="150" y="403"/>
                  </a:lnTo>
                  <a:lnTo>
                    <a:pt x="150" y="406"/>
                  </a:lnTo>
                  <a:lnTo>
                    <a:pt x="150" y="409"/>
                  </a:lnTo>
                  <a:lnTo>
                    <a:pt x="147" y="409"/>
                  </a:lnTo>
                  <a:lnTo>
                    <a:pt x="147" y="411"/>
                  </a:lnTo>
                  <a:lnTo>
                    <a:pt x="145" y="411"/>
                  </a:lnTo>
                  <a:lnTo>
                    <a:pt x="145" y="414"/>
                  </a:lnTo>
                  <a:lnTo>
                    <a:pt x="145" y="416"/>
                  </a:lnTo>
                  <a:lnTo>
                    <a:pt x="142" y="416"/>
                  </a:lnTo>
                  <a:lnTo>
                    <a:pt x="142" y="419"/>
                  </a:lnTo>
                  <a:lnTo>
                    <a:pt x="145" y="419"/>
                  </a:lnTo>
                  <a:lnTo>
                    <a:pt x="145" y="421"/>
                  </a:lnTo>
                  <a:lnTo>
                    <a:pt x="145" y="424"/>
                  </a:lnTo>
                  <a:lnTo>
                    <a:pt x="142" y="421"/>
                  </a:lnTo>
                  <a:lnTo>
                    <a:pt x="140" y="421"/>
                  </a:lnTo>
                  <a:lnTo>
                    <a:pt x="140" y="419"/>
                  </a:lnTo>
                  <a:lnTo>
                    <a:pt x="137" y="419"/>
                  </a:lnTo>
                  <a:lnTo>
                    <a:pt x="134" y="419"/>
                  </a:lnTo>
                  <a:lnTo>
                    <a:pt x="134" y="416"/>
                  </a:lnTo>
                  <a:lnTo>
                    <a:pt x="134" y="414"/>
                  </a:lnTo>
                  <a:lnTo>
                    <a:pt x="132" y="414"/>
                  </a:lnTo>
                  <a:lnTo>
                    <a:pt x="132" y="411"/>
                  </a:lnTo>
                  <a:lnTo>
                    <a:pt x="129" y="411"/>
                  </a:lnTo>
                  <a:lnTo>
                    <a:pt x="127" y="411"/>
                  </a:lnTo>
                  <a:lnTo>
                    <a:pt x="124" y="411"/>
                  </a:lnTo>
                  <a:lnTo>
                    <a:pt x="124" y="409"/>
                  </a:lnTo>
                  <a:lnTo>
                    <a:pt x="122" y="409"/>
                  </a:lnTo>
                  <a:lnTo>
                    <a:pt x="119" y="409"/>
                  </a:lnTo>
                  <a:lnTo>
                    <a:pt x="117" y="409"/>
                  </a:lnTo>
                  <a:lnTo>
                    <a:pt x="117" y="406"/>
                  </a:lnTo>
                  <a:lnTo>
                    <a:pt x="114" y="406"/>
                  </a:lnTo>
                  <a:lnTo>
                    <a:pt x="114" y="403"/>
                  </a:lnTo>
                  <a:lnTo>
                    <a:pt x="112" y="403"/>
                  </a:lnTo>
                  <a:lnTo>
                    <a:pt x="112" y="406"/>
                  </a:lnTo>
                  <a:lnTo>
                    <a:pt x="112" y="403"/>
                  </a:lnTo>
                  <a:lnTo>
                    <a:pt x="109" y="403"/>
                  </a:lnTo>
                  <a:lnTo>
                    <a:pt x="107" y="403"/>
                  </a:lnTo>
                  <a:lnTo>
                    <a:pt x="107" y="401"/>
                  </a:lnTo>
                  <a:lnTo>
                    <a:pt x="104" y="401"/>
                  </a:lnTo>
                  <a:lnTo>
                    <a:pt x="102" y="401"/>
                  </a:lnTo>
                  <a:lnTo>
                    <a:pt x="99" y="401"/>
                  </a:lnTo>
                  <a:lnTo>
                    <a:pt x="96" y="401"/>
                  </a:lnTo>
                  <a:lnTo>
                    <a:pt x="94" y="401"/>
                  </a:lnTo>
                  <a:lnTo>
                    <a:pt x="94" y="398"/>
                  </a:lnTo>
                  <a:lnTo>
                    <a:pt x="91" y="398"/>
                  </a:lnTo>
                  <a:lnTo>
                    <a:pt x="89" y="398"/>
                  </a:lnTo>
                  <a:lnTo>
                    <a:pt x="89" y="396"/>
                  </a:lnTo>
                  <a:lnTo>
                    <a:pt x="86" y="396"/>
                  </a:lnTo>
                  <a:lnTo>
                    <a:pt x="84" y="396"/>
                  </a:lnTo>
                  <a:lnTo>
                    <a:pt x="84" y="393"/>
                  </a:lnTo>
                  <a:lnTo>
                    <a:pt x="81" y="393"/>
                  </a:lnTo>
                  <a:lnTo>
                    <a:pt x="81" y="391"/>
                  </a:lnTo>
                  <a:lnTo>
                    <a:pt x="79" y="391"/>
                  </a:lnTo>
                  <a:lnTo>
                    <a:pt x="76" y="391"/>
                  </a:lnTo>
                  <a:lnTo>
                    <a:pt x="76" y="393"/>
                  </a:lnTo>
                  <a:lnTo>
                    <a:pt x="74" y="391"/>
                  </a:lnTo>
                  <a:lnTo>
                    <a:pt x="76" y="391"/>
                  </a:lnTo>
                  <a:lnTo>
                    <a:pt x="74" y="391"/>
                  </a:lnTo>
                  <a:lnTo>
                    <a:pt x="71" y="391"/>
                  </a:lnTo>
                  <a:lnTo>
                    <a:pt x="71" y="388"/>
                  </a:lnTo>
                  <a:lnTo>
                    <a:pt x="69" y="388"/>
                  </a:lnTo>
                  <a:lnTo>
                    <a:pt x="69" y="386"/>
                  </a:lnTo>
                  <a:lnTo>
                    <a:pt x="69" y="388"/>
                  </a:lnTo>
                  <a:lnTo>
                    <a:pt x="69" y="386"/>
                  </a:lnTo>
                  <a:lnTo>
                    <a:pt x="66" y="386"/>
                  </a:lnTo>
                  <a:lnTo>
                    <a:pt x="66" y="383"/>
                  </a:lnTo>
                  <a:lnTo>
                    <a:pt x="63" y="383"/>
                  </a:lnTo>
                  <a:lnTo>
                    <a:pt x="61" y="383"/>
                  </a:lnTo>
                  <a:lnTo>
                    <a:pt x="58" y="383"/>
                  </a:lnTo>
                  <a:lnTo>
                    <a:pt x="56" y="383"/>
                  </a:lnTo>
                  <a:lnTo>
                    <a:pt x="56" y="381"/>
                  </a:lnTo>
                  <a:lnTo>
                    <a:pt x="53" y="381"/>
                  </a:lnTo>
                  <a:lnTo>
                    <a:pt x="51" y="378"/>
                  </a:lnTo>
                  <a:lnTo>
                    <a:pt x="53" y="378"/>
                  </a:lnTo>
                  <a:lnTo>
                    <a:pt x="51" y="378"/>
                  </a:lnTo>
                  <a:lnTo>
                    <a:pt x="51" y="376"/>
                  </a:lnTo>
                  <a:lnTo>
                    <a:pt x="48" y="376"/>
                  </a:lnTo>
                  <a:lnTo>
                    <a:pt x="48" y="373"/>
                  </a:lnTo>
                  <a:lnTo>
                    <a:pt x="46" y="373"/>
                  </a:lnTo>
                  <a:lnTo>
                    <a:pt x="43" y="373"/>
                  </a:lnTo>
                  <a:lnTo>
                    <a:pt x="41" y="373"/>
                  </a:lnTo>
                  <a:lnTo>
                    <a:pt x="41" y="376"/>
                  </a:lnTo>
                  <a:lnTo>
                    <a:pt x="38" y="376"/>
                  </a:lnTo>
                  <a:lnTo>
                    <a:pt x="36" y="373"/>
                  </a:lnTo>
                  <a:lnTo>
                    <a:pt x="33" y="376"/>
                  </a:lnTo>
                  <a:lnTo>
                    <a:pt x="31" y="376"/>
                  </a:lnTo>
                  <a:lnTo>
                    <a:pt x="31" y="373"/>
                  </a:lnTo>
                  <a:lnTo>
                    <a:pt x="28" y="373"/>
                  </a:lnTo>
                  <a:lnTo>
                    <a:pt x="25" y="373"/>
                  </a:lnTo>
                  <a:lnTo>
                    <a:pt x="23" y="373"/>
                  </a:lnTo>
                  <a:lnTo>
                    <a:pt x="20" y="373"/>
                  </a:lnTo>
                  <a:lnTo>
                    <a:pt x="20" y="371"/>
                  </a:lnTo>
                  <a:lnTo>
                    <a:pt x="20" y="368"/>
                  </a:lnTo>
                  <a:lnTo>
                    <a:pt x="18" y="368"/>
                  </a:lnTo>
                  <a:lnTo>
                    <a:pt x="18" y="365"/>
                  </a:lnTo>
                  <a:lnTo>
                    <a:pt x="20" y="365"/>
                  </a:lnTo>
                  <a:lnTo>
                    <a:pt x="20" y="363"/>
                  </a:lnTo>
                  <a:lnTo>
                    <a:pt x="23" y="363"/>
                  </a:lnTo>
                  <a:lnTo>
                    <a:pt x="23" y="360"/>
                  </a:lnTo>
                  <a:lnTo>
                    <a:pt x="23" y="358"/>
                  </a:lnTo>
                  <a:lnTo>
                    <a:pt x="25" y="358"/>
                  </a:lnTo>
                  <a:lnTo>
                    <a:pt x="28" y="358"/>
                  </a:lnTo>
                  <a:lnTo>
                    <a:pt x="31" y="355"/>
                  </a:lnTo>
                  <a:lnTo>
                    <a:pt x="31" y="353"/>
                  </a:lnTo>
                  <a:lnTo>
                    <a:pt x="28" y="353"/>
                  </a:lnTo>
                  <a:lnTo>
                    <a:pt x="25" y="353"/>
                  </a:lnTo>
                  <a:lnTo>
                    <a:pt x="23" y="353"/>
                  </a:lnTo>
                  <a:lnTo>
                    <a:pt x="20" y="353"/>
                  </a:lnTo>
                  <a:lnTo>
                    <a:pt x="20" y="350"/>
                  </a:lnTo>
                  <a:lnTo>
                    <a:pt x="18" y="350"/>
                  </a:lnTo>
                  <a:lnTo>
                    <a:pt x="18" y="353"/>
                  </a:lnTo>
                  <a:lnTo>
                    <a:pt x="15" y="353"/>
                  </a:lnTo>
                  <a:lnTo>
                    <a:pt x="15" y="355"/>
                  </a:lnTo>
                  <a:lnTo>
                    <a:pt x="13" y="355"/>
                  </a:lnTo>
                  <a:lnTo>
                    <a:pt x="13" y="353"/>
                  </a:lnTo>
                  <a:lnTo>
                    <a:pt x="10" y="353"/>
                  </a:lnTo>
                  <a:lnTo>
                    <a:pt x="10" y="350"/>
                  </a:lnTo>
                  <a:lnTo>
                    <a:pt x="10" y="348"/>
                  </a:lnTo>
                  <a:lnTo>
                    <a:pt x="8" y="343"/>
                  </a:lnTo>
                  <a:lnTo>
                    <a:pt x="8" y="340"/>
                  </a:lnTo>
                  <a:lnTo>
                    <a:pt x="8" y="338"/>
                  </a:lnTo>
                  <a:lnTo>
                    <a:pt x="10" y="338"/>
                  </a:lnTo>
                  <a:lnTo>
                    <a:pt x="13" y="338"/>
                  </a:lnTo>
                  <a:lnTo>
                    <a:pt x="13" y="335"/>
                  </a:lnTo>
                  <a:lnTo>
                    <a:pt x="13" y="332"/>
                  </a:lnTo>
                  <a:lnTo>
                    <a:pt x="10" y="332"/>
                  </a:lnTo>
                  <a:lnTo>
                    <a:pt x="10" y="330"/>
                  </a:lnTo>
                  <a:lnTo>
                    <a:pt x="8" y="330"/>
                  </a:lnTo>
                  <a:lnTo>
                    <a:pt x="8" y="327"/>
                  </a:lnTo>
                  <a:lnTo>
                    <a:pt x="8" y="325"/>
                  </a:lnTo>
                  <a:lnTo>
                    <a:pt x="8" y="322"/>
                  </a:lnTo>
                  <a:lnTo>
                    <a:pt x="8" y="320"/>
                  </a:lnTo>
                  <a:lnTo>
                    <a:pt x="5" y="320"/>
                  </a:lnTo>
                  <a:lnTo>
                    <a:pt x="8" y="320"/>
                  </a:lnTo>
                  <a:lnTo>
                    <a:pt x="5" y="320"/>
                  </a:lnTo>
                  <a:lnTo>
                    <a:pt x="5" y="317"/>
                  </a:lnTo>
                  <a:lnTo>
                    <a:pt x="3" y="317"/>
                  </a:lnTo>
                  <a:lnTo>
                    <a:pt x="3" y="315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3" y="310"/>
                  </a:lnTo>
                  <a:lnTo>
                    <a:pt x="0" y="31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71" name="Freeform 225"/>
            <p:cNvSpPr>
              <a:spLocks noEditPoints="1"/>
            </p:cNvSpPr>
            <p:nvPr/>
          </p:nvSpPr>
          <p:spPr bwMode="auto">
            <a:xfrm>
              <a:off x="6709970" y="2378141"/>
              <a:ext cx="549172" cy="726068"/>
            </a:xfrm>
            <a:custGeom>
              <a:avLst/>
              <a:gdLst>
                <a:gd name="T0" fmla="*/ 73 w 416"/>
                <a:gd name="T1" fmla="*/ 200 h 550"/>
                <a:gd name="T2" fmla="*/ 101 w 416"/>
                <a:gd name="T3" fmla="*/ 165 h 550"/>
                <a:gd name="T4" fmla="*/ 117 w 416"/>
                <a:gd name="T5" fmla="*/ 132 h 550"/>
                <a:gd name="T6" fmla="*/ 127 w 416"/>
                <a:gd name="T7" fmla="*/ 96 h 550"/>
                <a:gd name="T8" fmla="*/ 149 w 416"/>
                <a:gd name="T9" fmla="*/ 53 h 550"/>
                <a:gd name="T10" fmla="*/ 160 w 416"/>
                <a:gd name="T11" fmla="*/ 7 h 550"/>
                <a:gd name="T12" fmla="*/ 170 w 416"/>
                <a:gd name="T13" fmla="*/ 7 h 550"/>
                <a:gd name="T14" fmla="*/ 182 w 416"/>
                <a:gd name="T15" fmla="*/ 18 h 550"/>
                <a:gd name="T16" fmla="*/ 198 w 416"/>
                <a:gd name="T17" fmla="*/ 15 h 550"/>
                <a:gd name="T18" fmla="*/ 203 w 416"/>
                <a:gd name="T19" fmla="*/ 18 h 550"/>
                <a:gd name="T20" fmla="*/ 210 w 416"/>
                <a:gd name="T21" fmla="*/ 35 h 550"/>
                <a:gd name="T22" fmla="*/ 226 w 416"/>
                <a:gd name="T23" fmla="*/ 30 h 550"/>
                <a:gd name="T24" fmla="*/ 228 w 416"/>
                <a:gd name="T25" fmla="*/ 35 h 550"/>
                <a:gd name="T26" fmla="*/ 236 w 416"/>
                <a:gd name="T27" fmla="*/ 46 h 550"/>
                <a:gd name="T28" fmla="*/ 251 w 416"/>
                <a:gd name="T29" fmla="*/ 51 h 550"/>
                <a:gd name="T30" fmla="*/ 246 w 416"/>
                <a:gd name="T31" fmla="*/ 71 h 550"/>
                <a:gd name="T32" fmla="*/ 246 w 416"/>
                <a:gd name="T33" fmla="*/ 71 h 550"/>
                <a:gd name="T34" fmla="*/ 251 w 416"/>
                <a:gd name="T35" fmla="*/ 86 h 550"/>
                <a:gd name="T36" fmla="*/ 248 w 416"/>
                <a:gd name="T37" fmla="*/ 122 h 550"/>
                <a:gd name="T38" fmla="*/ 276 w 416"/>
                <a:gd name="T39" fmla="*/ 84 h 550"/>
                <a:gd name="T40" fmla="*/ 264 w 416"/>
                <a:gd name="T41" fmla="*/ 104 h 550"/>
                <a:gd name="T42" fmla="*/ 279 w 416"/>
                <a:gd name="T43" fmla="*/ 101 h 550"/>
                <a:gd name="T44" fmla="*/ 304 w 416"/>
                <a:gd name="T45" fmla="*/ 89 h 550"/>
                <a:gd name="T46" fmla="*/ 317 w 416"/>
                <a:gd name="T47" fmla="*/ 79 h 550"/>
                <a:gd name="T48" fmla="*/ 360 w 416"/>
                <a:gd name="T49" fmla="*/ 94 h 550"/>
                <a:gd name="T50" fmla="*/ 388 w 416"/>
                <a:gd name="T51" fmla="*/ 104 h 550"/>
                <a:gd name="T52" fmla="*/ 406 w 416"/>
                <a:gd name="T53" fmla="*/ 101 h 550"/>
                <a:gd name="T54" fmla="*/ 406 w 416"/>
                <a:gd name="T55" fmla="*/ 127 h 550"/>
                <a:gd name="T56" fmla="*/ 360 w 416"/>
                <a:gd name="T57" fmla="*/ 167 h 550"/>
                <a:gd name="T58" fmla="*/ 347 w 416"/>
                <a:gd name="T59" fmla="*/ 218 h 550"/>
                <a:gd name="T60" fmla="*/ 337 w 416"/>
                <a:gd name="T61" fmla="*/ 279 h 550"/>
                <a:gd name="T62" fmla="*/ 342 w 416"/>
                <a:gd name="T63" fmla="*/ 340 h 550"/>
                <a:gd name="T64" fmla="*/ 276 w 416"/>
                <a:gd name="T65" fmla="*/ 342 h 550"/>
                <a:gd name="T66" fmla="*/ 228 w 416"/>
                <a:gd name="T67" fmla="*/ 380 h 550"/>
                <a:gd name="T68" fmla="*/ 190 w 416"/>
                <a:gd name="T69" fmla="*/ 424 h 550"/>
                <a:gd name="T70" fmla="*/ 167 w 416"/>
                <a:gd name="T71" fmla="*/ 472 h 550"/>
                <a:gd name="T72" fmla="*/ 172 w 416"/>
                <a:gd name="T73" fmla="*/ 533 h 550"/>
                <a:gd name="T74" fmla="*/ 134 w 416"/>
                <a:gd name="T75" fmla="*/ 525 h 550"/>
                <a:gd name="T76" fmla="*/ 114 w 416"/>
                <a:gd name="T77" fmla="*/ 482 h 550"/>
                <a:gd name="T78" fmla="*/ 114 w 416"/>
                <a:gd name="T79" fmla="*/ 449 h 550"/>
                <a:gd name="T80" fmla="*/ 124 w 416"/>
                <a:gd name="T81" fmla="*/ 408 h 550"/>
                <a:gd name="T82" fmla="*/ 89 w 416"/>
                <a:gd name="T83" fmla="*/ 401 h 550"/>
                <a:gd name="T84" fmla="*/ 66 w 416"/>
                <a:gd name="T85" fmla="*/ 373 h 550"/>
                <a:gd name="T86" fmla="*/ 81 w 416"/>
                <a:gd name="T87" fmla="*/ 317 h 550"/>
                <a:gd name="T88" fmla="*/ 51 w 416"/>
                <a:gd name="T89" fmla="*/ 251 h 550"/>
                <a:gd name="T90" fmla="*/ 248 w 416"/>
                <a:gd name="T91" fmla="*/ 114 h 550"/>
                <a:gd name="T92" fmla="*/ 291 w 416"/>
                <a:gd name="T93" fmla="*/ 84 h 550"/>
                <a:gd name="T94" fmla="*/ 291 w 416"/>
                <a:gd name="T95" fmla="*/ 84 h 550"/>
                <a:gd name="T96" fmla="*/ 185 w 416"/>
                <a:gd name="T97" fmla="*/ 13 h 550"/>
                <a:gd name="T98" fmla="*/ 248 w 416"/>
                <a:gd name="T99" fmla="*/ 46 h 550"/>
                <a:gd name="T100" fmla="*/ 243 w 416"/>
                <a:gd name="T101" fmla="*/ 114 h 550"/>
                <a:gd name="T102" fmla="*/ 302 w 416"/>
                <a:gd name="T103" fmla="*/ 73 h 550"/>
                <a:gd name="T104" fmla="*/ 289 w 416"/>
                <a:gd name="T105" fmla="*/ 94 h 550"/>
                <a:gd name="T106" fmla="*/ 256 w 416"/>
                <a:gd name="T107" fmla="*/ 63 h 550"/>
                <a:gd name="T108" fmla="*/ 307 w 416"/>
                <a:gd name="T109" fmla="*/ 79 h 550"/>
                <a:gd name="T110" fmla="*/ 236 w 416"/>
                <a:gd name="T111" fmla="*/ 35 h 550"/>
                <a:gd name="T112" fmla="*/ 297 w 416"/>
                <a:gd name="T113" fmla="*/ 89 h 550"/>
                <a:gd name="T114" fmla="*/ 238 w 416"/>
                <a:gd name="T115" fmla="*/ 35 h 550"/>
                <a:gd name="T116" fmla="*/ 182 w 416"/>
                <a:gd name="T117" fmla="*/ 13 h 550"/>
                <a:gd name="T118" fmla="*/ 291 w 416"/>
                <a:gd name="T119" fmla="*/ 91 h 550"/>
                <a:gd name="T120" fmla="*/ 226 w 416"/>
                <a:gd name="T121" fmla="*/ 18 h 550"/>
                <a:gd name="T122" fmla="*/ 312 w 416"/>
                <a:gd name="T123" fmla="*/ 79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6" h="550">
                  <a:moveTo>
                    <a:pt x="299" y="86"/>
                  </a:moveTo>
                  <a:lnTo>
                    <a:pt x="302" y="86"/>
                  </a:lnTo>
                  <a:lnTo>
                    <a:pt x="302" y="89"/>
                  </a:lnTo>
                  <a:lnTo>
                    <a:pt x="302" y="86"/>
                  </a:lnTo>
                  <a:lnTo>
                    <a:pt x="299" y="86"/>
                  </a:lnTo>
                  <a:close/>
                  <a:moveTo>
                    <a:pt x="0" y="256"/>
                  </a:moveTo>
                  <a:lnTo>
                    <a:pt x="15" y="243"/>
                  </a:lnTo>
                  <a:lnTo>
                    <a:pt x="18" y="243"/>
                  </a:lnTo>
                  <a:lnTo>
                    <a:pt x="18" y="241"/>
                  </a:lnTo>
                  <a:lnTo>
                    <a:pt x="20" y="241"/>
                  </a:lnTo>
                  <a:lnTo>
                    <a:pt x="23" y="241"/>
                  </a:lnTo>
                  <a:lnTo>
                    <a:pt x="23" y="238"/>
                  </a:lnTo>
                  <a:lnTo>
                    <a:pt x="25" y="236"/>
                  </a:lnTo>
                  <a:lnTo>
                    <a:pt x="33" y="231"/>
                  </a:lnTo>
                  <a:lnTo>
                    <a:pt x="40" y="223"/>
                  </a:lnTo>
                  <a:lnTo>
                    <a:pt x="43" y="223"/>
                  </a:lnTo>
                  <a:lnTo>
                    <a:pt x="46" y="221"/>
                  </a:lnTo>
                  <a:lnTo>
                    <a:pt x="56" y="213"/>
                  </a:lnTo>
                  <a:lnTo>
                    <a:pt x="58" y="213"/>
                  </a:lnTo>
                  <a:lnTo>
                    <a:pt x="58" y="210"/>
                  </a:lnTo>
                  <a:lnTo>
                    <a:pt x="58" y="213"/>
                  </a:lnTo>
                  <a:lnTo>
                    <a:pt x="58" y="210"/>
                  </a:lnTo>
                  <a:lnTo>
                    <a:pt x="58" y="213"/>
                  </a:lnTo>
                  <a:lnTo>
                    <a:pt x="58" y="210"/>
                  </a:lnTo>
                  <a:lnTo>
                    <a:pt x="61" y="210"/>
                  </a:lnTo>
                  <a:lnTo>
                    <a:pt x="61" y="213"/>
                  </a:lnTo>
                  <a:lnTo>
                    <a:pt x="63" y="213"/>
                  </a:lnTo>
                  <a:lnTo>
                    <a:pt x="66" y="213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08"/>
                  </a:lnTo>
                  <a:lnTo>
                    <a:pt x="71" y="208"/>
                  </a:lnTo>
                  <a:lnTo>
                    <a:pt x="71" y="205"/>
                  </a:lnTo>
                  <a:lnTo>
                    <a:pt x="73" y="203"/>
                  </a:lnTo>
                  <a:lnTo>
                    <a:pt x="73" y="200"/>
                  </a:lnTo>
                  <a:lnTo>
                    <a:pt x="76" y="200"/>
                  </a:lnTo>
                  <a:lnTo>
                    <a:pt x="73" y="200"/>
                  </a:lnTo>
                  <a:lnTo>
                    <a:pt x="76" y="200"/>
                  </a:lnTo>
                  <a:lnTo>
                    <a:pt x="76" y="198"/>
                  </a:lnTo>
                  <a:lnTo>
                    <a:pt x="76" y="195"/>
                  </a:lnTo>
                  <a:lnTo>
                    <a:pt x="78" y="195"/>
                  </a:lnTo>
                  <a:lnTo>
                    <a:pt x="78" y="193"/>
                  </a:lnTo>
                  <a:lnTo>
                    <a:pt x="81" y="193"/>
                  </a:lnTo>
                  <a:lnTo>
                    <a:pt x="81" y="190"/>
                  </a:lnTo>
                  <a:lnTo>
                    <a:pt x="84" y="190"/>
                  </a:lnTo>
                  <a:lnTo>
                    <a:pt x="81" y="190"/>
                  </a:lnTo>
                  <a:lnTo>
                    <a:pt x="84" y="190"/>
                  </a:lnTo>
                  <a:lnTo>
                    <a:pt x="84" y="188"/>
                  </a:lnTo>
                  <a:lnTo>
                    <a:pt x="84" y="185"/>
                  </a:lnTo>
                  <a:lnTo>
                    <a:pt x="84" y="183"/>
                  </a:lnTo>
                  <a:lnTo>
                    <a:pt x="86" y="183"/>
                  </a:lnTo>
                  <a:lnTo>
                    <a:pt x="84" y="183"/>
                  </a:lnTo>
                  <a:lnTo>
                    <a:pt x="84" y="180"/>
                  </a:lnTo>
                  <a:lnTo>
                    <a:pt x="86" y="180"/>
                  </a:lnTo>
                  <a:lnTo>
                    <a:pt x="89" y="180"/>
                  </a:lnTo>
                  <a:lnTo>
                    <a:pt x="89" y="177"/>
                  </a:lnTo>
                  <a:lnTo>
                    <a:pt x="91" y="177"/>
                  </a:lnTo>
                  <a:lnTo>
                    <a:pt x="91" y="175"/>
                  </a:lnTo>
                  <a:lnTo>
                    <a:pt x="91" y="177"/>
                  </a:lnTo>
                  <a:lnTo>
                    <a:pt x="91" y="175"/>
                  </a:lnTo>
                  <a:lnTo>
                    <a:pt x="94" y="175"/>
                  </a:lnTo>
                  <a:lnTo>
                    <a:pt x="94" y="172"/>
                  </a:lnTo>
                  <a:lnTo>
                    <a:pt x="96" y="172"/>
                  </a:lnTo>
                  <a:lnTo>
                    <a:pt x="96" y="170"/>
                  </a:lnTo>
                  <a:lnTo>
                    <a:pt x="99" y="170"/>
                  </a:lnTo>
                  <a:lnTo>
                    <a:pt x="99" y="167"/>
                  </a:lnTo>
                  <a:lnTo>
                    <a:pt x="99" y="165"/>
                  </a:lnTo>
                  <a:lnTo>
                    <a:pt x="101" y="165"/>
                  </a:lnTo>
                  <a:lnTo>
                    <a:pt x="99" y="165"/>
                  </a:lnTo>
                  <a:lnTo>
                    <a:pt x="101" y="165"/>
                  </a:lnTo>
                  <a:lnTo>
                    <a:pt x="101" y="162"/>
                  </a:lnTo>
                  <a:lnTo>
                    <a:pt x="101" y="160"/>
                  </a:lnTo>
                  <a:lnTo>
                    <a:pt x="101" y="157"/>
                  </a:lnTo>
                  <a:lnTo>
                    <a:pt x="101" y="155"/>
                  </a:lnTo>
                  <a:lnTo>
                    <a:pt x="101" y="152"/>
                  </a:lnTo>
                  <a:lnTo>
                    <a:pt x="104" y="152"/>
                  </a:lnTo>
                  <a:lnTo>
                    <a:pt x="101" y="152"/>
                  </a:lnTo>
                  <a:lnTo>
                    <a:pt x="104" y="152"/>
                  </a:lnTo>
                  <a:lnTo>
                    <a:pt x="101" y="152"/>
                  </a:lnTo>
                  <a:lnTo>
                    <a:pt x="101" y="150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6" y="147"/>
                  </a:lnTo>
                  <a:lnTo>
                    <a:pt x="106" y="144"/>
                  </a:lnTo>
                  <a:lnTo>
                    <a:pt x="109" y="144"/>
                  </a:lnTo>
                  <a:lnTo>
                    <a:pt x="106" y="144"/>
                  </a:lnTo>
                  <a:lnTo>
                    <a:pt x="109" y="144"/>
                  </a:lnTo>
                  <a:lnTo>
                    <a:pt x="106" y="144"/>
                  </a:lnTo>
                  <a:lnTo>
                    <a:pt x="109" y="144"/>
                  </a:lnTo>
                  <a:lnTo>
                    <a:pt x="109" y="142"/>
                  </a:lnTo>
                  <a:lnTo>
                    <a:pt x="106" y="142"/>
                  </a:lnTo>
                  <a:lnTo>
                    <a:pt x="109" y="142"/>
                  </a:lnTo>
                  <a:lnTo>
                    <a:pt x="106" y="142"/>
                  </a:lnTo>
                  <a:lnTo>
                    <a:pt x="109" y="139"/>
                  </a:lnTo>
                  <a:lnTo>
                    <a:pt x="106" y="139"/>
                  </a:lnTo>
                  <a:lnTo>
                    <a:pt x="109" y="139"/>
                  </a:lnTo>
                  <a:lnTo>
                    <a:pt x="111" y="139"/>
                  </a:lnTo>
                  <a:lnTo>
                    <a:pt x="111" y="137"/>
                  </a:lnTo>
                  <a:lnTo>
                    <a:pt x="114" y="137"/>
                  </a:lnTo>
                  <a:lnTo>
                    <a:pt x="114" y="134"/>
                  </a:lnTo>
                  <a:lnTo>
                    <a:pt x="117" y="134"/>
                  </a:lnTo>
                  <a:lnTo>
                    <a:pt x="114" y="134"/>
                  </a:lnTo>
                  <a:lnTo>
                    <a:pt x="117" y="134"/>
                  </a:lnTo>
                  <a:lnTo>
                    <a:pt x="114" y="132"/>
                  </a:lnTo>
                  <a:lnTo>
                    <a:pt x="117" y="132"/>
                  </a:lnTo>
                  <a:lnTo>
                    <a:pt x="119" y="129"/>
                  </a:lnTo>
                  <a:lnTo>
                    <a:pt x="117" y="129"/>
                  </a:lnTo>
                  <a:lnTo>
                    <a:pt x="119" y="129"/>
                  </a:lnTo>
                  <a:lnTo>
                    <a:pt x="119" y="127"/>
                  </a:lnTo>
                  <a:lnTo>
                    <a:pt x="119" y="129"/>
                  </a:lnTo>
                  <a:lnTo>
                    <a:pt x="119" y="127"/>
                  </a:lnTo>
                  <a:lnTo>
                    <a:pt x="122" y="127"/>
                  </a:lnTo>
                  <a:lnTo>
                    <a:pt x="122" y="124"/>
                  </a:lnTo>
                  <a:lnTo>
                    <a:pt x="119" y="124"/>
                  </a:lnTo>
                  <a:lnTo>
                    <a:pt x="122" y="124"/>
                  </a:lnTo>
                  <a:lnTo>
                    <a:pt x="122" y="122"/>
                  </a:lnTo>
                  <a:lnTo>
                    <a:pt x="124" y="122"/>
                  </a:lnTo>
                  <a:lnTo>
                    <a:pt x="124" y="119"/>
                  </a:lnTo>
                  <a:lnTo>
                    <a:pt x="124" y="117"/>
                  </a:lnTo>
                  <a:lnTo>
                    <a:pt x="127" y="117"/>
                  </a:lnTo>
                  <a:lnTo>
                    <a:pt x="124" y="117"/>
                  </a:lnTo>
                  <a:lnTo>
                    <a:pt x="127" y="117"/>
                  </a:lnTo>
                  <a:lnTo>
                    <a:pt x="124" y="117"/>
                  </a:lnTo>
                  <a:lnTo>
                    <a:pt x="124" y="114"/>
                  </a:lnTo>
                  <a:lnTo>
                    <a:pt x="127" y="114"/>
                  </a:lnTo>
                  <a:lnTo>
                    <a:pt x="124" y="114"/>
                  </a:lnTo>
                  <a:lnTo>
                    <a:pt x="124" y="111"/>
                  </a:lnTo>
                  <a:lnTo>
                    <a:pt x="124" y="109"/>
                  </a:lnTo>
                  <a:lnTo>
                    <a:pt x="127" y="109"/>
                  </a:lnTo>
                  <a:lnTo>
                    <a:pt x="127" y="106"/>
                  </a:lnTo>
                  <a:lnTo>
                    <a:pt x="129" y="106"/>
                  </a:lnTo>
                  <a:lnTo>
                    <a:pt x="129" y="104"/>
                  </a:lnTo>
                  <a:lnTo>
                    <a:pt x="127" y="104"/>
                  </a:lnTo>
                  <a:lnTo>
                    <a:pt x="127" y="106"/>
                  </a:lnTo>
                  <a:lnTo>
                    <a:pt x="127" y="104"/>
                  </a:lnTo>
                  <a:lnTo>
                    <a:pt x="127" y="101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7" y="99"/>
                  </a:lnTo>
                  <a:lnTo>
                    <a:pt x="127" y="96"/>
                  </a:lnTo>
                  <a:lnTo>
                    <a:pt x="129" y="96"/>
                  </a:lnTo>
                  <a:lnTo>
                    <a:pt x="129" y="94"/>
                  </a:lnTo>
                  <a:lnTo>
                    <a:pt x="132" y="94"/>
                  </a:lnTo>
                  <a:lnTo>
                    <a:pt x="134" y="94"/>
                  </a:lnTo>
                  <a:lnTo>
                    <a:pt x="134" y="91"/>
                  </a:lnTo>
                  <a:lnTo>
                    <a:pt x="134" y="89"/>
                  </a:lnTo>
                  <a:lnTo>
                    <a:pt x="137" y="89"/>
                  </a:lnTo>
                  <a:lnTo>
                    <a:pt x="139" y="89"/>
                  </a:lnTo>
                  <a:lnTo>
                    <a:pt x="139" y="86"/>
                  </a:lnTo>
                  <a:lnTo>
                    <a:pt x="137" y="86"/>
                  </a:lnTo>
                  <a:lnTo>
                    <a:pt x="139" y="86"/>
                  </a:lnTo>
                  <a:lnTo>
                    <a:pt x="139" y="84"/>
                  </a:lnTo>
                  <a:lnTo>
                    <a:pt x="137" y="84"/>
                  </a:lnTo>
                  <a:lnTo>
                    <a:pt x="139" y="84"/>
                  </a:lnTo>
                  <a:lnTo>
                    <a:pt x="137" y="81"/>
                  </a:lnTo>
                  <a:lnTo>
                    <a:pt x="139" y="81"/>
                  </a:lnTo>
                  <a:lnTo>
                    <a:pt x="139" y="79"/>
                  </a:lnTo>
                  <a:lnTo>
                    <a:pt x="137" y="79"/>
                  </a:lnTo>
                  <a:lnTo>
                    <a:pt x="137" y="81"/>
                  </a:lnTo>
                  <a:lnTo>
                    <a:pt x="137" y="79"/>
                  </a:lnTo>
                  <a:lnTo>
                    <a:pt x="139" y="76"/>
                  </a:lnTo>
                  <a:lnTo>
                    <a:pt x="139" y="73"/>
                  </a:lnTo>
                  <a:lnTo>
                    <a:pt x="139" y="71"/>
                  </a:lnTo>
                  <a:lnTo>
                    <a:pt x="142" y="73"/>
                  </a:lnTo>
                  <a:lnTo>
                    <a:pt x="142" y="71"/>
                  </a:lnTo>
                  <a:lnTo>
                    <a:pt x="144" y="71"/>
                  </a:lnTo>
                  <a:lnTo>
                    <a:pt x="144" y="68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7" y="61"/>
                  </a:lnTo>
                  <a:lnTo>
                    <a:pt x="149" y="61"/>
                  </a:lnTo>
                  <a:lnTo>
                    <a:pt x="149" y="58"/>
                  </a:lnTo>
                  <a:lnTo>
                    <a:pt x="149" y="56"/>
                  </a:lnTo>
                  <a:lnTo>
                    <a:pt x="149" y="53"/>
                  </a:lnTo>
                  <a:lnTo>
                    <a:pt x="152" y="53"/>
                  </a:lnTo>
                  <a:lnTo>
                    <a:pt x="152" y="51"/>
                  </a:lnTo>
                  <a:lnTo>
                    <a:pt x="149" y="51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49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3"/>
                  </a:lnTo>
                  <a:lnTo>
                    <a:pt x="144" y="40"/>
                  </a:lnTo>
                  <a:lnTo>
                    <a:pt x="147" y="40"/>
                  </a:lnTo>
                  <a:lnTo>
                    <a:pt x="149" y="40"/>
                  </a:lnTo>
                  <a:lnTo>
                    <a:pt x="152" y="40"/>
                  </a:lnTo>
                  <a:lnTo>
                    <a:pt x="155" y="38"/>
                  </a:lnTo>
                  <a:lnTo>
                    <a:pt x="155" y="35"/>
                  </a:lnTo>
                  <a:lnTo>
                    <a:pt x="155" y="33"/>
                  </a:lnTo>
                  <a:lnTo>
                    <a:pt x="157" y="33"/>
                  </a:lnTo>
                  <a:lnTo>
                    <a:pt x="157" y="30"/>
                  </a:lnTo>
                  <a:lnTo>
                    <a:pt x="157" y="28"/>
                  </a:lnTo>
                  <a:lnTo>
                    <a:pt x="155" y="28"/>
                  </a:lnTo>
                  <a:lnTo>
                    <a:pt x="155" y="25"/>
                  </a:lnTo>
                  <a:lnTo>
                    <a:pt x="157" y="23"/>
                  </a:lnTo>
                  <a:lnTo>
                    <a:pt x="155" y="23"/>
                  </a:lnTo>
                  <a:lnTo>
                    <a:pt x="157" y="23"/>
                  </a:lnTo>
                  <a:lnTo>
                    <a:pt x="157" y="20"/>
                  </a:lnTo>
                  <a:lnTo>
                    <a:pt x="157" y="18"/>
                  </a:lnTo>
                  <a:lnTo>
                    <a:pt x="157" y="15"/>
                  </a:lnTo>
                  <a:lnTo>
                    <a:pt x="155" y="15"/>
                  </a:lnTo>
                  <a:lnTo>
                    <a:pt x="155" y="13"/>
                  </a:lnTo>
                  <a:lnTo>
                    <a:pt x="157" y="13"/>
                  </a:lnTo>
                  <a:lnTo>
                    <a:pt x="155" y="13"/>
                  </a:lnTo>
                  <a:lnTo>
                    <a:pt x="155" y="10"/>
                  </a:lnTo>
                  <a:lnTo>
                    <a:pt x="157" y="10"/>
                  </a:lnTo>
                  <a:lnTo>
                    <a:pt x="160" y="10"/>
                  </a:lnTo>
                  <a:lnTo>
                    <a:pt x="160" y="7"/>
                  </a:lnTo>
                  <a:lnTo>
                    <a:pt x="160" y="5"/>
                  </a:lnTo>
                  <a:lnTo>
                    <a:pt x="162" y="7"/>
                  </a:lnTo>
                  <a:lnTo>
                    <a:pt x="162" y="5"/>
                  </a:lnTo>
                  <a:lnTo>
                    <a:pt x="162" y="2"/>
                  </a:lnTo>
                  <a:lnTo>
                    <a:pt x="165" y="2"/>
                  </a:lnTo>
                  <a:lnTo>
                    <a:pt x="165" y="0"/>
                  </a:lnTo>
                  <a:lnTo>
                    <a:pt x="165" y="2"/>
                  </a:lnTo>
                  <a:lnTo>
                    <a:pt x="165" y="0"/>
                  </a:lnTo>
                  <a:lnTo>
                    <a:pt x="167" y="0"/>
                  </a:lnTo>
                  <a:lnTo>
                    <a:pt x="165" y="0"/>
                  </a:lnTo>
                  <a:lnTo>
                    <a:pt x="165" y="2"/>
                  </a:lnTo>
                  <a:lnTo>
                    <a:pt x="167" y="2"/>
                  </a:lnTo>
                  <a:lnTo>
                    <a:pt x="165" y="2"/>
                  </a:lnTo>
                  <a:lnTo>
                    <a:pt x="165" y="5"/>
                  </a:lnTo>
                  <a:lnTo>
                    <a:pt x="167" y="5"/>
                  </a:lnTo>
                  <a:lnTo>
                    <a:pt x="165" y="5"/>
                  </a:lnTo>
                  <a:lnTo>
                    <a:pt x="165" y="7"/>
                  </a:lnTo>
                  <a:lnTo>
                    <a:pt x="165" y="5"/>
                  </a:lnTo>
                  <a:lnTo>
                    <a:pt x="167" y="5"/>
                  </a:lnTo>
                  <a:lnTo>
                    <a:pt x="167" y="7"/>
                  </a:lnTo>
                  <a:lnTo>
                    <a:pt x="167" y="10"/>
                  </a:lnTo>
                  <a:lnTo>
                    <a:pt x="167" y="13"/>
                  </a:lnTo>
                  <a:lnTo>
                    <a:pt x="167" y="10"/>
                  </a:lnTo>
                  <a:lnTo>
                    <a:pt x="167" y="7"/>
                  </a:lnTo>
                  <a:lnTo>
                    <a:pt x="170" y="7"/>
                  </a:lnTo>
                  <a:lnTo>
                    <a:pt x="170" y="5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0"/>
                  </a:lnTo>
                  <a:lnTo>
                    <a:pt x="175" y="0"/>
                  </a:lnTo>
                  <a:lnTo>
                    <a:pt x="175" y="2"/>
                  </a:lnTo>
                  <a:lnTo>
                    <a:pt x="172" y="2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70" y="7"/>
                  </a:lnTo>
                  <a:lnTo>
                    <a:pt x="170" y="10"/>
                  </a:lnTo>
                  <a:lnTo>
                    <a:pt x="170" y="7"/>
                  </a:lnTo>
                  <a:lnTo>
                    <a:pt x="172" y="7"/>
                  </a:lnTo>
                  <a:lnTo>
                    <a:pt x="172" y="5"/>
                  </a:lnTo>
                  <a:lnTo>
                    <a:pt x="172" y="7"/>
                  </a:lnTo>
                  <a:lnTo>
                    <a:pt x="170" y="7"/>
                  </a:lnTo>
                  <a:lnTo>
                    <a:pt x="172" y="7"/>
                  </a:lnTo>
                  <a:lnTo>
                    <a:pt x="172" y="10"/>
                  </a:lnTo>
                  <a:lnTo>
                    <a:pt x="170" y="10"/>
                  </a:lnTo>
                  <a:lnTo>
                    <a:pt x="170" y="13"/>
                  </a:lnTo>
                  <a:lnTo>
                    <a:pt x="170" y="10"/>
                  </a:lnTo>
                  <a:lnTo>
                    <a:pt x="172" y="10"/>
                  </a:lnTo>
                  <a:lnTo>
                    <a:pt x="172" y="13"/>
                  </a:lnTo>
                  <a:lnTo>
                    <a:pt x="175" y="10"/>
                  </a:lnTo>
                  <a:lnTo>
                    <a:pt x="175" y="13"/>
                  </a:lnTo>
                  <a:lnTo>
                    <a:pt x="175" y="10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75" y="10"/>
                  </a:lnTo>
                  <a:lnTo>
                    <a:pt x="177" y="10"/>
                  </a:lnTo>
                  <a:lnTo>
                    <a:pt x="175" y="13"/>
                  </a:lnTo>
                  <a:lnTo>
                    <a:pt x="177" y="13"/>
                  </a:lnTo>
                  <a:lnTo>
                    <a:pt x="177" y="10"/>
                  </a:lnTo>
                  <a:lnTo>
                    <a:pt x="180" y="10"/>
                  </a:lnTo>
                  <a:lnTo>
                    <a:pt x="177" y="10"/>
                  </a:lnTo>
                  <a:lnTo>
                    <a:pt x="180" y="7"/>
                  </a:lnTo>
                  <a:lnTo>
                    <a:pt x="180" y="5"/>
                  </a:lnTo>
                  <a:lnTo>
                    <a:pt x="182" y="5"/>
                  </a:lnTo>
                  <a:lnTo>
                    <a:pt x="182" y="7"/>
                  </a:lnTo>
                  <a:lnTo>
                    <a:pt x="180" y="7"/>
                  </a:lnTo>
                  <a:lnTo>
                    <a:pt x="180" y="10"/>
                  </a:lnTo>
                  <a:lnTo>
                    <a:pt x="180" y="13"/>
                  </a:lnTo>
                  <a:lnTo>
                    <a:pt x="182" y="13"/>
                  </a:lnTo>
                  <a:lnTo>
                    <a:pt x="182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5" y="20"/>
                  </a:lnTo>
                  <a:lnTo>
                    <a:pt x="188" y="20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88" y="13"/>
                  </a:lnTo>
                  <a:lnTo>
                    <a:pt x="188" y="15"/>
                  </a:lnTo>
                  <a:lnTo>
                    <a:pt x="188" y="13"/>
                  </a:lnTo>
                  <a:lnTo>
                    <a:pt x="190" y="13"/>
                  </a:lnTo>
                  <a:lnTo>
                    <a:pt x="190" y="15"/>
                  </a:lnTo>
                  <a:lnTo>
                    <a:pt x="188" y="15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90" y="15"/>
                  </a:lnTo>
                  <a:lnTo>
                    <a:pt x="190" y="18"/>
                  </a:lnTo>
                  <a:lnTo>
                    <a:pt x="190" y="15"/>
                  </a:lnTo>
                  <a:lnTo>
                    <a:pt x="193" y="15"/>
                  </a:lnTo>
                  <a:lnTo>
                    <a:pt x="193" y="18"/>
                  </a:lnTo>
                  <a:lnTo>
                    <a:pt x="193" y="15"/>
                  </a:lnTo>
                  <a:lnTo>
                    <a:pt x="193" y="18"/>
                  </a:lnTo>
                  <a:lnTo>
                    <a:pt x="193" y="20"/>
                  </a:lnTo>
                  <a:lnTo>
                    <a:pt x="190" y="20"/>
                  </a:lnTo>
                  <a:lnTo>
                    <a:pt x="193" y="20"/>
                  </a:lnTo>
                  <a:lnTo>
                    <a:pt x="193" y="23"/>
                  </a:lnTo>
                  <a:lnTo>
                    <a:pt x="193" y="20"/>
                  </a:lnTo>
                  <a:lnTo>
                    <a:pt x="190" y="20"/>
                  </a:lnTo>
                  <a:lnTo>
                    <a:pt x="190" y="23"/>
                  </a:lnTo>
                  <a:lnTo>
                    <a:pt x="190" y="20"/>
                  </a:lnTo>
                  <a:lnTo>
                    <a:pt x="190" y="23"/>
                  </a:lnTo>
                  <a:lnTo>
                    <a:pt x="193" y="23"/>
                  </a:lnTo>
                  <a:lnTo>
                    <a:pt x="193" y="20"/>
                  </a:lnTo>
                  <a:lnTo>
                    <a:pt x="195" y="20"/>
                  </a:lnTo>
                  <a:lnTo>
                    <a:pt x="195" y="18"/>
                  </a:lnTo>
                  <a:lnTo>
                    <a:pt x="198" y="18"/>
                  </a:lnTo>
                  <a:lnTo>
                    <a:pt x="198" y="15"/>
                  </a:lnTo>
                  <a:lnTo>
                    <a:pt x="200" y="15"/>
                  </a:lnTo>
                  <a:lnTo>
                    <a:pt x="200" y="18"/>
                  </a:lnTo>
                  <a:lnTo>
                    <a:pt x="198" y="18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198" y="20"/>
                  </a:lnTo>
                  <a:lnTo>
                    <a:pt x="195" y="20"/>
                  </a:lnTo>
                  <a:lnTo>
                    <a:pt x="195" y="23"/>
                  </a:lnTo>
                  <a:lnTo>
                    <a:pt x="195" y="25"/>
                  </a:lnTo>
                  <a:lnTo>
                    <a:pt x="193" y="25"/>
                  </a:lnTo>
                  <a:lnTo>
                    <a:pt x="193" y="28"/>
                  </a:lnTo>
                  <a:lnTo>
                    <a:pt x="193" y="25"/>
                  </a:lnTo>
                  <a:lnTo>
                    <a:pt x="195" y="25"/>
                  </a:lnTo>
                  <a:lnTo>
                    <a:pt x="195" y="28"/>
                  </a:lnTo>
                  <a:lnTo>
                    <a:pt x="193" y="28"/>
                  </a:lnTo>
                  <a:lnTo>
                    <a:pt x="190" y="28"/>
                  </a:lnTo>
                  <a:lnTo>
                    <a:pt x="193" y="28"/>
                  </a:lnTo>
                  <a:lnTo>
                    <a:pt x="195" y="28"/>
                  </a:lnTo>
                  <a:lnTo>
                    <a:pt x="195" y="25"/>
                  </a:lnTo>
                  <a:lnTo>
                    <a:pt x="195" y="28"/>
                  </a:lnTo>
                  <a:lnTo>
                    <a:pt x="198" y="28"/>
                  </a:lnTo>
                  <a:lnTo>
                    <a:pt x="195" y="25"/>
                  </a:lnTo>
                  <a:lnTo>
                    <a:pt x="198" y="25"/>
                  </a:lnTo>
                  <a:lnTo>
                    <a:pt x="198" y="23"/>
                  </a:lnTo>
                  <a:lnTo>
                    <a:pt x="198" y="25"/>
                  </a:lnTo>
                  <a:lnTo>
                    <a:pt x="200" y="28"/>
                  </a:lnTo>
                  <a:lnTo>
                    <a:pt x="200" y="25"/>
                  </a:lnTo>
                  <a:lnTo>
                    <a:pt x="198" y="25"/>
                  </a:lnTo>
                  <a:lnTo>
                    <a:pt x="198" y="23"/>
                  </a:lnTo>
                  <a:lnTo>
                    <a:pt x="200" y="23"/>
                  </a:lnTo>
                  <a:lnTo>
                    <a:pt x="203" y="23"/>
                  </a:lnTo>
                  <a:lnTo>
                    <a:pt x="200" y="23"/>
                  </a:lnTo>
                  <a:lnTo>
                    <a:pt x="200" y="20"/>
                  </a:lnTo>
                  <a:lnTo>
                    <a:pt x="203" y="20"/>
                  </a:lnTo>
                  <a:lnTo>
                    <a:pt x="203" y="18"/>
                  </a:lnTo>
                  <a:lnTo>
                    <a:pt x="203" y="15"/>
                  </a:lnTo>
                  <a:lnTo>
                    <a:pt x="203" y="18"/>
                  </a:lnTo>
                  <a:lnTo>
                    <a:pt x="205" y="15"/>
                  </a:lnTo>
                  <a:lnTo>
                    <a:pt x="205" y="18"/>
                  </a:lnTo>
                  <a:lnTo>
                    <a:pt x="205" y="20"/>
                  </a:lnTo>
                  <a:lnTo>
                    <a:pt x="205" y="23"/>
                  </a:lnTo>
                  <a:lnTo>
                    <a:pt x="203" y="25"/>
                  </a:lnTo>
                  <a:lnTo>
                    <a:pt x="200" y="25"/>
                  </a:lnTo>
                  <a:lnTo>
                    <a:pt x="200" y="28"/>
                  </a:lnTo>
                  <a:lnTo>
                    <a:pt x="200" y="25"/>
                  </a:lnTo>
                  <a:lnTo>
                    <a:pt x="203" y="25"/>
                  </a:lnTo>
                  <a:lnTo>
                    <a:pt x="203" y="28"/>
                  </a:lnTo>
                  <a:lnTo>
                    <a:pt x="200" y="30"/>
                  </a:lnTo>
                  <a:lnTo>
                    <a:pt x="200" y="33"/>
                  </a:lnTo>
                  <a:lnTo>
                    <a:pt x="200" y="30"/>
                  </a:lnTo>
                  <a:lnTo>
                    <a:pt x="203" y="30"/>
                  </a:lnTo>
                  <a:lnTo>
                    <a:pt x="203" y="28"/>
                  </a:lnTo>
                  <a:lnTo>
                    <a:pt x="203" y="25"/>
                  </a:lnTo>
                  <a:lnTo>
                    <a:pt x="205" y="25"/>
                  </a:lnTo>
                  <a:lnTo>
                    <a:pt x="205" y="28"/>
                  </a:lnTo>
                  <a:lnTo>
                    <a:pt x="205" y="25"/>
                  </a:lnTo>
                  <a:lnTo>
                    <a:pt x="205" y="28"/>
                  </a:lnTo>
                  <a:lnTo>
                    <a:pt x="205" y="30"/>
                  </a:lnTo>
                  <a:lnTo>
                    <a:pt x="203" y="30"/>
                  </a:lnTo>
                  <a:lnTo>
                    <a:pt x="203" y="33"/>
                  </a:lnTo>
                  <a:lnTo>
                    <a:pt x="203" y="35"/>
                  </a:lnTo>
                  <a:lnTo>
                    <a:pt x="203" y="38"/>
                  </a:lnTo>
                  <a:lnTo>
                    <a:pt x="203" y="40"/>
                  </a:lnTo>
                  <a:lnTo>
                    <a:pt x="203" y="43"/>
                  </a:lnTo>
                  <a:lnTo>
                    <a:pt x="205" y="43"/>
                  </a:lnTo>
                  <a:lnTo>
                    <a:pt x="205" y="40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0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10" y="30"/>
                  </a:lnTo>
                  <a:lnTo>
                    <a:pt x="210" y="28"/>
                  </a:lnTo>
                  <a:lnTo>
                    <a:pt x="213" y="28"/>
                  </a:lnTo>
                  <a:lnTo>
                    <a:pt x="213" y="30"/>
                  </a:lnTo>
                  <a:lnTo>
                    <a:pt x="213" y="28"/>
                  </a:lnTo>
                  <a:lnTo>
                    <a:pt x="213" y="25"/>
                  </a:lnTo>
                  <a:lnTo>
                    <a:pt x="215" y="25"/>
                  </a:lnTo>
                  <a:lnTo>
                    <a:pt x="215" y="28"/>
                  </a:lnTo>
                  <a:lnTo>
                    <a:pt x="215" y="30"/>
                  </a:lnTo>
                  <a:lnTo>
                    <a:pt x="218" y="30"/>
                  </a:lnTo>
                  <a:lnTo>
                    <a:pt x="215" y="30"/>
                  </a:lnTo>
                  <a:lnTo>
                    <a:pt x="215" y="28"/>
                  </a:lnTo>
                  <a:lnTo>
                    <a:pt x="215" y="25"/>
                  </a:lnTo>
                  <a:lnTo>
                    <a:pt x="215" y="23"/>
                  </a:lnTo>
                  <a:lnTo>
                    <a:pt x="218" y="23"/>
                  </a:lnTo>
                  <a:lnTo>
                    <a:pt x="218" y="20"/>
                  </a:lnTo>
                  <a:lnTo>
                    <a:pt x="218" y="23"/>
                  </a:lnTo>
                  <a:lnTo>
                    <a:pt x="218" y="25"/>
                  </a:lnTo>
                  <a:lnTo>
                    <a:pt x="220" y="25"/>
                  </a:lnTo>
                  <a:lnTo>
                    <a:pt x="218" y="25"/>
                  </a:lnTo>
                  <a:lnTo>
                    <a:pt x="218" y="23"/>
                  </a:lnTo>
                  <a:lnTo>
                    <a:pt x="220" y="23"/>
                  </a:lnTo>
                  <a:lnTo>
                    <a:pt x="220" y="25"/>
                  </a:lnTo>
                  <a:lnTo>
                    <a:pt x="220" y="28"/>
                  </a:lnTo>
                  <a:lnTo>
                    <a:pt x="223" y="28"/>
                  </a:lnTo>
                  <a:lnTo>
                    <a:pt x="223" y="25"/>
                  </a:lnTo>
                  <a:lnTo>
                    <a:pt x="223" y="28"/>
                  </a:lnTo>
                  <a:lnTo>
                    <a:pt x="223" y="25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3" y="28"/>
                  </a:lnTo>
                  <a:lnTo>
                    <a:pt x="223" y="30"/>
                  </a:lnTo>
                  <a:lnTo>
                    <a:pt x="226" y="30"/>
                  </a:lnTo>
                  <a:lnTo>
                    <a:pt x="226" y="28"/>
                  </a:lnTo>
                  <a:lnTo>
                    <a:pt x="226" y="25"/>
                  </a:lnTo>
                  <a:lnTo>
                    <a:pt x="228" y="25"/>
                  </a:lnTo>
                  <a:lnTo>
                    <a:pt x="228" y="28"/>
                  </a:lnTo>
                  <a:lnTo>
                    <a:pt x="226" y="28"/>
                  </a:lnTo>
                  <a:lnTo>
                    <a:pt x="228" y="28"/>
                  </a:lnTo>
                  <a:lnTo>
                    <a:pt x="228" y="25"/>
                  </a:lnTo>
                  <a:lnTo>
                    <a:pt x="231" y="25"/>
                  </a:lnTo>
                  <a:lnTo>
                    <a:pt x="231" y="23"/>
                  </a:lnTo>
                  <a:lnTo>
                    <a:pt x="231" y="25"/>
                  </a:lnTo>
                  <a:lnTo>
                    <a:pt x="231" y="23"/>
                  </a:lnTo>
                  <a:lnTo>
                    <a:pt x="233" y="23"/>
                  </a:lnTo>
                  <a:lnTo>
                    <a:pt x="233" y="25"/>
                  </a:lnTo>
                  <a:lnTo>
                    <a:pt x="233" y="28"/>
                  </a:lnTo>
                  <a:lnTo>
                    <a:pt x="233" y="25"/>
                  </a:lnTo>
                  <a:lnTo>
                    <a:pt x="233" y="28"/>
                  </a:lnTo>
                  <a:lnTo>
                    <a:pt x="231" y="28"/>
                  </a:lnTo>
                  <a:lnTo>
                    <a:pt x="231" y="25"/>
                  </a:lnTo>
                  <a:lnTo>
                    <a:pt x="231" y="28"/>
                  </a:lnTo>
                  <a:lnTo>
                    <a:pt x="228" y="28"/>
                  </a:lnTo>
                  <a:lnTo>
                    <a:pt x="231" y="28"/>
                  </a:lnTo>
                  <a:lnTo>
                    <a:pt x="231" y="30"/>
                  </a:lnTo>
                  <a:lnTo>
                    <a:pt x="228" y="30"/>
                  </a:lnTo>
                  <a:lnTo>
                    <a:pt x="228" y="33"/>
                  </a:lnTo>
                  <a:lnTo>
                    <a:pt x="231" y="33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31" y="35"/>
                  </a:lnTo>
                  <a:lnTo>
                    <a:pt x="228" y="35"/>
                  </a:lnTo>
                  <a:lnTo>
                    <a:pt x="228" y="38"/>
                  </a:lnTo>
                  <a:lnTo>
                    <a:pt x="228" y="35"/>
                  </a:lnTo>
                  <a:lnTo>
                    <a:pt x="231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31" y="33"/>
                  </a:lnTo>
                  <a:lnTo>
                    <a:pt x="233" y="33"/>
                  </a:lnTo>
                  <a:lnTo>
                    <a:pt x="233" y="35"/>
                  </a:lnTo>
                  <a:lnTo>
                    <a:pt x="231" y="35"/>
                  </a:lnTo>
                  <a:lnTo>
                    <a:pt x="233" y="35"/>
                  </a:lnTo>
                  <a:lnTo>
                    <a:pt x="236" y="35"/>
                  </a:lnTo>
                  <a:lnTo>
                    <a:pt x="233" y="35"/>
                  </a:lnTo>
                  <a:lnTo>
                    <a:pt x="233" y="38"/>
                  </a:lnTo>
                  <a:lnTo>
                    <a:pt x="236" y="38"/>
                  </a:lnTo>
                  <a:lnTo>
                    <a:pt x="233" y="38"/>
                  </a:lnTo>
                  <a:lnTo>
                    <a:pt x="236" y="35"/>
                  </a:lnTo>
                  <a:lnTo>
                    <a:pt x="233" y="35"/>
                  </a:lnTo>
                  <a:lnTo>
                    <a:pt x="233" y="33"/>
                  </a:lnTo>
                  <a:lnTo>
                    <a:pt x="233" y="30"/>
                  </a:lnTo>
                  <a:lnTo>
                    <a:pt x="236" y="33"/>
                  </a:lnTo>
                  <a:lnTo>
                    <a:pt x="236" y="35"/>
                  </a:lnTo>
                  <a:lnTo>
                    <a:pt x="236" y="33"/>
                  </a:lnTo>
                  <a:lnTo>
                    <a:pt x="236" y="35"/>
                  </a:lnTo>
                  <a:lnTo>
                    <a:pt x="236" y="38"/>
                  </a:lnTo>
                  <a:lnTo>
                    <a:pt x="238" y="38"/>
                  </a:lnTo>
                  <a:lnTo>
                    <a:pt x="236" y="38"/>
                  </a:lnTo>
                  <a:lnTo>
                    <a:pt x="236" y="40"/>
                  </a:lnTo>
                  <a:lnTo>
                    <a:pt x="238" y="40"/>
                  </a:lnTo>
                  <a:lnTo>
                    <a:pt x="238" y="43"/>
                  </a:lnTo>
                  <a:lnTo>
                    <a:pt x="236" y="40"/>
                  </a:lnTo>
                  <a:lnTo>
                    <a:pt x="236" y="43"/>
                  </a:lnTo>
                  <a:lnTo>
                    <a:pt x="238" y="43"/>
                  </a:lnTo>
                  <a:lnTo>
                    <a:pt x="238" y="40"/>
                  </a:lnTo>
                  <a:lnTo>
                    <a:pt x="241" y="40"/>
                  </a:lnTo>
                  <a:lnTo>
                    <a:pt x="241" y="43"/>
                  </a:lnTo>
                  <a:lnTo>
                    <a:pt x="238" y="43"/>
                  </a:lnTo>
                  <a:lnTo>
                    <a:pt x="238" y="46"/>
                  </a:lnTo>
                  <a:lnTo>
                    <a:pt x="236" y="46"/>
                  </a:lnTo>
                  <a:lnTo>
                    <a:pt x="238" y="46"/>
                  </a:lnTo>
                  <a:lnTo>
                    <a:pt x="241" y="43"/>
                  </a:lnTo>
                  <a:lnTo>
                    <a:pt x="241" y="46"/>
                  </a:lnTo>
                  <a:lnTo>
                    <a:pt x="238" y="46"/>
                  </a:lnTo>
                  <a:lnTo>
                    <a:pt x="241" y="46"/>
                  </a:lnTo>
                  <a:lnTo>
                    <a:pt x="243" y="46"/>
                  </a:lnTo>
                  <a:lnTo>
                    <a:pt x="241" y="46"/>
                  </a:lnTo>
                  <a:lnTo>
                    <a:pt x="243" y="46"/>
                  </a:lnTo>
                  <a:lnTo>
                    <a:pt x="243" y="43"/>
                  </a:lnTo>
                  <a:lnTo>
                    <a:pt x="246" y="43"/>
                  </a:lnTo>
                  <a:lnTo>
                    <a:pt x="243" y="43"/>
                  </a:lnTo>
                  <a:lnTo>
                    <a:pt x="246" y="46"/>
                  </a:lnTo>
                  <a:lnTo>
                    <a:pt x="246" y="43"/>
                  </a:lnTo>
                  <a:lnTo>
                    <a:pt x="243" y="43"/>
                  </a:lnTo>
                  <a:lnTo>
                    <a:pt x="246" y="40"/>
                  </a:lnTo>
                  <a:lnTo>
                    <a:pt x="243" y="40"/>
                  </a:lnTo>
                  <a:lnTo>
                    <a:pt x="246" y="40"/>
                  </a:lnTo>
                  <a:lnTo>
                    <a:pt x="248" y="40"/>
                  </a:lnTo>
                  <a:lnTo>
                    <a:pt x="248" y="43"/>
                  </a:lnTo>
                  <a:lnTo>
                    <a:pt x="246" y="43"/>
                  </a:lnTo>
                  <a:lnTo>
                    <a:pt x="246" y="46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8"/>
                  </a:lnTo>
                  <a:lnTo>
                    <a:pt x="248" y="48"/>
                  </a:lnTo>
                  <a:lnTo>
                    <a:pt x="246" y="48"/>
                  </a:lnTo>
                  <a:lnTo>
                    <a:pt x="248" y="48"/>
                  </a:lnTo>
                  <a:lnTo>
                    <a:pt x="246" y="48"/>
                  </a:lnTo>
                  <a:lnTo>
                    <a:pt x="248" y="48"/>
                  </a:lnTo>
                  <a:lnTo>
                    <a:pt x="251" y="48"/>
                  </a:lnTo>
                  <a:lnTo>
                    <a:pt x="251" y="46"/>
                  </a:lnTo>
                  <a:lnTo>
                    <a:pt x="251" y="48"/>
                  </a:lnTo>
                  <a:lnTo>
                    <a:pt x="251" y="51"/>
                  </a:lnTo>
                  <a:lnTo>
                    <a:pt x="251" y="48"/>
                  </a:lnTo>
                  <a:lnTo>
                    <a:pt x="251" y="51"/>
                  </a:lnTo>
                  <a:lnTo>
                    <a:pt x="248" y="51"/>
                  </a:lnTo>
                  <a:lnTo>
                    <a:pt x="248" y="53"/>
                  </a:lnTo>
                  <a:lnTo>
                    <a:pt x="246" y="53"/>
                  </a:lnTo>
                  <a:lnTo>
                    <a:pt x="248" y="53"/>
                  </a:lnTo>
                  <a:lnTo>
                    <a:pt x="248" y="51"/>
                  </a:lnTo>
                  <a:lnTo>
                    <a:pt x="251" y="53"/>
                  </a:lnTo>
                  <a:lnTo>
                    <a:pt x="251" y="51"/>
                  </a:lnTo>
                  <a:lnTo>
                    <a:pt x="248" y="51"/>
                  </a:lnTo>
                  <a:lnTo>
                    <a:pt x="251" y="51"/>
                  </a:lnTo>
                  <a:lnTo>
                    <a:pt x="251" y="53"/>
                  </a:lnTo>
                  <a:lnTo>
                    <a:pt x="251" y="51"/>
                  </a:lnTo>
                  <a:lnTo>
                    <a:pt x="253" y="53"/>
                  </a:lnTo>
                  <a:lnTo>
                    <a:pt x="251" y="51"/>
                  </a:lnTo>
                  <a:lnTo>
                    <a:pt x="253" y="51"/>
                  </a:lnTo>
                  <a:lnTo>
                    <a:pt x="253" y="53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3" y="56"/>
                  </a:lnTo>
                  <a:lnTo>
                    <a:pt x="253" y="58"/>
                  </a:lnTo>
                  <a:lnTo>
                    <a:pt x="256" y="58"/>
                  </a:lnTo>
                  <a:lnTo>
                    <a:pt x="256" y="61"/>
                  </a:lnTo>
                  <a:lnTo>
                    <a:pt x="253" y="61"/>
                  </a:lnTo>
                  <a:lnTo>
                    <a:pt x="251" y="61"/>
                  </a:lnTo>
                  <a:lnTo>
                    <a:pt x="251" y="63"/>
                  </a:lnTo>
                  <a:lnTo>
                    <a:pt x="251" y="61"/>
                  </a:lnTo>
                  <a:lnTo>
                    <a:pt x="251" y="63"/>
                  </a:lnTo>
                  <a:lnTo>
                    <a:pt x="248" y="63"/>
                  </a:lnTo>
                  <a:lnTo>
                    <a:pt x="248" y="66"/>
                  </a:lnTo>
                  <a:lnTo>
                    <a:pt x="246" y="66"/>
                  </a:lnTo>
                  <a:lnTo>
                    <a:pt x="248" y="66"/>
                  </a:lnTo>
                  <a:lnTo>
                    <a:pt x="248" y="68"/>
                  </a:lnTo>
                  <a:lnTo>
                    <a:pt x="246" y="68"/>
                  </a:lnTo>
                  <a:lnTo>
                    <a:pt x="246" y="71"/>
                  </a:lnTo>
                  <a:lnTo>
                    <a:pt x="243" y="71"/>
                  </a:lnTo>
                  <a:lnTo>
                    <a:pt x="241" y="71"/>
                  </a:lnTo>
                  <a:lnTo>
                    <a:pt x="241" y="73"/>
                  </a:lnTo>
                  <a:lnTo>
                    <a:pt x="243" y="73"/>
                  </a:lnTo>
                  <a:lnTo>
                    <a:pt x="241" y="73"/>
                  </a:lnTo>
                  <a:lnTo>
                    <a:pt x="238" y="73"/>
                  </a:lnTo>
                  <a:lnTo>
                    <a:pt x="236" y="73"/>
                  </a:lnTo>
                  <a:lnTo>
                    <a:pt x="236" y="76"/>
                  </a:lnTo>
                  <a:lnTo>
                    <a:pt x="233" y="76"/>
                  </a:lnTo>
                  <a:lnTo>
                    <a:pt x="236" y="76"/>
                  </a:lnTo>
                  <a:lnTo>
                    <a:pt x="238" y="73"/>
                  </a:lnTo>
                  <a:lnTo>
                    <a:pt x="241" y="73"/>
                  </a:lnTo>
                  <a:lnTo>
                    <a:pt x="241" y="76"/>
                  </a:lnTo>
                  <a:lnTo>
                    <a:pt x="241" y="73"/>
                  </a:lnTo>
                  <a:lnTo>
                    <a:pt x="243" y="73"/>
                  </a:lnTo>
                  <a:lnTo>
                    <a:pt x="243" y="76"/>
                  </a:lnTo>
                  <a:lnTo>
                    <a:pt x="241" y="76"/>
                  </a:lnTo>
                  <a:lnTo>
                    <a:pt x="243" y="76"/>
                  </a:lnTo>
                  <a:lnTo>
                    <a:pt x="243" y="79"/>
                  </a:lnTo>
                  <a:lnTo>
                    <a:pt x="241" y="79"/>
                  </a:lnTo>
                  <a:lnTo>
                    <a:pt x="241" y="81"/>
                  </a:lnTo>
                  <a:lnTo>
                    <a:pt x="241" y="79"/>
                  </a:lnTo>
                  <a:lnTo>
                    <a:pt x="243" y="79"/>
                  </a:lnTo>
                  <a:lnTo>
                    <a:pt x="243" y="81"/>
                  </a:lnTo>
                  <a:lnTo>
                    <a:pt x="243" y="84"/>
                  </a:lnTo>
                  <a:lnTo>
                    <a:pt x="246" y="84"/>
                  </a:lnTo>
                  <a:lnTo>
                    <a:pt x="243" y="84"/>
                  </a:lnTo>
                  <a:lnTo>
                    <a:pt x="243" y="81"/>
                  </a:lnTo>
                  <a:lnTo>
                    <a:pt x="246" y="81"/>
                  </a:lnTo>
                  <a:lnTo>
                    <a:pt x="246" y="79"/>
                  </a:lnTo>
                  <a:lnTo>
                    <a:pt x="243" y="79"/>
                  </a:lnTo>
                  <a:lnTo>
                    <a:pt x="243" y="76"/>
                  </a:lnTo>
                  <a:lnTo>
                    <a:pt x="246" y="76"/>
                  </a:lnTo>
                  <a:lnTo>
                    <a:pt x="246" y="73"/>
                  </a:lnTo>
                  <a:lnTo>
                    <a:pt x="246" y="71"/>
                  </a:lnTo>
                  <a:lnTo>
                    <a:pt x="248" y="71"/>
                  </a:lnTo>
                  <a:lnTo>
                    <a:pt x="251" y="71"/>
                  </a:lnTo>
                  <a:lnTo>
                    <a:pt x="253" y="71"/>
                  </a:lnTo>
                  <a:lnTo>
                    <a:pt x="253" y="73"/>
                  </a:lnTo>
                  <a:lnTo>
                    <a:pt x="251" y="73"/>
                  </a:lnTo>
                  <a:lnTo>
                    <a:pt x="253" y="73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51" y="68"/>
                  </a:lnTo>
                  <a:lnTo>
                    <a:pt x="251" y="66"/>
                  </a:lnTo>
                  <a:lnTo>
                    <a:pt x="253" y="66"/>
                  </a:lnTo>
                  <a:lnTo>
                    <a:pt x="256" y="66"/>
                  </a:lnTo>
                  <a:lnTo>
                    <a:pt x="259" y="68"/>
                  </a:lnTo>
                  <a:lnTo>
                    <a:pt x="256" y="68"/>
                  </a:lnTo>
                  <a:lnTo>
                    <a:pt x="259" y="68"/>
                  </a:lnTo>
                  <a:lnTo>
                    <a:pt x="259" y="71"/>
                  </a:lnTo>
                  <a:lnTo>
                    <a:pt x="261" y="71"/>
                  </a:lnTo>
                  <a:lnTo>
                    <a:pt x="261" y="73"/>
                  </a:lnTo>
                  <a:lnTo>
                    <a:pt x="261" y="76"/>
                  </a:lnTo>
                  <a:lnTo>
                    <a:pt x="261" y="79"/>
                  </a:lnTo>
                  <a:lnTo>
                    <a:pt x="259" y="79"/>
                  </a:lnTo>
                  <a:lnTo>
                    <a:pt x="261" y="79"/>
                  </a:lnTo>
                  <a:lnTo>
                    <a:pt x="261" y="81"/>
                  </a:lnTo>
                  <a:lnTo>
                    <a:pt x="259" y="81"/>
                  </a:lnTo>
                  <a:lnTo>
                    <a:pt x="256" y="81"/>
                  </a:lnTo>
                  <a:lnTo>
                    <a:pt x="253" y="81"/>
                  </a:lnTo>
                  <a:lnTo>
                    <a:pt x="253" y="79"/>
                  </a:lnTo>
                  <a:lnTo>
                    <a:pt x="251" y="79"/>
                  </a:lnTo>
                  <a:lnTo>
                    <a:pt x="251" y="81"/>
                  </a:lnTo>
                  <a:lnTo>
                    <a:pt x="248" y="81"/>
                  </a:lnTo>
                  <a:lnTo>
                    <a:pt x="251" y="81"/>
                  </a:lnTo>
                  <a:lnTo>
                    <a:pt x="253" y="81"/>
                  </a:lnTo>
                  <a:lnTo>
                    <a:pt x="253" y="84"/>
                  </a:lnTo>
                  <a:lnTo>
                    <a:pt x="253" y="86"/>
                  </a:lnTo>
                  <a:lnTo>
                    <a:pt x="251" y="86"/>
                  </a:lnTo>
                  <a:lnTo>
                    <a:pt x="251" y="89"/>
                  </a:lnTo>
                  <a:lnTo>
                    <a:pt x="248" y="89"/>
                  </a:lnTo>
                  <a:lnTo>
                    <a:pt x="248" y="91"/>
                  </a:lnTo>
                  <a:lnTo>
                    <a:pt x="246" y="91"/>
                  </a:lnTo>
                  <a:lnTo>
                    <a:pt x="246" y="94"/>
                  </a:lnTo>
                  <a:lnTo>
                    <a:pt x="243" y="94"/>
                  </a:lnTo>
                  <a:lnTo>
                    <a:pt x="246" y="94"/>
                  </a:lnTo>
                  <a:lnTo>
                    <a:pt x="246" y="91"/>
                  </a:lnTo>
                  <a:lnTo>
                    <a:pt x="248" y="91"/>
                  </a:lnTo>
                  <a:lnTo>
                    <a:pt x="248" y="89"/>
                  </a:lnTo>
                  <a:lnTo>
                    <a:pt x="251" y="89"/>
                  </a:lnTo>
                  <a:lnTo>
                    <a:pt x="251" y="91"/>
                  </a:lnTo>
                  <a:lnTo>
                    <a:pt x="248" y="91"/>
                  </a:lnTo>
                  <a:lnTo>
                    <a:pt x="248" y="94"/>
                  </a:lnTo>
                  <a:lnTo>
                    <a:pt x="248" y="96"/>
                  </a:lnTo>
                  <a:lnTo>
                    <a:pt x="246" y="96"/>
                  </a:lnTo>
                  <a:lnTo>
                    <a:pt x="246" y="99"/>
                  </a:lnTo>
                  <a:lnTo>
                    <a:pt x="246" y="101"/>
                  </a:lnTo>
                  <a:lnTo>
                    <a:pt x="246" y="104"/>
                  </a:lnTo>
                  <a:lnTo>
                    <a:pt x="243" y="104"/>
                  </a:lnTo>
                  <a:lnTo>
                    <a:pt x="243" y="106"/>
                  </a:lnTo>
                  <a:lnTo>
                    <a:pt x="246" y="106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43" y="111"/>
                  </a:lnTo>
                  <a:lnTo>
                    <a:pt x="243" y="114"/>
                  </a:lnTo>
                  <a:lnTo>
                    <a:pt x="243" y="117"/>
                  </a:lnTo>
                  <a:lnTo>
                    <a:pt x="246" y="117"/>
                  </a:lnTo>
                  <a:lnTo>
                    <a:pt x="246" y="119"/>
                  </a:lnTo>
                  <a:lnTo>
                    <a:pt x="246" y="122"/>
                  </a:lnTo>
                  <a:lnTo>
                    <a:pt x="243" y="122"/>
                  </a:lnTo>
                  <a:lnTo>
                    <a:pt x="246" y="124"/>
                  </a:lnTo>
                  <a:lnTo>
                    <a:pt x="246" y="122"/>
                  </a:lnTo>
                  <a:lnTo>
                    <a:pt x="248" y="124"/>
                  </a:lnTo>
                  <a:lnTo>
                    <a:pt x="248" y="122"/>
                  </a:lnTo>
                  <a:lnTo>
                    <a:pt x="251" y="122"/>
                  </a:lnTo>
                  <a:lnTo>
                    <a:pt x="251" y="119"/>
                  </a:lnTo>
                  <a:lnTo>
                    <a:pt x="253" y="119"/>
                  </a:lnTo>
                  <a:lnTo>
                    <a:pt x="253" y="117"/>
                  </a:lnTo>
                  <a:lnTo>
                    <a:pt x="256" y="117"/>
                  </a:lnTo>
                  <a:lnTo>
                    <a:pt x="256" y="114"/>
                  </a:lnTo>
                  <a:lnTo>
                    <a:pt x="259" y="114"/>
                  </a:lnTo>
                  <a:lnTo>
                    <a:pt x="259" y="111"/>
                  </a:lnTo>
                  <a:lnTo>
                    <a:pt x="259" y="109"/>
                  </a:lnTo>
                  <a:lnTo>
                    <a:pt x="259" y="106"/>
                  </a:lnTo>
                  <a:lnTo>
                    <a:pt x="259" y="104"/>
                  </a:lnTo>
                  <a:lnTo>
                    <a:pt x="261" y="104"/>
                  </a:lnTo>
                  <a:lnTo>
                    <a:pt x="259" y="104"/>
                  </a:lnTo>
                  <a:lnTo>
                    <a:pt x="259" y="101"/>
                  </a:lnTo>
                  <a:lnTo>
                    <a:pt x="261" y="101"/>
                  </a:lnTo>
                  <a:lnTo>
                    <a:pt x="261" y="99"/>
                  </a:lnTo>
                  <a:lnTo>
                    <a:pt x="261" y="96"/>
                  </a:lnTo>
                  <a:lnTo>
                    <a:pt x="261" y="94"/>
                  </a:lnTo>
                  <a:lnTo>
                    <a:pt x="261" y="91"/>
                  </a:lnTo>
                  <a:lnTo>
                    <a:pt x="261" y="89"/>
                  </a:lnTo>
                  <a:lnTo>
                    <a:pt x="264" y="89"/>
                  </a:lnTo>
                  <a:lnTo>
                    <a:pt x="266" y="89"/>
                  </a:lnTo>
                  <a:lnTo>
                    <a:pt x="266" y="91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86"/>
                  </a:lnTo>
                  <a:lnTo>
                    <a:pt x="266" y="86"/>
                  </a:lnTo>
                  <a:lnTo>
                    <a:pt x="269" y="86"/>
                  </a:lnTo>
                  <a:lnTo>
                    <a:pt x="271" y="86"/>
                  </a:lnTo>
                  <a:lnTo>
                    <a:pt x="274" y="84"/>
                  </a:lnTo>
                  <a:lnTo>
                    <a:pt x="276" y="84"/>
                  </a:lnTo>
                  <a:lnTo>
                    <a:pt x="274" y="84"/>
                  </a:lnTo>
                  <a:lnTo>
                    <a:pt x="276" y="84"/>
                  </a:lnTo>
                  <a:lnTo>
                    <a:pt x="276" y="81"/>
                  </a:lnTo>
                  <a:lnTo>
                    <a:pt x="276" y="84"/>
                  </a:lnTo>
                  <a:lnTo>
                    <a:pt x="276" y="81"/>
                  </a:lnTo>
                  <a:lnTo>
                    <a:pt x="279" y="81"/>
                  </a:lnTo>
                  <a:lnTo>
                    <a:pt x="276" y="81"/>
                  </a:lnTo>
                  <a:lnTo>
                    <a:pt x="279" y="81"/>
                  </a:lnTo>
                  <a:lnTo>
                    <a:pt x="279" y="84"/>
                  </a:lnTo>
                  <a:lnTo>
                    <a:pt x="279" y="81"/>
                  </a:lnTo>
                  <a:lnTo>
                    <a:pt x="279" y="84"/>
                  </a:lnTo>
                  <a:lnTo>
                    <a:pt x="279" y="81"/>
                  </a:lnTo>
                  <a:lnTo>
                    <a:pt x="281" y="81"/>
                  </a:lnTo>
                  <a:lnTo>
                    <a:pt x="281" y="84"/>
                  </a:lnTo>
                  <a:lnTo>
                    <a:pt x="279" y="84"/>
                  </a:lnTo>
                  <a:lnTo>
                    <a:pt x="276" y="84"/>
                  </a:lnTo>
                  <a:lnTo>
                    <a:pt x="276" y="86"/>
                  </a:lnTo>
                  <a:lnTo>
                    <a:pt x="279" y="86"/>
                  </a:lnTo>
                  <a:lnTo>
                    <a:pt x="279" y="84"/>
                  </a:lnTo>
                  <a:lnTo>
                    <a:pt x="279" y="86"/>
                  </a:lnTo>
                  <a:lnTo>
                    <a:pt x="281" y="86"/>
                  </a:lnTo>
                  <a:lnTo>
                    <a:pt x="281" y="89"/>
                  </a:lnTo>
                  <a:lnTo>
                    <a:pt x="281" y="91"/>
                  </a:lnTo>
                  <a:lnTo>
                    <a:pt x="279" y="91"/>
                  </a:lnTo>
                  <a:lnTo>
                    <a:pt x="276" y="91"/>
                  </a:lnTo>
                  <a:lnTo>
                    <a:pt x="279" y="91"/>
                  </a:lnTo>
                  <a:lnTo>
                    <a:pt x="276" y="91"/>
                  </a:lnTo>
                  <a:lnTo>
                    <a:pt x="276" y="94"/>
                  </a:lnTo>
                  <a:lnTo>
                    <a:pt x="276" y="96"/>
                  </a:lnTo>
                  <a:lnTo>
                    <a:pt x="274" y="96"/>
                  </a:lnTo>
                  <a:lnTo>
                    <a:pt x="274" y="99"/>
                  </a:lnTo>
                  <a:lnTo>
                    <a:pt x="271" y="99"/>
                  </a:lnTo>
                  <a:lnTo>
                    <a:pt x="271" y="96"/>
                  </a:lnTo>
                  <a:lnTo>
                    <a:pt x="271" y="99"/>
                  </a:lnTo>
                  <a:lnTo>
                    <a:pt x="271" y="101"/>
                  </a:lnTo>
                  <a:lnTo>
                    <a:pt x="269" y="101"/>
                  </a:lnTo>
                  <a:lnTo>
                    <a:pt x="266" y="101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6"/>
                  </a:lnTo>
                  <a:lnTo>
                    <a:pt x="264" y="104"/>
                  </a:lnTo>
                  <a:lnTo>
                    <a:pt x="266" y="104"/>
                  </a:lnTo>
                  <a:lnTo>
                    <a:pt x="266" y="106"/>
                  </a:lnTo>
                  <a:lnTo>
                    <a:pt x="266" y="104"/>
                  </a:lnTo>
                  <a:lnTo>
                    <a:pt x="269" y="104"/>
                  </a:lnTo>
                  <a:lnTo>
                    <a:pt x="271" y="104"/>
                  </a:lnTo>
                  <a:lnTo>
                    <a:pt x="271" y="101"/>
                  </a:lnTo>
                  <a:lnTo>
                    <a:pt x="274" y="101"/>
                  </a:lnTo>
                  <a:lnTo>
                    <a:pt x="274" y="104"/>
                  </a:lnTo>
                  <a:lnTo>
                    <a:pt x="271" y="104"/>
                  </a:lnTo>
                  <a:lnTo>
                    <a:pt x="271" y="106"/>
                  </a:lnTo>
                  <a:lnTo>
                    <a:pt x="274" y="106"/>
                  </a:lnTo>
                  <a:lnTo>
                    <a:pt x="274" y="104"/>
                  </a:lnTo>
                  <a:lnTo>
                    <a:pt x="274" y="106"/>
                  </a:lnTo>
                  <a:lnTo>
                    <a:pt x="276" y="106"/>
                  </a:lnTo>
                  <a:lnTo>
                    <a:pt x="276" y="104"/>
                  </a:lnTo>
                  <a:lnTo>
                    <a:pt x="276" y="101"/>
                  </a:lnTo>
                  <a:lnTo>
                    <a:pt x="279" y="101"/>
                  </a:lnTo>
                  <a:lnTo>
                    <a:pt x="276" y="101"/>
                  </a:lnTo>
                  <a:lnTo>
                    <a:pt x="276" y="104"/>
                  </a:lnTo>
                  <a:lnTo>
                    <a:pt x="279" y="104"/>
                  </a:lnTo>
                  <a:lnTo>
                    <a:pt x="279" y="101"/>
                  </a:lnTo>
                  <a:lnTo>
                    <a:pt x="279" y="104"/>
                  </a:lnTo>
                  <a:lnTo>
                    <a:pt x="279" y="106"/>
                  </a:lnTo>
                  <a:lnTo>
                    <a:pt x="276" y="106"/>
                  </a:lnTo>
                  <a:lnTo>
                    <a:pt x="279" y="106"/>
                  </a:lnTo>
                  <a:lnTo>
                    <a:pt x="281" y="106"/>
                  </a:lnTo>
                  <a:lnTo>
                    <a:pt x="279" y="106"/>
                  </a:lnTo>
                  <a:lnTo>
                    <a:pt x="279" y="109"/>
                  </a:lnTo>
                  <a:lnTo>
                    <a:pt x="281" y="109"/>
                  </a:lnTo>
                  <a:lnTo>
                    <a:pt x="281" y="106"/>
                  </a:lnTo>
                  <a:lnTo>
                    <a:pt x="281" y="104"/>
                  </a:lnTo>
                  <a:lnTo>
                    <a:pt x="279" y="104"/>
                  </a:lnTo>
                  <a:lnTo>
                    <a:pt x="279" y="101"/>
                  </a:lnTo>
                  <a:lnTo>
                    <a:pt x="279" y="99"/>
                  </a:lnTo>
                  <a:lnTo>
                    <a:pt x="281" y="99"/>
                  </a:lnTo>
                  <a:lnTo>
                    <a:pt x="281" y="96"/>
                  </a:lnTo>
                  <a:lnTo>
                    <a:pt x="284" y="96"/>
                  </a:lnTo>
                  <a:lnTo>
                    <a:pt x="284" y="94"/>
                  </a:lnTo>
                  <a:lnTo>
                    <a:pt x="286" y="94"/>
                  </a:lnTo>
                  <a:lnTo>
                    <a:pt x="286" y="91"/>
                  </a:lnTo>
                  <a:lnTo>
                    <a:pt x="289" y="91"/>
                  </a:lnTo>
                  <a:lnTo>
                    <a:pt x="289" y="94"/>
                  </a:lnTo>
                  <a:lnTo>
                    <a:pt x="289" y="91"/>
                  </a:lnTo>
                  <a:lnTo>
                    <a:pt x="291" y="91"/>
                  </a:lnTo>
                  <a:lnTo>
                    <a:pt x="291" y="94"/>
                  </a:lnTo>
                  <a:lnTo>
                    <a:pt x="291" y="91"/>
                  </a:lnTo>
                  <a:lnTo>
                    <a:pt x="291" y="94"/>
                  </a:lnTo>
                  <a:lnTo>
                    <a:pt x="291" y="91"/>
                  </a:lnTo>
                  <a:lnTo>
                    <a:pt x="294" y="91"/>
                  </a:lnTo>
                  <a:lnTo>
                    <a:pt x="294" y="94"/>
                  </a:lnTo>
                  <a:lnTo>
                    <a:pt x="294" y="91"/>
                  </a:lnTo>
                  <a:lnTo>
                    <a:pt x="291" y="91"/>
                  </a:lnTo>
                  <a:lnTo>
                    <a:pt x="294" y="91"/>
                  </a:lnTo>
                  <a:lnTo>
                    <a:pt x="294" y="89"/>
                  </a:lnTo>
                  <a:lnTo>
                    <a:pt x="297" y="89"/>
                  </a:lnTo>
                  <a:lnTo>
                    <a:pt x="297" y="91"/>
                  </a:lnTo>
                  <a:lnTo>
                    <a:pt x="299" y="91"/>
                  </a:lnTo>
                  <a:lnTo>
                    <a:pt x="299" y="89"/>
                  </a:lnTo>
                  <a:lnTo>
                    <a:pt x="297" y="89"/>
                  </a:lnTo>
                  <a:lnTo>
                    <a:pt x="297" y="86"/>
                  </a:lnTo>
                  <a:lnTo>
                    <a:pt x="299" y="86"/>
                  </a:lnTo>
                  <a:lnTo>
                    <a:pt x="299" y="89"/>
                  </a:lnTo>
                  <a:lnTo>
                    <a:pt x="302" y="89"/>
                  </a:lnTo>
                  <a:lnTo>
                    <a:pt x="299" y="89"/>
                  </a:lnTo>
                  <a:lnTo>
                    <a:pt x="302" y="89"/>
                  </a:lnTo>
                  <a:lnTo>
                    <a:pt x="302" y="86"/>
                  </a:lnTo>
                  <a:lnTo>
                    <a:pt x="304" y="86"/>
                  </a:lnTo>
                  <a:lnTo>
                    <a:pt x="304" y="89"/>
                  </a:lnTo>
                  <a:lnTo>
                    <a:pt x="307" y="89"/>
                  </a:lnTo>
                  <a:lnTo>
                    <a:pt x="309" y="89"/>
                  </a:lnTo>
                  <a:lnTo>
                    <a:pt x="307" y="86"/>
                  </a:lnTo>
                  <a:lnTo>
                    <a:pt x="309" y="86"/>
                  </a:lnTo>
                  <a:lnTo>
                    <a:pt x="309" y="84"/>
                  </a:lnTo>
                  <a:lnTo>
                    <a:pt x="309" y="86"/>
                  </a:lnTo>
                  <a:lnTo>
                    <a:pt x="309" y="84"/>
                  </a:lnTo>
                  <a:lnTo>
                    <a:pt x="312" y="84"/>
                  </a:lnTo>
                  <a:lnTo>
                    <a:pt x="309" y="84"/>
                  </a:lnTo>
                  <a:lnTo>
                    <a:pt x="309" y="81"/>
                  </a:lnTo>
                  <a:lnTo>
                    <a:pt x="312" y="81"/>
                  </a:lnTo>
                  <a:lnTo>
                    <a:pt x="312" y="84"/>
                  </a:lnTo>
                  <a:lnTo>
                    <a:pt x="312" y="86"/>
                  </a:lnTo>
                  <a:lnTo>
                    <a:pt x="312" y="84"/>
                  </a:lnTo>
                  <a:lnTo>
                    <a:pt x="312" y="86"/>
                  </a:lnTo>
                  <a:lnTo>
                    <a:pt x="314" y="86"/>
                  </a:lnTo>
                  <a:lnTo>
                    <a:pt x="314" y="89"/>
                  </a:lnTo>
                  <a:lnTo>
                    <a:pt x="314" y="91"/>
                  </a:lnTo>
                  <a:lnTo>
                    <a:pt x="314" y="89"/>
                  </a:lnTo>
                  <a:lnTo>
                    <a:pt x="314" y="91"/>
                  </a:lnTo>
                  <a:lnTo>
                    <a:pt x="314" y="89"/>
                  </a:lnTo>
                  <a:lnTo>
                    <a:pt x="314" y="86"/>
                  </a:lnTo>
                  <a:lnTo>
                    <a:pt x="314" y="89"/>
                  </a:lnTo>
                  <a:lnTo>
                    <a:pt x="317" y="86"/>
                  </a:lnTo>
                  <a:lnTo>
                    <a:pt x="317" y="84"/>
                  </a:lnTo>
                  <a:lnTo>
                    <a:pt x="317" y="86"/>
                  </a:lnTo>
                  <a:lnTo>
                    <a:pt x="317" y="84"/>
                  </a:lnTo>
                  <a:lnTo>
                    <a:pt x="317" y="81"/>
                  </a:lnTo>
                  <a:lnTo>
                    <a:pt x="314" y="81"/>
                  </a:lnTo>
                  <a:lnTo>
                    <a:pt x="317" y="81"/>
                  </a:lnTo>
                  <a:lnTo>
                    <a:pt x="317" y="84"/>
                  </a:lnTo>
                  <a:lnTo>
                    <a:pt x="319" y="84"/>
                  </a:lnTo>
                  <a:lnTo>
                    <a:pt x="317" y="81"/>
                  </a:lnTo>
                  <a:lnTo>
                    <a:pt x="314" y="79"/>
                  </a:lnTo>
                  <a:lnTo>
                    <a:pt x="317" y="79"/>
                  </a:lnTo>
                  <a:lnTo>
                    <a:pt x="317" y="76"/>
                  </a:lnTo>
                  <a:lnTo>
                    <a:pt x="319" y="76"/>
                  </a:lnTo>
                  <a:lnTo>
                    <a:pt x="319" y="79"/>
                  </a:lnTo>
                  <a:lnTo>
                    <a:pt x="322" y="79"/>
                  </a:lnTo>
                  <a:lnTo>
                    <a:pt x="324" y="79"/>
                  </a:lnTo>
                  <a:lnTo>
                    <a:pt x="322" y="79"/>
                  </a:lnTo>
                  <a:lnTo>
                    <a:pt x="319" y="79"/>
                  </a:lnTo>
                  <a:lnTo>
                    <a:pt x="319" y="76"/>
                  </a:lnTo>
                  <a:lnTo>
                    <a:pt x="322" y="76"/>
                  </a:lnTo>
                  <a:lnTo>
                    <a:pt x="322" y="79"/>
                  </a:lnTo>
                  <a:lnTo>
                    <a:pt x="324" y="79"/>
                  </a:lnTo>
                  <a:lnTo>
                    <a:pt x="327" y="79"/>
                  </a:lnTo>
                  <a:lnTo>
                    <a:pt x="330" y="79"/>
                  </a:lnTo>
                  <a:lnTo>
                    <a:pt x="332" y="79"/>
                  </a:lnTo>
                  <a:lnTo>
                    <a:pt x="332" y="81"/>
                  </a:lnTo>
                  <a:lnTo>
                    <a:pt x="335" y="81"/>
                  </a:lnTo>
                  <a:lnTo>
                    <a:pt x="337" y="81"/>
                  </a:lnTo>
                  <a:lnTo>
                    <a:pt x="337" y="84"/>
                  </a:lnTo>
                  <a:lnTo>
                    <a:pt x="340" y="84"/>
                  </a:lnTo>
                  <a:lnTo>
                    <a:pt x="342" y="84"/>
                  </a:lnTo>
                  <a:lnTo>
                    <a:pt x="342" y="86"/>
                  </a:lnTo>
                  <a:lnTo>
                    <a:pt x="345" y="86"/>
                  </a:lnTo>
                  <a:lnTo>
                    <a:pt x="347" y="86"/>
                  </a:lnTo>
                  <a:lnTo>
                    <a:pt x="350" y="89"/>
                  </a:lnTo>
                  <a:lnTo>
                    <a:pt x="352" y="89"/>
                  </a:lnTo>
                  <a:lnTo>
                    <a:pt x="355" y="91"/>
                  </a:lnTo>
                  <a:lnTo>
                    <a:pt x="357" y="91"/>
                  </a:lnTo>
                  <a:lnTo>
                    <a:pt x="357" y="89"/>
                  </a:lnTo>
                  <a:lnTo>
                    <a:pt x="357" y="91"/>
                  </a:lnTo>
                  <a:lnTo>
                    <a:pt x="360" y="91"/>
                  </a:lnTo>
                  <a:lnTo>
                    <a:pt x="360" y="94"/>
                  </a:lnTo>
                  <a:lnTo>
                    <a:pt x="362" y="94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0" y="94"/>
                  </a:lnTo>
                  <a:lnTo>
                    <a:pt x="362" y="94"/>
                  </a:lnTo>
                  <a:lnTo>
                    <a:pt x="360" y="94"/>
                  </a:lnTo>
                  <a:lnTo>
                    <a:pt x="360" y="91"/>
                  </a:lnTo>
                  <a:lnTo>
                    <a:pt x="357" y="91"/>
                  </a:lnTo>
                  <a:lnTo>
                    <a:pt x="360" y="91"/>
                  </a:lnTo>
                  <a:lnTo>
                    <a:pt x="362" y="91"/>
                  </a:lnTo>
                  <a:lnTo>
                    <a:pt x="362" y="94"/>
                  </a:lnTo>
                  <a:lnTo>
                    <a:pt x="365" y="94"/>
                  </a:lnTo>
                  <a:lnTo>
                    <a:pt x="365" y="96"/>
                  </a:lnTo>
                  <a:lnTo>
                    <a:pt x="368" y="96"/>
                  </a:lnTo>
                  <a:lnTo>
                    <a:pt x="368" y="99"/>
                  </a:lnTo>
                  <a:lnTo>
                    <a:pt x="370" y="99"/>
                  </a:lnTo>
                  <a:lnTo>
                    <a:pt x="373" y="99"/>
                  </a:lnTo>
                  <a:lnTo>
                    <a:pt x="370" y="99"/>
                  </a:lnTo>
                  <a:lnTo>
                    <a:pt x="373" y="99"/>
                  </a:lnTo>
                  <a:lnTo>
                    <a:pt x="373" y="101"/>
                  </a:lnTo>
                  <a:lnTo>
                    <a:pt x="373" y="99"/>
                  </a:lnTo>
                  <a:lnTo>
                    <a:pt x="373" y="101"/>
                  </a:lnTo>
                  <a:lnTo>
                    <a:pt x="375" y="101"/>
                  </a:lnTo>
                  <a:lnTo>
                    <a:pt x="378" y="101"/>
                  </a:lnTo>
                  <a:lnTo>
                    <a:pt x="378" y="104"/>
                  </a:lnTo>
                  <a:lnTo>
                    <a:pt x="378" y="101"/>
                  </a:lnTo>
                  <a:lnTo>
                    <a:pt x="380" y="101"/>
                  </a:lnTo>
                  <a:lnTo>
                    <a:pt x="380" y="104"/>
                  </a:lnTo>
                  <a:lnTo>
                    <a:pt x="380" y="101"/>
                  </a:lnTo>
                  <a:lnTo>
                    <a:pt x="378" y="101"/>
                  </a:lnTo>
                  <a:lnTo>
                    <a:pt x="375" y="101"/>
                  </a:lnTo>
                  <a:lnTo>
                    <a:pt x="375" y="99"/>
                  </a:lnTo>
                  <a:lnTo>
                    <a:pt x="378" y="99"/>
                  </a:lnTo>
                  <a:lnTo>
                    <a:pt x="380" y="99"/>
                  </a:lnTo>
                  <a:lnTo>
                    <a:pt x="380" y="101"/>
                  </a:lnTo>
                  <a:lnTo>
                    <a:pt x="383" y="101"/>
                  </a:lnTo>
                  <a:lnTo>
                    <a:pt x="385" y="101"/>
                  </a:lnTo>
                  <a:lnTo>
                    <a:pt x="388" y="101"/>
                  </a:lnTo>
                  <a:lnTo>
                    <a:pt x="388" y="104"/>
                  </a:lnTo>
                  <a:lnTo>
                    <a:pt x="385" y="104"/>
                  </a:lnTo>
                  <a:lnTo>
                    <a:pt x="388" y="104"/>
                  </a:lnTo>
                  <a:lnTo>
                    <a:pt x="388" y="106"/>
                  </a:lnTo>
                  <a:lnTo>
                    <a:pt x="388" y="104"/>
                  </a:lnTo>
                  <a:lnTo>
                    <a:pt x="388" y="106"/>
                  </a:lnTo>
                  <a:lnTo>
                    <a:pt x="388" y="109"/>
                  </a:lnTo>
                  <a:lnTo>
                    <a:pt x="388" y="106"/>
                  </a:lnTo>
                  <a:lnTo>
                    <a:pt x="385" y="106"/>
                  </a:lnTo>
                  <a:lnTo>
                    <a:pt x="385" y="109"/>
                  </a:lnTo>
                  <a:lnTo>
                    <a:pt x="388" y="109"/>
                  </a:lnTo>
                  <a:lnTo>
                    <a:pt x="388" y="106"/>
                  </a:lnTo>
                  <a:lnTo>
                    <a:pt x="390" y="106"/>
                  </a:lnTo>
                  <a:lnTo>
                    <a:pt x="390" y="104"/>
                  </a:lnTo>
                  <a:lnTo>
                    <a:pt x="390" y="106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5" y="104"/>
                  </a:lnTo>
                  <a:lnTo>
                    <a:pt x="395" y="106"/>
                  </a:lnTo>
                  <a:lnTo>
                    <a:pt x="398" y="106"/>
                  </a:lnTo>
                  <a:lnTo>
                    <a:pt x="401" y="106"/>
                  </a:lnTo>
                  <a:lnTo>
                    <a:pt x="401" y="104"/>
                  </a:lnTo>
                  <a:lnTo>
                    <a:pt x="403" y="104"/>
                  </a:lnTo>
                  <a:lnTo>
                    <a:pt x="401" y="106"/>
                  </a:lnTo>
                  <a:lnTo>
                    <a:pt x="403" y="106"/>
                  </a:lnTo>
                  <a:lnTo>
                    <a:pt x="403" y="104"/>
                  </a:lnTo>
                  <a:lnTo>
                    <a:pt x="403" y="106"/>
                  </a:lnTo>
                  <a:lnTo>
                    <a:pt x="406" y="106"/>
                  </a:lnTo>
                  <a:lnTo>
                    <a:pt x="406" y="109"/>
                  </a:lnTo>
                  <a:lnTo>
                    <a:pt x="406" y="106"/>
                  </a:lnTo>
                  <a:lnTo>
                    <a:pt x="406" y="104"/>
                  </a:lnTo>
                  <a:lnTo>
                    <a:pt x="408" y="104"/>
                  </a:lnTo>
                  <a:lnTo>
                    <a:pt x="406" y="104"/>
                  </a:lnTo>
                  <a:lnTo>
                    <a:pt x="406" y="101"/>
                  </a:lnTo>
                  <a:lnTo>
                    <a:pt x="406" y="104"/>
                  </a:lnTo>
                  <a:lnTo>
                    <a:pt x="406" y="101"/>
                  </a:lnTo>
                  <a:lnTo>
                    <a:pt x="403" y="101"/>
                  </a:lnTo>
                  <a:lnTo>
                    <a:pt x="401" y="101"/>
                  </a:lnTo>
                  <a:lnTo>
                    <a:pt x="401" y="99"/>
                  </a:lnTo>
                  <a:lnTo>
                    <a:pt x="403" y="99"/>
                  </a:lnTo>
                  <a:lnTo>
                    <a:pt x="403" y="101"/>
                  </a:lnTo>
                  <a:lnTo>
                    <a:pt x="406" y="101"/>
                  </a:lnTo>
                  <a:lnTo>
                    <a:pt x="406" y="99"/>
                  </a:lnTo>
                  <a:lnTo>
                    <a:pt x="406" y="101"/>
                  </a:lnTo>
                  <a:lnTo>
                    <a:pt x="408" y="101"/>
                  </a:lnTo>
                  <a:lnTo>
                    <a:pt x="408" y="99"/>
                  </a:lnTo>
                  <a:lnTo>
                    <a:pt x="408" y="101"/>
                  </a:lnTo>
                  <a:lnTo>
                    <a:pt x="411" y="101"/>
                  </a:lnTo>
                  <a:lnTo>
                    <a:pt x="413" y="101"/>
                  </a:lnTo>
                  <a:lnTo>
                    <a:pt x="411" y="104"/>
                  </a:lnTo>
                  <a:lnTo>
                    <a:pt x="411" y="106"/>
                  </a:lnTo>
                  <a:lnTo>
                    <a:pt x="411" y="109"/>
                  </a:lnTo>
                  <a:lnTo>
                    <a:pt x="411" y="111"/>
                  </a:lnTo>
                  <a:lnTo>
                    <a:pt x="413" y="111"/>
                  </a:lnTo>
                  <a:lnTo>
                    <a:pt x="413" y="114"/>
                  </a:lnTo>
                  <a:lnTo>
                    <a:pt x="416" y="114"/>
                  </a:lnTo>
                  <a:lnTo>
                    <a:pt x="413" y="114"/>
                  </a:lnTo>
                  <a:lnTo>
                    <a:pt x="413" y="117"/>
                  </a:lnTo>
                  <a:lnTo>
                    <a:pt x="413" y="119"/>
                  </a:lnTo>
                  <a:lnTo>
                    <a:pt x="411" y="119"/>
                  </a:lnTo>
                  <a:lnTo>
                    <a:pt x="411" y="122"/>
                  </a:lnTo>
                  <a:lnTo>
                    <a:pt x="408" y="122"/>
                  </a:lnTo>
                  <a:lnTo>
                    <a:pt x="408" y="124"/>
                  </a:lnTo>
                  <a:lnTo>
                    <a:pt x="406" y="124"/>
                  </a:lnTo>
                  <a:lnTo>
                    <a:pt x="408" y="124"/>
                  </a:lnTo>
                  <a:lnTo>
                    <a:pt x="406" y="124"/>
                  </a:lnTo>
                  <a:lnTo>
                    <a:pt x="406" y="127"/>
                  </a:lnTo>
                  <a:lnTo>
                    <a:pt x="406" y="129"/>
                  </a:lnTo>
                  <a:lnTo>
                    <a:pt x="406" y="127"/>
                  </a:lnTo>
                  <a:lnTo>
                    <a:pt x="403" y="127"/>
                  </a:lnTo>
                  <a:lnTo>
                    <a:pt x="403" y="129"/>
                  </a:lnTo>
                  <a:lnTo>
                    <a:pt x="403" y="132"/>
                  </a:lnTo>
                  <a:lnTo>
                    <a:pt x="401" y="132"/>
                  </a:lnTo>
                  <a:lnTo>
                    <a:pt x="398" y="132"/>
                  </a:lnTo>
                  <a:lnTo>
                    <a:pt x="395" y="132"/>
                  </a:lnTo>
                  <a:lnTo>
                    <a:pt x="395" y="134"/>
                  </a:lnTo>
                  <a:lnTo>
                    <a:pt x="398" y="134"/>
                  </a:lnTo>
                  <a:lnTo>
                    <a:pt x="395" y="134"/>
                  </a:lnTo>
                  <a:lnTo>
                    <a:pt x="395" y="137"/>
                  </a:lnTo>
                  <a:lnTo>
                    <a:pt x="393" y="139"/>
                  </a:lnTo>
                  <a:lnTo>
                    <a:pt x="390" y="139"/>
                  </a:lnTo>
                  <a:lnTo>
                    <a:pt x="390" y="142"/>
                  </a:lnTo>
                  <a:lnTo>
                    <a:pt x="388" y="142"/>
                  </a:lnTo>
                  <a:lnTo>
                    <a:pt x="385" y="144"/>
                  </a:lnTo>
                  <a:lnTo>
                    <a:pt x="383" y="142"/>
                  </a:lnTo>
                  <a:lnTo>
                    <a:pt x="383" y="144"/>
                  </a:lnTo>
                  <a:lnTo>
                    <a:pt x="380" y="144"/>
                  </a:lnTo>
                  <a:lnTo>
                    <a:pt x="378" y="144"/>
                  </a:lnTo>
                  <a:lnTo>
                    <a:pt x="375" y="144"/>
                  </a:lnTo>
                  <a:lnTo>
                    <a:pt x="375" y="147"/>
                  </a:lnTo>
                  <a:lnTo>
                    <a:pt x="375" y="144"/>
                  </a:lnTo>
                  <a:lnTo>
                    <a:pt x="373" y="144"/>
                  </a:lnTo>
                  <a:lnTo>
                    <a:pt x="370" y="147"/>
                  </a:lnTo>
                  <a:lnTo>
                    <a:pt x="370" y="150"/>
                  </a:lnTo>
                  <a:lnTo>
                    <a:pt x="368" y="150"/>
                  </a:lnTo>
                  <a:lnTo>
                    <a:pt x="368" y="152"/>
                  </a:lnTo>
                  <a:lnTo>
                    <a:pt x="365" y="152"/>
                  </a:lnTo>
                  <a:lnTo>
                    <a:pt x="365" y="155"/>
                  </a:lnTo>
                  <a:lnTo>
                    <a:pt x="362" y="155"/>
                  </a:lnTo>
                  <a:lnTo>
                    <a:pt x="362" y="157"/>
                  </a:lnTo>
                  <a:lnTo>
                    <a:pt x="362" y="160"/>
                  </a:lnTo>
                  <a:lnTo>
                    <a:pt x="362" y="162"/>
                  </a:lnTo>
                  <a:lnTo>
                    <a:pt x="362" y="165"/>
                  </a:lnTo>
                  <a:lnTo>
                    <a:pt x="360" y="167"/>
                  </a:lnTo>
                  <a:lnTo>
                    <a:pt x="360" y="170"/>
                  </a:lnTo>
                  <a:lnTo>
                    <a:pt x="360" y="172"/>
                  </a:lnTo>
                  <a:lnTo>
                    <a:pt x="357" y="172"/>
                  </a:lnTo>
                  <a:lnTo>
                    <a:pt x="355" y="175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2" y="175"/>
                  </a:lnTo>
                  <a:lnTo>
                    <a:pt x="352" y="177"/>
                  </a:lnTo>
                  <a:lnTo>
                    <a:pt x="352" y="180"/>
                  </a:lnTo>
                  <a:lnTo>
                    <a:pt x="352" y="183"/>
                  </a:lnTo>
                  <a:lnTo>
                    <a:pt x="350" y="183"/>
                  </a:lnTo>
                  <a:lnTo>
                    <a:pt x="350" y="185"/>
                  </a:lnTo>
                  <a:lnTo>
                    <a:pt x="347" y="185"/>
                  </a:lnTo>
                  <a:lnTo>
                    <a:pt x="350" y="185"/>
                  </a:lnTo>
                  <a:lnTo>
                    <a:pt x="347" y="185"/>
                  </a:lnTo>
                  <a:lnTo>
                    <a:pt x="347" y="188"/>
                  </a:lnTo>
                  <a:lnTo>
                    <a:pt x="345" y="190"/>
                  </a:lnTo>
                  <a:lnTo>
                    <a:pt x="345" y="193"/>
                  </a:lnTo>
                  <a:lnTo>
                    <a:pt x="345" y="195"/>
                  </a:lnTo>
                  <a:lnTo>
                    <a:pt x="345" y="198"/>
                  </a:lnTo>
                  <a:lnTo>
                    <a:pt x="345" y="200"/>
                  </a:lnTo>
                  <a:lnTo>
                    <a:pt x="347" y="200"/>
                  </a:lnTo>
                  <a:lnTo>
                    <a:pt x="350" y="200"/>
                  </a:lnTo>
                  <a:lnTo>
                    <a:pt x="350" y="203"/>
                  </a:lnTo>
                  <a:lnTo>
                    <a:pt x="350" y="205"/>
                  </a:lnTo>
                  <a:lnTo>
                    <a:pt x="352" y="205"/>
                  </a:lnTo>
                  <a:lnTo>
                    <a:pt x="352" y="208"/>
                  </a:lnTo>
                  <a:lnTo>
                    <a:pt x="350" y="208"/>
                  </a:lnTo>
                  <a:lnTo>
                    <a:pt x="350" y="210"/>
                  </a:lnTo>
                  <a:lnTo>
                    <a:pt x="350" y="213"/>
                  </a:lnTo>
                  <a:lnTo>
                    <a:pt x="347" y="213"/>
                  </a:lnTo>
                  <a:lnTo>
                    <a:pt x="347" y="216"/>
                  </a:lnTo>
                  <a:lnTo>
                    <a:pt x="345" y="216"/>
                  </a:lnTo>
                  <a:lnTo>
                    <a:pt x="345" y="218"/>
                  </a:lnTo>
                  <a:lnTo>
                    <a:pt x="347" y="218"/>
                  </a:lnTo>
                  <a:lnTo>
                    <a:pt x="347" y="221"/>
                  </a:lnTo>
                  <a:lnTo>
                    <a:pt x="345" y="223"/>
                  </a:lnTo>
                  <a:lnTo>
                    <a:pt x="347" y="226"/>
                  </a:lnTo>
                  <a:lnTo>
                    <a:pt x="350" y="226"/>
                  </a:lnTo>
                  <a:lnTo>
                    <a:pt x="350" y="228"/>
                  </a:lnTo>
                  <a:lnTo>
                    <a:pt x="350" y="231"/>
                  </a:lnTo>
                  <a:lnTo>
                    <a:pt x="352" y="233"/>
                  </a:lnTo>
                  <a:lnTo>
                    <a:pt x="350" y="233"/>
                  </a:lnTo>
                  <a:lnTo>
                    <a:pt x="352" y="236"/>
                  </a:lnTo>
                  <a:lnTo>
                    <a:pt x="352" y="238"/>
                  </a:lnTo>
                  <a:lnTo>
                    <a:pt x="352" y="241"/>
                  </a:lnTo>
                  <a:lnTo>
                    <a:pt x="355" y="241"/>
                  </a:lnTo>
                  <a:lnTo>
                    <a:pt x="355" y="243"/>
                  </a:lnTo>
                  <a:lnTo>
                    <a:pt x="355" y="246"/>
                  </a:lnTo>
                  <a:lnTo>
                    <a:pt x="355" y="248"/>
                  </a:lnTo>
                  <a:lnTo>
                    <a:pt x="352" y="251"/>
                  </a:lnTo>
                  <a:lnTo>
                    <a:pt x="355" y="251"/>
                  </a:lnTo>
                  <a:lnTo>
                    <a:pt x="355" y="254"/>
                  </a:lnTo>
                  <a:lnTo>
                    <a:pt x="352" y="256"/>
                  </a:lnTo>
                  <a:lnTo>
                    <a:pt x="352" y="259"/>
                  </a:lnTo>
                  <a:lnTo>
                    <a:pt x="350" y="259"/>
                  </a:lnTo>
                  <a:lnTo>
                    <a:pt x="347" y="259"/>
                  </a:lnTo>
                  <a:lnTo>
                    <a:pt x="347" y="261"/>
                  </a:lnTo>
                  <a:lnTo>
                    <a:pt x="345" y="264"/>
                  </a:lnTo>
                  <a:lnTo>
                    <a:pt x="345" y="266"/>
                  </a:lnTo>
                  <a:lnTo>
                    <a:pt x="342" y="266"/>
                  </a:lnTo>
                  <a:lnTo>
                    <a:pt x="342" y="269"/>
                  </a:lnTo>
                  <a:lnTo>
                    <a:pt x="342" y="271"/>
                  </a:lnTo>
                  <a:lnTo>
                    <a:pt x="340" y="271"/>
                  </a:lnTo>
                  <a:lnTo>
                    <a:pt x="337" y="271"/>
                  </a:lnTo>
                  <a:lnTo>
                    <a:pt x="337" y="274"/>
                  </a:lnTo>
                  <a:lnTo>
                    <a:pt x="337" y="276"/>
                  </a:lnTo>
                  <a:lnTo>
                    <a:pt x="337" y="279"/>
                  </a:lnTo>
                  <a:lnTo>
                    <a:pt x="337" y="281"/>
                  </a:lnTo>
                  <a:lnTo>
                    <a:pt x="337" y="279"/>
                  </a:lnTo>
                  <a:lnTo>
                    <a:pt x="337" y="281"/>
                  </a:lnTo>
                  <a:lnTo>
                    <a:pt x="337" y="284"/>
                  </a:lnTo>
                  <a:lnTo>
                    <a:pt x="337" y="287"/>
                  </a:lnTo>
                  <a:lnTo>
                    <a:pt x="337" y="289"/>
                  </a:lnTo>
                  <a:lnTo>
                    <a:pt x="337" y="292"/>
                  </a:lnTo>
                  <a:lnTo>
                    <a:pt x="337" y="294"/>
                  </a:lnTo>
                  <a:lnTo>
                    <a:pt x="340" y="294"/>
                  </a:lnTo>
                  <a:lnTo>
                    <a:pt x="340" y="297"/>
                  </a:lnTo>
                  <a:lnTo>
                    <a:pt x="337" y="299"/>
                  </a:lnTo>
                  <a:lnTo>
                    <a:pt x="340" y="299"/>
                  </a:lnTo>
                  <a:lnTo>
                    <a:pt x="340" y="302"/>
                  </a:lnTo>
                  <a:lnTo>
                    <a:pt x="342" y="302"/>
                  </a:lnTo>
                  <a:lnTo>
                    <a:pt x="345" y="302"/>
                  </a:lnTo>
                  <a:lnTo>
                    <a:pt x="345" y="304"/>
                  </a:lnTo>
                  <a:lnTo>
                    <a:pt x="345" y="307"/>
                  </a:lnTo>
                  <a:lnTo>
                    <a:pt x="347" y="307"/>
                  </a:lnTo>
                  <a:lnTo>
                    <a:pt x="347" y="309"/>
                  </a:lnTo>
                  <a:lnTo>
                    <a:pt x="350" y="309"/>
                  </a:lnTo>
                  <a:lnTo>
                    <a:pt x="352" y="309"/>
                  </a:lnTo>
                  <a:lnTo>
                    <a:pt x="352" y="312"/>
                  </a:lnTo>
                  <a:lnTo>
                    <a:pt x="352" y="314"/>
                  </a:lnTo>
                  <a:lnTo>
                    <a:pt x="352" y="317"/>
                  </a:lnTo>
                  <a:lnTo>
                    <a:pt x="352" y="320"/>
                  </a:lnTo>
                  <a:lnTo>
                    <a:pt x="350" y="320"/>
                  </a:lnTo>
                  <a:lnTo>
                    <a:pt x="350" y="322"/>
                  </a:lnTo>
                  <a:lnTo>
                    <a:pt x="350" y="325"/>
                  </a:lnTo>
                  <a:lnTo>
                    <a:pt x="350" y="327"/>
                  </a:lnTo>
                  <a:lnTo>
                    <a:pt x="350" y="330"/>
                  </a:lnTo>
                  <a:lnTo>
                    <a:pt x="350" y="332"/>
                  </a:lnTo>
                  <a:lnTo>
                    <a:pt x="347" y="332"/>
                  </a:lnTo>
                  <a:lnTo>
                    <a:pt x="347" y="335"/>
                  </a:lnTo>
                  <a:lnTo>
                    <a:pt x="347" y="337"/>
                  </a:lnTo>
                  <a:lnTo>
                    <a:pt x="345" y="337"/>
                  </a:lnTo>
                  <a:lnTo>
                    <a:pt x="345" y="340"/>
                  </a:lnTo>
                  <a:lnTo>
                    <a:pt x="342" y="340"/>
                  </a:lnTo>
                  <a:lnTo>
                    <a:pt x="342" y="342"/>
                  </a:lnTo>
                  <a:lnTo>
                    <a:pt x="340" y="340"/>
                  </a:lnTo>
                  <a:lnTo>
                    <a:pt x="337" y="340"/>
                  </a:lnTo>
                  <a:lnTo>
                    <a:pt x="337" y="342"/>
                  </a:lnTo>
                  <a:lnTo>
                    <a:pt x="335" y="342"/>
                  </a:lnTo>
                  <a:lnTo>
                    <a:pt x="332" y="342"/>
                  </a:lnTo>
                  <a:lnTo>
                    <a:pt x="330" y="342"/>
                  </a:lnTo>
                  <a:lnTo>
                    <a:pt x="327" y="342"/>
                  </a:lnTo>
                  <a:lnTo>
                    <a:pt x="324" y="342"/>
                  </a:lnTo>
                  <a:lnTo>
                    <a:pt x="322" y="342"/>
                  </a:lnTo>
                  <a:lnTo>
                    <a:pt x="322" y="345"/>
                  </a:lnTo>
                  <a:lnTo>
                    <a:pt x="319" y="345"/>
                  </a:lnTo>
                  <a:lnTo>
                    <a:pt x="317" y="345"/>
                  </a:lnTo>
                  <a:lnTo>
                    <a:pt x="314" y="345"/>
                  </a:lnTo>
                  <a:lnTo>
                    <a:pt x="312" y="342"/>
                  </a:lnTo>
                  <a:lnTo>
                    <a:pt x="309" y="342"/>
                  </a:lnTo>
                  <a:lnTo>
                    <a:pt x="309" y="340"/>
                  </a:lnTo>
                  <a:lnTo>
                    <a:pt x="307" y="340"/>
                  </a:lnTo>
                  <a:lnTo>
                    <a:pt x="304" y="337"/>
                  </a:lnTo>
                  <a:lnTo>
                    <a:pt x="302" y="337"/>
                  </a:lnTo>
                  <a:lnTo>
                    <a:pt x="299" y="337"/>
                  </a:lnTo>
                  <a:lnTo>
                    <a:pt x="297" y="337"/>
                  </a:lnTo>
                  <a:lnTo>
                    <a:pt x="294" y="337"/>
                  </a:lnTo>
                  <a:lnTo>
                    <a:pt x="294" y="340"/>
                  </a:lnTo>
                  <a:lnTo>
                    <a:pt x="291" y="340"/>
                  </a:lnTo>
                  <a:lnTo>
                    <a:pt x="289" y="340"/>
                  </a:lnTo>
                  <a:lnTo>
                    <a:pt x="286" y="342"/>
                  </a:lnTo>
                  <a:lnTo>
                    <a:pt x="286" y="340"/>
                  </a:lnTo>
                  <a:lnTo>
                    <a:pt x="284" y="340"/>
                  </a:lnTo>
                  <a:lnTo>
                    <a:pt x="281" y="340"/>
                  </a:lnTo>
                  <a:lnTo>
                    <a:pt x="281" y="342"/>
                  </a:lnTo>
                  <a:lnTo>
                    <a:pt x="279" y="342"/>
                  </a:lnTo>
                  <a:lnTo>
                    <a:pt x="279" y="345"/>
                  </a:lnTo>
                  <a:lnTo>
                    <a:pt x="279" y="342"/>
                  </a:lnTo>
                  <a:lnTo>
                    <a:pt x="276" y="342"/>
                  </a:lnTo>
                  <a:lnTo>
                    <a:pt x="276" y="345"/>
                  </a:lnTo>
                  <a:lnTo>
                    <a:pt x="276" y="347"/>
                  </a:lnTo>
                  <a:lnTo>
                    <a:pt x="276" y="345"/>
                  </a:lnTo>
                  <a:lnTo>
                    <a:pt x="276" y="347"/>
                  </a:lnTo>
                  <a:lnTo>
                    <a:pt x="274" y="347"/>
                  </a:lnTo>
                  <a:lnTo>
                    <a:pt x="274" y="350"/>
                  </a:lnTo>
                  <a:lnTo>
                    <a:pt x="271" y="350"/>
                  </a:lnTo>
                  <a:lnTo>
                    <a:pt x="271" y="352"/>
                  </a:lnTo>
                  <a:lnTo>
                    <a:pt x="269" y="355"/>
                  </a:lnTo>
                  <a:lnTo>
                    <a:pt x="269" y="358"/>
                  </a:lnTo>
                  <a:lnTo>
                    <a:pt x="266" y="358"/>
                  </a:lnTo>
                  <a:lnTo>
                    <a:pt x="266" y="360"/>
                  </a:lnTo>
                  <a:lnTo>
                    <a:pt x="266" y="363"/>
                  </a:lnTo>
                  <a:lnTo>
                    <a:pt x="264" y="363"/>
                  </a:lnTo>
                  <a:lnTo>
                    <a:pt x="261" y="363"/>
                  </a:lnTo>
                  <a:lnTo>
                    <a:pt x="259" y="363"/>
                  </a:lnTo>
                  <a:lnTo>
                    <a:pt x="259" y="365"/>
                  </a:lnTo>
                  <a:lnTo>
                    <a:pt x="256" y="365"/>
                  </a:lnTo>
                  <a:lnTo>
                    <a:pt x="253" y="365"/>
                  </a:lnTo>
                  <a:lnTo>
                    <a:pt x="253" y="368"/>
                  </a:lnTo>
                  <a:lnTo>
                    <a:pt x="251" y="368"/>
                  </a:lnTo>
                  <a:lnTo>
                    <a:pt x="248" y="368"/>
                  </a:lnTo>
                  <a:lnTo>
                    <a:pt x="248" y="370"/>
                  </a:lnTo>
                  <a:lnTo>
                    <a:pt x="248" y="373"/>
                  </a:lnTo>
                  <a:lnTo>
                    <a:pt x="246" y="373"/>
                  </a:lnTo>
                  <a:lnTo>
                    <a:pt x="246" y="375"/>
                  </a:lnTo>
                  <a:lnTo>
                    <a:pt x="243" y="375"/>
                  </a:lnTo>
                  <a:lnTo>
                    <a:pt x="243" y="378"/>
                  </a:lnTo>
                  <a:lnTo>
                    <a:pt x="241" y="378"/>
                  </a:lnTo>
                  <a:lnTo>
                    <a:pt x="238" y="378"/>
                  </a:lnTo>
                  <a:lnTo>
                    <a:pt x="236" y="378"/>
                  </a:lnTo>
                  <a:lnTo>
                    <a:pt x="233" y="378"/>
                  </a:lnTo>
                  <a:lnTo>
                    <a:pt x="233" y="380"/>
                  </a:lnTo>
                  <a:lnTo>
                    <a:pt x="231" y="380"/>
                  </a:lnTo>
                  <a:lnTo>
                    <a:pt x="228" y="380"/>
                  </a:lnTo>
                  <a:lnTo>
                    <a:pt x="228" y="383"/>
                  </a:lnTo>
                  <a:lnTo>
                    <a:pt x="226" y="383"/>
                  </a:lnTo>
                  <a:lnTo>
                    <a:pt x="223" y="383"/>
                  </a:lnTo>
                  <a:lnTo>
                    <a:pt x="223" y="385"/>
                  </a:lnTo>
                  <a:lnTo>
                    <a:pt x="220" y="385"/>
                  </a:lnTo>
                  <a:lnTo>
                    <a:pt x="218" y="385"/>
                  </a:lnTo>
                  <a:lnTo>
                    <a:pt x="215" y="385"/>
                  </a:lnTo>
                  <a:lnTo>
                    <a:pt x="213" y="385"/>
                  </a:lnTo>
                  <a:lnTo>
                    <a:pt x="213" y="388"/>
                  </a:lnTo>
                  <a:lnTo>
                    <a:pt x="210" y="388"/>
                  </a:lnTo>
                  <a:lnTo>
                    <a:pt x="208" y="388"/>
                  </a:lnTo>
                  <a:lnTo>
                    <a:pt x="205" y="391"/>
                  </a:lnTo>
                  <a:lnTo>
                    <a:pt x="203" y="391"/>
                  </a:lnTo>
                  <a:lnTo>
                    <a:pt x="203" y="393"/>
                  </a:lnTo>
                  <a:lnTo>
                    <a:pt x="200" y="393"/>
                  </a:lnTo>
                  <a:lnTo>
                    <a:pt x="200" y="391"/>
                  </a:lnTo>
                  <a:lnTo>
                    <a:pt x="200" y="393"/>
                  </a:lnTo>
                  <a:lnTo>
                    <a:pt x="200" y="396"/>
                  </a:lnTo>
                  <a:lnTo>
                    <a:pt x="198" y="396"/>
                  </a:lnTo>
                  <a:lnTo>
                    <a:pt x="195" y="396"/>
                  </a:lnTo>
                  <a:lnTo>
                    <a:pt x="198" y="396"/>
                  </a:lnTo>
                  <a:lnTo>
                    <a:pt x="195" y="396"/>
                  </a:lnTo>
                  <a:lnTo>
                    <a:pt x="195" y="398"/>
                  </a:lnTo>
                  <a:lnTo>
                    <a:pt x="195" y="401"/>
                  </a:lnTo>
                  <a:lnTo>
                    <a:pt x="195" y="403"/>
                  </a:lnTo>
                  <a:lnTo>
                    <a:pt x="193" y="403"/>
                  </a:lnTo>
                  <a:lnTo>
                    <a:pt x="193" y="406"/>
                  </a:lnTo>
                  <a:lnTo>
                    <a:pt x="193" y="408"/>
                  </a:lnTo>
                  <a:lnTo>
                    <a:pt x="193" y="411"/>
                  </a:lnTo>
                  <a:lnTo>
                    <a:pt x="190" y="411"/>
                  </a:lnTo>
                  <a:lnTo>
                    <a:pt x="190" y="413"/>
                  </a:lnTo>
                  <a:lnTo>
                    <a:pt x="190" y="416"/>
                  </a:lnTo>
                  <a:lnTo>
                    <a:pt x="190" y="418"/>
                  </a:lnTo>
                  <a:lnTo>
                    <a:pt x="190" y="421"/>
                  </a:lnTo>
                  <a:lnTo>
                    <a:pt x="190" y="424"/>
                  </a:lnTo>
                  <a:lnTo>
                    <a:pt x="188" y="424"/>
                  </a:lnTo>
                  <a:lnTo>
                    <a:pt x="190" y="424"/>
                  </a:lnTo>
                  <a:lnTo>
                    <a:pt x="188" y="426"/>
                  </a:lnTo>
                  <a:lnTo>
                    <a:pt x="188" y="429"/>
                  </a:lnTo>
                  <a:lnTo>
                    <a:pt x="185" y="429"/>
                  </a:lnTo>
                  <a:lnTo>
                    <a:pt x="185" y="431"/>
                  </a:lnTo>
                  <a:lnTo>
                    <a:pt x="182" y="431"/>
                  </a:lnTo>
                  <a:lnTo>
                    <a:pt x="182" y="434"/>
                  </a:lnTo>
                  <a:lnTo>
                    <a:pt x="182" y="436"/>
                  </a:lnTo>
                  <a:lnTo>
                    <a:pt x="182" y="439"/>
                  </a:lnTo>
                  <a:lnTo>
                    <a:pt x="180" y="439"/>
                  </a:lnTo>
                  <a:lnTo>
                    <a:pt x="180" y="441"/>
                  </a:lnTo>
                  <a:lnTo>
                    <a:pt x="180" y="444"/>
                  </a:lnTo>
                  <a:lnTo>
                    <a:pt x="180" y="446"/>
                  </a:lnTo>
                  <a:lnTo>
                    <a:pt x="177" y="446"/>
                  </a:lnTo>
                  <a:lnTo>
                    <a:pt x="180" y="446"/>
                  </a:lnTo>
                  <a:lnTo>
                    <a:pt x="177" y="446"/>
                  </a:lnTo>
                  <a:lnTo>
                    <a:pt x="177" y="449"/>
                  </a:lnTo>
                  <a:lnTo>
                    <a:pt x="177" y="451"/>
                  </a:lnTo>
                  <a:lnTo>
                    <a:pt x="175" y="451"/>
                  </a:lnTo>
                  <a:lnTo>
                    <a:pt x="175" y="454"/>
                  </a:lnTo>
                  <a:lnTo>
                    <a:pt x="175" y="456"/>
                  </a:lnTo>
                  <a:lnTo>
                    <a:pt x="172" y="456"/>
                  </a:lnTo>
                  <a:lnTo>
                    <a:pt x="172" y="459"/>
                  </a:lnTo>
                  <a:lnTo>
                    <a:pt x="170" y="459"/>
                  </a:lnTo>
                  <a:lnTo>
                    <a:pt x="170" y="462"/>
                  </a:lnTo>
                  <a:lnTo>
                    <a:pt x="167" y="462"/>
                  </a:lnTo>
                  <a:lnTo>
                    <a:pt x="167" y="464"/>
                  </a:lnTo>
                  <a:lnTo>
                    <a:pt x="167" y="467"/>
                  </a:lnTo>
                  <a:lnTo>
                    <a:pt x="165" y="467"/>
                  </a:lnTo>
                  <a:lnTo>
                    <a:pt x="167" y="467"/>
                  </a:lnTo>
                  <a:lnTo>
                    <a:pt x="165" y="467"/>
                  </a:lnTo>
                  <a:lnTo>
                    <a:pt x="165" y="469"/>
                  </a:lnTo>
                  <a:lnTo>
                    <a:pt x="165" y="472"/>
                  </a:lnTo>
                  <a:lnTo>
                    <a:pt x="167" y="472"/>
                  </a:lnTo>
                  <a:lnTo>
                    <a:pt x="167" y="474"/>
                  </a:lnTo>
                  <a:lnTo>
                    <a:pt x="167" y="477"/>
                  </a:lnTo>
                  <a:lnTo>
                    <a:pt x="167" y="479"/>
                  </a:lnTo>
                  <a:lnTo>
                    <a:pt x="170" y="479"/>
                  </a:lnTo>
                  <a:lnTo>
                    <a:pt x="170" y="482"/>
                  </a:lnTo>
                  <a:lnTo>
                    <a:pt x="167" y="482"/>
                  </a:lnTo>
                  <a:lnTo>
                    <a:pt x="170" y="482"/>
                  </a:lnTo>
                  <a:lnTo>
                    <a:pt x="170" y="484"/>
                  </a:lnTo>
                  <a:lnTo>
                    <a:pt x="170" y="487"/>
                  </a:lnTo>
                  <a:lnTo>
                    <a:pt x="170" y="489"/>
                  </a:lnTo>
                  <a:lnTo>
                    <a:pt x="170" y="492"/>
                  </a:lnTo>
                  <a:lnTo>
                    <a:pt x="170" y="495"/>
                  </a:lnTo>
                  <a:lnTo>
                    <a:pt x="172" y="495"/>
                  </a:lnTo>
                  <a:lnTo>
                    <a:pt x="175" y="497"/>
                  </a:lnTo>
                  <a:lnTo>
                    <a:pt x="175" y="500"/>
                  </a:lnTo>
                  <a:lnTo>
                    <a:pt x="177" y="500"/>
                  </a:lnTo>
                  <a:lnTo>
                    <a:pt x="175" y="500"/>
                  </a:lnTo>
                  <a:lnTo>
                    <a:pt x="177" y="500"/>
                  </a:lnTo>
                  <a:lnTo>
                    <a:pt x="177" y="502"/>
                  </a:lnTo>
                  <a:lnTo>
                    <a:pt x="177" y="505"/>
                  </a:lnTo>
                  <a:lnTo>
                    <a:pt x="175" y="505"/>
                  </a:lnTo>
                  <a:lnTo>
                    <a:pt x="175" y="507"/>
                  </a:lnTo>
                  <a:lnTo>
                    <a:pt x="172" y="507"/>
                  </a:lnTo>
                  <a:lnTo>
                    <a:pt x="172" y="510"/>
                  </a:lnTo>
                  <a:lnTo>
                    <a:pt x="175" y="510"/>
                  </a:lnTo>
                  <a:lnTo>
                    <a:pt x="175" y="512"/>
                  </a:lnTo>
                  <a:lnTo>
                    <a:pt x="175" y="515"/>
                  </a:lnTo>
                  <a:lnTo>
                    <a:pt x="175" y="517"/>
                  </a:lnTo>
                  <a:lnTo>
                    <a:pt x="175" y="520"/>
                  </a:lnTo>
                  <a:lnTo>
                    <a:pt x="175" y="522"/>
                  </a:lnTo>
                  <a:lnTo>
                    <a:pt x="172" y="522"/>
                  </a:lnTo>
                  <a:lnTo>
                    <a:pt x="172" y="525"/>
                  </a:lnTo>
                  <a:lnTo>
                    <a:pt x="172" y="528"/>
                  </a:lnTo>
                  <a:lnTo>
                    <a:pt x="172" y="530"/>
                  </a:lnTo>
                  <a:lnTo>
                    <a:pt x="172" y="533"/>
                  </a:lnTo>
                  <a:lnTo>
                    <a:pt x="172" y="535"/>
                  </a:lnTo>
                  <a:lnTo>
                    <a:pt x="172" y="538"/>
                  </a:lnTo>
                  <a:lnTo>
                    <a:pt x="172" y="540"/>
                  </a:lnTo>
                  <a:lnTo>
                    <a:pt x="170" y="540"/>
                  </a:lnTo>
                  <a:lnTo>
                    <a:pt x="170" y="543"/>
                  </a:lnTo>
                  <a:lnTo>
                    <a:pt x="170" y="545"/>
                  </a:lnTo>
                  <a:lnTo>
                    <a:pt x="167" y="545"/>
                  </a:lnTo>
                  <a:lnTo>
                    <a:pt x="167" y="548"/>
                  </a:lnTo>
                  <a:lnTo>
                    <a:pt x="167" y="550"/>
                  </a:lnTo>
                  <a:lnTo>
                    <a:pt x="165" y="548"/>
                  </a:lnTo>
                  <a:lnTo>
                    <a:pt x="165" y="550"/>
                  </a:lnTo>
                  <a:lnTo>
                    <a:pt x="162" y="548"/>
                  </a:lnTo>
                  <a:lnTo>
                    <a:pt x="162" y="545"/>
                  </a:lnTo>
                  <a:lnTo>
                    <a:pt x="160" y="545"/>
                  </a:lnTo>
                  <a:lnTo>
                    <a:pt x="157" y="548"/>
                  </a:lnTo>
                  <a:lnTo>
                    <a:pt x="157" y="545"/>
                  </a:lnTo>
                  <a:lnTo>
                    <a:pt x="155" y="545"/>
                  </a:lnTo>
                  <a:lnTo>
                    <a:pt x="155" y="548"/>
                  </a:lnTo>
                  <a:lnTo>
                    <a:pt x="155" y="545"/>
                  </a:lnTo>
                  <a:lnTo>
                    <a:pt x="152" y="545"/>
                  </a:lnTo>
                  <a:lnTo>
                    <a:pt x="149" y="545"/>
                  </a:lnTo>
                  <a:lnTo>
                    <a:pt x="147" y="545"/>
                  </a:lnTo>
                  <a:lnTo>
                    <a:pt x="144" y="545"/>
                  </a:lnTo>
                  <a:lnTo>
                    <a:pt x="142" y="545"/>
                  </a:lnTo>
                  <a:lnTo>
                    <a:pt x="142" y="543"/>
                  </a:lnTo>
                  <a:lnTo>
                    <a:pt x="142" y="540"/>
                  </a:lnTo>
                  <a:lnTo>
                    <a:pt x="139" y="540"/>
                  </a:lnTo>
                  <a:lnTo>
                    <a:pt x="139" y="538"/>
                  </a:lnTo>
                  <a:lnTo>
                    <a:pt x="137" y="538"/>
                  </a:lnTo>
                  <a:lnTo>
                    <a:pt x="137" y="535"/>
                  </a:lnTo>
                  <a:lnTo>
                    <a:pt x="137" y="533"/>
                  </a:lnTo>
                  <a:lnTo>
                    <a:pt x="137" y="530"/>
                  </a:lnTo>
                  <a:lnTo>
                    <a:pt x="137" y="528"/>
                  </a:lnTo>
                  <a:lnTo>
                    <a:pt x="134" y="528"/>
                  </a:lnTo>
                  <a:lnTo>
                    <a:pt x="134" y="525"/>
                  </a:lnTo>
                  <a:lnTo>
                    <a:pt x="137" y="525"/>
                  </a:lnTo>
                  <a:lnTo>
                    <a:pt x="134" y="525"/>
                  </a:lnTo>
                  <a:lnTo>
                    <a:pt x="134" y="522"/>
                  </a:lnTo>
                  <a:lnTo>
                    <a:pt x="132" y="522"/>
                  </a:lnTo>
                  <a:lnTo>
                    <a:pt x="129" y="522"/>
                  </a:lnTo>
                  <a:lnTo>
                    <a:pt x="129" y="520"/>
                  </a:lnTo>
                  <a:lnTo>
                    <a:pt x="127" y="520"/>
                  </a:lnTo>
                  <a:lnTo>
                    <a:pt x="127" y="517"/>
                  </a:lnTo>
                  <a:lnTo>
                    <a:pt x="124" y="515"/>
                  </a:lnTo>
                  <a:lnTo>
                    <a:pt x="127" y="515"/>
                  </a:lnTo>
                  <a:lnTo>
                    <a:pt x="129" y="512"/>
                  </a:lnTo>
                  <a:lnTo>
                    <a:pt x="129" y="510"/>
                  </a:lnTo>
                  <a:lnTo>
                    <a:pt x="132" y="507"/>
                  </a:lnTo>
                  <a:lnTo>
                    <a:pt x="129" y="505"/>
                  </a:lnTo>
                  <a:lnTo>
                    <a:pt x="132" y="505"/>
                  </a:lnTo>
                  <a:lnTo>
                    <a:pt x="132" y="502"/>
                  </a:lnTo>
                  <a:lnTo>
                    <a:pt x="129" y="502"/>
                  </a:lnTo>
                  <a:lnTo>
                    <a:pt x="127" y="502"/>
                  </a:lnTo>
                  <a:lnTo>
                    <a:pt x="127" y="500"/>
                  </a:lnTo>
                  <a:lnTo>
                    <a:pt x="124" y="500"/>
                  </a:lnTo>
                  <a:lnTo>
                    <a:pt x="124" y="497"/>
                  </a:lnTo>
                  <a:lnTo>
                    <a:pt x="122" y="497"/>
                  </a:lnTo>
                  <a:lnTo>
                    <a:pt x="119" y="500"/>
                  </a:lnTo>
                  <a:lnTo>
                    <a:pt x="119" y="497"/>
                  </a:lnTo>
                  <a:lnTo>
                    <a:pt x="117" y="495"/>
                  </a:lnTo>
                  <a:lnTo>
                    <a:pt x="117" y="492"/>
                  </a:lnTo>
                  <a:lnTo>
                    <a:pt x="114" y="492"/>
                  </a:lnTo>
                  <a:lnTo>
                    <a:pt x="114" y="489"/>
                  </a:lnTo>
                  <a:lnTo>
                    <a:pt x="117" y="489"/>
                  </a:lnTo>
                  <a:lnTo>
                    <a:pt x="114" y="489"/>
                  </a:lnTo>
                  <a:lnTo>
                    <a:pt x="114" y="487"/>
                  </a:lnTo>
                  <a:lnTo>
                    <a:pt x="117" y="487"/>
                  </a:lnTo>
                  <a:lnTo>
                    <a:pt x="114" y="487"/>
                  </a:lnTo>
                  <a:lnTo>
                    <a:pt x="114" y="484"/>
                  </a:lnTo>
                  <a:lnTo>
                    <a:pt x="114" y="482"/>
                  </a:lnTo>
                  <a:lnTo>
                    <a:pt x="111" y="482"/>
                  </a:lnTo>
                  <a:lnTo>
                    <a:pt x="109" y="482"/>
                  </a:lnTo>
                  <a:lnTo>
                    <a:pt x="109" y="479"/>
                  </a:lnTo>
                  <a:lnTo>
                    <a:pt x="106" y="479"/>
                  </a:lnTo>
                  <a:lnTo>
                    <a:pt x="104" y="479"/>
                  </a:lnTo>
                  <a:lnTo>
                    <a:pt x="101" y="479"/>
                  </a:lnTo>
                  <a:lnTo>
                    <a:pt x="101" y="477"/>
                  </a:lnTo>
                  <a:lnTo>
                    <a:pt x="101" y="474"/>
                  </a:lnTo>
                  <a:lnTo>
                    <a:pt x="104" y="474"/>
                  </a:lnTo>
                  <a:lnTo>
                    <a:pt x="101" y="474"/>
                  </a:lnTo>
                  <a:lnTo>
                    <a:pt x="104" y="474"/>
                  </a:lnTo>
                  <a:lnTo>
                    <a:pt x="104" y="472"/>
                  </a:lnTo>
                  <a:lnTo>
                    <a:pt x="104" y="469"/>
                  </a:lnTo>
                  <a:lnTo>
                    <a:pt x="106" y="469"/>
                  </a:lnTo>
                  <a:lnTo>
                    <a:pt x="106" y="467"/>
                  </a:lnTo>
                  <a:lnTo>
                    <a:pt x="104" y="467"/>
                  </a:lnTo>
                  <a:lnTo>
                    <a:pt x="106" y="467"/>
                  </a:lnTo>
                  <a:lnTo>
                    <a:pt x="109" y="467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2"/>
                  </a:lnTo>
                  <a:lnTo>
                    <a:pt x="109" y="462"/>
                  </a:lnTo>
                  <a:lnTo>
                    <a:pt x="111" y="462"/>
                  </a:lnTo>
                  <a:lnTo>
                    <a:pt x="109" y="462"/>
                  </a:lnTo>
                  <a:lnTo>
                    <a:pt x="109" y="459"/>
                  </a:lnTo>
                  <a:lnTo>
                    <a:pt x="109" y="456"/>
                  </a:lnTo>
                  <a:lnTo>
                    <a:pt x="111" y="456"/>
                  </a:lnTo>
                  <a:lnTo>
                    <a:pt x="111" y="454"/>
                  </a:lnTo>
                  <a:lnTo>
                    <a:pt x="109" y="454"/>
                  </a:lnTo>
                  <a:lnTo>
                    <a:pt x="109" y="451"/>
                  </a:lnTo>
                  <a:lnTo>
                    <a:pt x="111" y="451"/>
                  </a:lnTo>
                  <a:lnTo>
                    <a:pt x="109" y="451"/>
                  </a:lnTo>
                  <a:lnTo>
                    <a:pt x="109" y="449"/>
                  </a:lnTo>
                  <a:lnTo>
                    <a:pt x="111" y="449"/>
                  </a:lnTo>
                  <a:lnTo>
                    <a:pt x="114" y="449"/>
                  </a:lnTo>
                  <a:lnTo>
                    <a:pt x="114" y="446"/>
                  </a:lnTo>
                  <a:lnTo>
                    <a:pt x="114" y="444"/>
                  </a:lnTo>
                  <a:lnTo>
                    <a:pt x="114" y="441"/>
                  </a:lnTo>
                  <a:lnTo>
                    <a:pt x="114" y="444"/>
                  </a:lnTo>
                  <a:lnTo>
                    <a:pt x="114" y="441"/>
                  </a:lnTo>
                  <a:lnTo>
                    <a:pt x="114" y="444"/>
                  </a:lnTo>
                  <a:lnTo>
                    <a:pt x="117" y="441"/>
                  </a:lnTo>
                  <a:lnTo>
                    <a:pt x="117" y="444"/>
                  </a:lnTo>
                  <a:lnTo>
                    <a:pt x="117" y="441"/>
                  </a:lnTo>
                  <a:lnTo>
                    <a:pt x="117" y="439"/>
                  </a:lnTo>
                  <a:lnTo>
                    <a:pt x="117" y="436"/>
                  </a:lnTo>
                  <a:lnTo>
                    <a:pt x="119" y="436"/>
                  </a:lnTo>
                  <a:lnTo>
                    <a:pt x="122" y="439"/>
                  </a:lnTo>
                  <a:lnTo>
                    <a:pt x="122" y="436"/>
                  </a:lnTo>
                  <a:lnTo>
                    <a:pt x="124" y="436"/>
                  </a:lnTo>
                  <a:lnTo>
                    <a:pt x="124" y="434"/>
                  </a:lnTo>
                  <a:lnTo>
                    <a:pt x="127" y="434"/>
                  </a:lnTo>
                  <a:lnTo>
                    <a:pt x="129" y="434"/>
                  </a:lnTo>
                  <a:lnTo>
                    <a:pt x="132" y="434"/>
                  </a:lnTo>
                  <a:lnTo>
                    <a:pt x="134" y="431"/>
                  </a:lnTo>
                  <a:lnTo>
                    <a:pt x="134" y="429"/>
                  </a:lnTo>
                  <a:lnTo>
                    <a:pt x="134" y="426"/>
                  </a:lnTo>
                  <a:lnTo>
                    <a:pt x="134" y="424"/>
                  </a:lnTo>
                  <a:lnTo>
                    <a:pt x="134" y="421"/>
                  </a:lnTo>
                  <a:lnTo>
                    <a:pt x="137" y="421"/>
                  </a:lnTo>
                  <a:lnTo>
                    <a:pt x="137" y="418"/>
                  </a:lnTo>
                  <a:lnTo>
                    <a:pt x="137" y="416"/>
                  </a:lnTo>
                  <a:lnTo>
                    <a:pt x="134" y="416"/>
                  </a:lnTo>
                  <a:lnTo>
                    <a:pt x="134" y="413"/>
                  </a:lnTo>
                  <a:lnTo>
                    <a:pt x="132" y="413"/>
                  </a:lnTo>
                  <a:lnTo>
                    <a:pt x="132" y="411"/>
                  </a:lnTo>
                  <a:lnTo>
                    <a:pt x="129" y="411"/>
                  </a:lnTo>
                  <a:lnTo>
                    <a:pt x="129" y="408"/>
                  </a:lnTo>
                  <a:lnTo>
                    <a:pt x="127" y="408"/>
                  </a:lnTo>
                  <a:lnTo>
                    <a:pt x="124" y="408"/>
                  </a:lnTo>
                  <a:lnTo>
                    <a:pt x="124" y="411"/>
                  </a:lnTo>
                  <a:lnTo>
                    <a:pt x="122" y="411"/>
                  </a:lnTo>
                  <a:lnTo>
                    <a:pt x="122" y="408"/>
                  </a:lnTo>
                  <a:lnTo>
                    <a:pt x="122" y="411"/>
                  </a:lnTo>
                  <a:lnTo>
                    <a:pt x="119" y="411"/>
                  </a:lnTo>
                  <a:lnTo>
                    <a:pt x="117" y="411"/>
                  </a:lnTo>
                  <a:lnTo>
                    <a:pt x="117" y="413"/>
                  </a:lnTo>
                  <a:lnTo>
                    <a:pt x="117" y="411"/>
                  </a:lnTo>
                  <a:lnTo>
                    <a:pt x="114" y="413"/>
                  </a:lnTo>
                  <a:lnTo>
                    <a:pt x="111" y="413"/>
                  </a:lnTo>
                  <a:lnTo>
                    <a:pt x="109" y="413"/>
                  </a:lnTo>
                  <a:lnTo>
                    <a:pt x="109" y="416"/>
                  </a:lnTo>
                  <a:lnTo>
                    <a:pt x="106" y="416"/>
                  </a:lnTo>
                  <a:lnTo>
                    <a:pt x="106" y="418"/>
                  </a:lnTo>
                  <a:lnTo>
                    <a:pt x="104" y="418"/>
                  </a:lnTo>
                  <a:lnTo>
                    <a:pt x="101" y="418"/>
                  </a:lnTo>
                  <a:lnTo>
                    <a:pt x="101" y="416"/>
                  </a:lnTo>
                  <a:lnTo>
                    <a:pt x="101" y="413"/>
                  </a:lnTo>
                  <a:lnTo>
                    <a:pt x="99" y="413"/>
                  </a:lnTo>
                  <a:lnTo>
                    <a:pt x="99" y="411"/>
                  </a:lnTo>
                  <a:lnTo>
                    <a:pt x="99" y="413"/>
                  </a:lnTo>
                  <a:lnTo>
                    <a:pt x="99" y="411"/>
                  </a:lnTo>
                  <a:lnTo>
                    <a:pt x="96" y="411"/>
                  </a:lnTo>
                  <a:lnTo>
                    <a:pt x="96" y="408"/>
                  </a:lnTo>
                  <a:lnTo>
                    <a:pt x="94" y="408"/>
                  </a:lnTo>
                  <a:lnTo>
                    <a:pt x="94" y="406"/>
                  </a:lnTo>
                  <a:lnTo>
                    <a:pt x="91" y="406"/>
                  </a:lnTo>
                  <a:lnTo>
                    <a:pt x="91" y="403"/>
                  </a:lnTo>
                  <a:lnTo>
                    <a:pt x="89" y="403"/>
                  </a:lnTo>
                  <a:lnTo>
                    <a:pt x="91" y="401"/>
                  </a:lnTo>
                  <a:lnTo>
                    <a:pt x="89" y="401"/>
                  </a:lnTo>
                  <a:lnTo>
                    <a:pt x="91" y="401"/>
                  </a:lnTo>
                  <a:lnTo>
                    <a:pt x="89" y="401"/>
                  </a:lnTo>
                  <a:lnTo>
                    <a:pt x="89" y="398"/>
                  </a:lnTo>
                  <a:lnTo>
                    <a:pt x="89" y="401"/>
                  </a:lnTo>
                  <a:lnTo>
                    <a:pt x="89" y="398"/>
                  </a:lnTo>
                  <a:lnTo>
                    <a:pt x="86" y="398"/>
                  </a:lnTo>
                  <a:lnTo>
                    <a:pt x="86" y="396"/>
                  </a:lnTo>
                  <a:lnTo>
                    <a:pt x="86" y="398"/>
                  </a:lnTo>
                  <a:lnTo>
                    <a:pt x="86" y="396"/>
                  </a:lnTo>
                  <a:lnTo>
                    <a:pt x="84" y="396"/>
                  </a:lnTo>
                  <a:lnTo>
                    <a:pt x="86" y="396"/>
                  </a:lnTo>
                  <a:lnTo>
                    <a:pt x="84" y="396"/>
                  </a:lnTo>
                  <a:lnTo>
                    <a:pt x="86" y="396"/>
                  </a:lnTo>
                  <a:lnTo>
                    <a:pt x="86" y="393"/>
                  </a:lnTo>
                  <a:lnTo>
                    <a:pt x="84" y="393"/>
                  </a:lnTo>
                  <a:lnTo>
                    <a:pt x="81" y="393"/>
                  </a:lnTo>
                  <a:lnTo>
                    <a:pt x="81" y="391"/>
                  </a:lnTo>
                  <a:lnTo>
                    <a:pt x="81" y="388"/>
                  </a:lnTo>
                  <a:lnTo>
                    <a:pt x="78" y="388"/>
                  </a:lnTo>
                  <a:lnTo>
                    <a:pt x="78" y="385"/>
                  </a:lnTo>
                  <a:lnTo>
                    <a:pt x="76" y="385"/>
                  </a:lnTo>
                  <a:lnTo>
                    <a:pt x="76" y="388"/>
                  </a:lnTo>
                  <a:lnTo>
                    <a:pt x="76" y="385"/>
                  </a:lnTo>
                  <a:lnTo>
                    <a:pt x="76" y="383"/>
                  </a:lnTo>
                  <a:lnTo>
                    <a:pt x="73" y="380"/>
                  </a:lnTo>
                  <a:lnTo>
                    <a:pt x="71" y="380"/>
                  </a:lnTo>
                  <a:lnTo>
                    <a:pt x="71" y="383"/>
                  </a:lnTo>
                  <a:lnTo>
                    <a:pt x="68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6" y="378"/>
                  </a:lnTo>
                  <a:lnTo>
                    <a:pt x="76" y="375"/>
                  </a:lnTo>
                  <a:lnTo>
                    <a:pt x="76" y="373"/>
                  </a:lnTo>
                  <a:lnTo>
                    <a:pt x="73" y="373"/>
                  </a:lnTo>
                  <a:lnTo>
                    <a:pt x="73" y="370"/>
                  </a:lnTo>
                  <a:lnTo>
                    <a:pt x="71" y="370"/>
                  </a:lnTo>
                  <a:lnTo>
                    <a:pt x="68" y="370"/>
                  </a:lnTo>
                  <a:lnTo>
                    <a:pt x="68" y="373"/>
                  </a:lnTo>
                  <a:lnTo>
                    <a:pt x="66" y="373"/>
                  </a:lnTo>
                  <a:lnTo>
                    <a:pt x="66" y="370"/>
                  </a:lnTo>
                  <a:lnTo>
                    <a:pt x="63" y="370"/>
                  </a:lnTo>
                  <a:lnTo>
                    <a:pt x="63" y="368"/>
                  </a:lnTo>
                  <a:lnTo>
                    <a:pt x="61" y="368"/>
                  </a:lnTo>
                  <a:lnTo>
                    <a:pt x="61" y="365"/>
                  </a:lnTo>
                  <a:lnTo>
                    <a:pt x="63" y="363"/>
                  </a:lnTo>
                  <a:lnTo>
                    <a:pt x="63" y="365"/>
                  </a:lnTo>
                  <a:lnTo>
                    <a:pt x="66" y="365"/>
                  </a:lnTo>
                  <a:lnTo>
                    <a:pt x="66" y="363"/>
                  </a:lnTo>
                  <a:lnTo>
                    <a:pt x="68" y="363"/>
                  </a:lnTo>
                  <a:lnTo>
                    <a:pt x="68" y="360"/>
                  </a:lnTo>
                  <a:lnTo>
                    <a:pt x="68" y="358"/>
                  </a:lnTo>
                  <a:lnTo>
                    <a:pt x="71" y="358"/>
                  </a:lnTo>
                  <a:lnTo>
                    <a:pt x="71" y="355"/>
                  </a:lnTo>
                  <a:lnTo>
                    <a:pt x="73" y="355"/>
                  </a:lnTo>
                  <a:lnTo>
                    <a:pt x="73" y="352"/>
                  </a:lnTo>
                  <a:lnTo>
                    <a:pt x="73" y="350"/>
                  </a:lnTo>
                  <a:lnTo>
                    <a:pt x="73" y="347"/>
                  </a:lnTo>
                  <a:lnTo>
                    <a:pt x="73" y="345"/>
                  </a:lnTo>
                  <a:lnTo>
                    <a:pt x="73" y="342"/>
                  </a:lnTo>
                  <a:lnTo>
                    <a:pt x="76" y="342"/>
                  </a:lnTo>
                  <a:lnTo>
                    <a:pt x="76" y="340"/>
                  </a:lnTo>
                  <a:lnTo>
                    <a:pt x="76" y="337"/>
                  </a:lnTo>
                  <a:lnTo>
                    <a:pt x="76" y="335"/>
                  </a:lnTo>
                  <a:lnTo>
                    <a:pt x="76" y="332"/>
                  </a:lnTo>
                  <a:lnTo>
                    <a:pt x="76" y="330"/>
                  </a:lnTo>
                  <a:lnTo>
                    <a:pt x="78" y="330"/>
                  </a:lnTo>
                  <a:lnTo>
                    <a:pt x="78" y="327"/>
                  </a:lnTo>
                  <a:lnTo>
                    <a:pt x="78" y="325"/>
                  </a:lnTo>
                  <a:lnTo>
                    <a:pt x="81" y="325"/>
                  </a:lnTo>
                  <a:lnTo>
                    <a:pt x="78" y="325"/>
                  </a:lnTo>
                  <a:lnTo>
                    <a:pt x="78" y="322"/>
                  </a:lnTo>
                  <a:lnTo>
                    <a:pt x="78" y="320"/>
                  </a:lnTo>
                  <a:lnTo>
                    <a:pt x="81" y="320"/>
                  </a:lnTo>
                  <a:lnTo>
                    <a:pt x="81" y="317"/>
                  </a:lnTo>
                  <a:lnTo>
                    <a:pt x="81" y="314"/>
                  </a:lnTo>
                  <a:lnTo>
                    <a:pt x="81" y="312"/>
                  </a:lnTo>
                  <a:lnTo>
                    <a:pt x="81" y="309"/>
                  </a:lnTo>
                  <a:lnTo>
                    <a:pt x="81" y="307"/>
                  </a:lnTo>
                  <a:lnTo>
                    <a:pt x="78" y="304"/>
                  </a:lnTo>
                  <a:lnTo>
                    <a:pt x="78" y="302"/>
                  </a:lnTo>
                  <a:lnTo>
                    <a:pt x="78" y="299"/>
                  </a:lnTo>
                  <a:lnTo>
                    <a:pt x="78" y="297"/>
                  </a:lnTo>
                  <a:lnTo>
                    <a:pt x="78" y="294"/>
                  </a:lnTo>
                  <a:lnTo>
                    <a:pt x="78" y="292"/>
                  </a:lnTo>
                  <a:lnTo>
                    <a:pt x="78" y="289"/>
                  </a:lnTo>
                  <a:lnTo>
                    <a:pt x="78" y="287"/>
                  </a:lnTo>
                  <a:lnTo>
                    <a:pt x="78" y="284"/>
                  </a:lnTo>
                  <a:lnTo>
                    <a:pt x="76" y="284"/>
                  </a:lnTo>
                  <a:lnTo>
                    <a:pt x="76" y="281"/>
                  </a:lnTo>
                  <a:lnTo>
                    <a:pt x="76" y="279"/>
                  </a:lnTo>
                  <a:lnTo>
                    <a:pt x="76" y="276"/>
                  </a:lnTo>
                  <a:lnTo>
                    <a:pt x="76" y="274"/>
                  </a:lnTo>
                  <a:lnTo>
                    <a:pt x="76" y="271"/>
                  </a:lnTo>
                  <a:lnTo>
                    <a:pt x="76" y="269"/>
                  </a:lnTo>
                  <a:lnTo>
                    <a:pt x="76" y="266"/>
                  </a:lnTo>
                  <a:lnTo>
                    <a:pt x="73" y="266"/>
                  </a:lnTo>
                  <a:lnTo>
                    <a:pt x="73" y="264"/>
                  </a:lnTo>
                  <a:lnTo>
                    <a:pt x="71" y="264"/>
                  </a:lnTo>
                  <a:lnTo>
                    <a:pt x="68" y="264"/>
                  </a:lnTo>
                  <a:lnTo>
                    <a:pt x="66" y="261"/>
                  </a:lnTo>
                  <a:lnTo>
                    <a:pt x="63" y="261"/>
                  </a:lnTo>
                  <a:lnTo>
                    <a:pt x="61" y="259"/>
                  </a:lnTo>
                  <a:lnTo>
                    <a:pt x="58" y="259"/>
                  </a:lnTo>
                  <a:lnTo>
                    <a:pt x="56" y="259"/>
                  </a:lnTo>
                  <a:lnTo>
                    <a:pt x="53" y="259"/>
                  </a:lnTo>
                  <a:lnTo>
                    <a:pt x="53" y="256"/>
                  </a:lnTo>
                  <a:lnTo>
                    <a:pt x="53" y="254"/>
                  </a:lnTo>
                  <a:lnTo>
                    <a:pt x="53" y="251"/>
                  </a:lnTo>
                  <a:lnTo>
                    <a:pt x="51" y="251"/>
                  </a:lnTo>
                  <a:lnTo>
                    <a:pt x="48" y="251"/>
                  </a:lnTo>
                  <a:lnTo>
                    <a:pt x="46" y="251"/>
                  </a:lnTo>
                  <a:lnTo>
                    <a:pt x="43" y="251"/>
                  </a:lnTo>
                  <a:lnTo>
                    <a:pt x="40" y="254"/>
                  </a:lnTo>
                  <a:lnTo>
                    <a:pt x="40" y="251"/>
                  </a:lnTo>
                  <a:lnTo>
                    <a:pt x="38" y="251"/>
                  </a:lnTo>
                  <a:lnTo>
                    <a:pt x="35" y="251"/>
                  </a:lnTo>
                  <a:lnTo>
                    <a:pt x="33" y="251"/>
                  </a:lnTo>
                  <a:lnTo>
                    <a:pt x="30" y="248"/>
                  </a:lnTo>
                  <a:lnTo>
                    <a:pt x="28" y="248"/>
                  </a:lnTo>
                  <a:lnTo>
                    <a:pt x="25" y="248"/>
                  </a:lnTo>
                  <a:lnTo>
                    <a:pt x="25" y="246"/>
                  </a:lnTo>
                  <a:lnTo>
                    <a:pt x="23" y="246"/>
                  </a:lnTo>
                  <a:lnTo>
                    <a:pt x="20" y="246"/>
                  </a:lnTo>
                  <a:lnTo>
                    <a:pt x="18" y="246"/>
                  </a:lnTo>
                  <a:lnTo>
                    <a:pt x="15" y="248"/>
                  </a:lnTo>
                  <a:lnTo>
                    <a:pt x="13" y="248"/>
                  </a:lnTo>
                  <a:lnTo>
                    <a:pt x="13" y="251"/>
                  </a:lnTo>
                  <a:lnTo>
                    <a:pt x="10" y="251"/>
                  </a:lnTo>
                  <a:lnTo>
                    <a:pt x="10" y="254"/>
                  </a:lnTo>
                  <a:lnTo>
                    <a:pt x="10" y="256"/>
                  </a:lnTo>
                  <a:lnTo>
                    <a:pt x="7" y="256"/>
                  </a:lnTo>
                  <a:lnTo>
                    <a:pt x="7" y="254"/>
                  </a:lnTo>
                  <a:lnTo>
                    <a:pt x="5" y="254"/>
                  </a:lnTo>
                  <a:lnTo>
                    <a:pt x="2" y="256"/>
                  </a:lnTo>
                  <a:lnTo>
                    <a:pt x="0" y="256"/>
                  </a:lnTo>
                  <a:close/>
                  <a:moveTo>
                    <a:pt x="307" y="76"/>
                  </a:moveTo>
                  <a:lnTo>
                    <a:pt x="307" y="73"/>
                  </a:lnTo>
                  <a:lnTo>
                    <a:pt x="307" y="76"/>
                  </a:lnTo>
                  <a:close/>
                  <a:moveTo>
                    <a:pt x="294" y="89"/>
                  </a:moveTo>
                  <a:lnTo>
                    <a:pt x="294" y="86"/>
                  </a:lnTo>
                  <a:lnTo>
                    <a:pt x="294" y="89"/>
                  </a:lnTo>
                  <a:close/>
                  <a:moveTo>
                    <a:pt x="246" y="117"/>
                  </a:moveTo>
                  <a:lnTo>
                    <a:pt x="248" y="117"/>
                  </a:lnTo>
                  <a:lnTo>
                    <a:pt x="248" y="114"/>
                  </a:lnTo>
                  <a:lnTo>
                    <a:pt x="248" y="111"/>
                  </a:lnTo>
                  <a:lnTo>
                    <a:pt x="251" y="111"/>
                  </a:lnTo>
                  <a:lnTo>
                    <a:pt x="248" y="111"/>
                  </a:lnTo>
                  <a:lnTo>
                    <a:pt x="248" y="109"/>
                  </a:lnTo>
                  <a:lnTo>
                    <a:pt x="248" y="106"/>
                  </a:lnTo>
                  <a:lnTo>
                    <a:pt x="248" y="104"/>
                  </a:lnTo>
                  <a:lnTo>
                    <a:pt x="251" y="104"/>
                  </a:lnTo>
                  <a:lnTo>
                    <a:pt x="251" y="101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101"/>
                  </a:lnTo>
                  <a:lnTo>
                    <a:pt x="256" y="101"/>
                  </a:lnTo>
                  <a:lnTo>
                    <a:pt x="256" y="104"/>
                  </a:lnTo>
                  <a:lnTo>
                    <a:pt x="253" y="104"/>
                  </a:lnTo>
                  <a:lnTo>
                    <a:pt x="253" y="106"/>
                  </a:lnTo>
                  <a:lnTo>
                    <a:pt x="253" y="104"/>
                  </a:lnTo>
                  <a:lnTo>
                    <a:pt x="253" y="106"/>
                  </a:lnTo>
                  <a:lnTo>
                    <a:pt x="253" y="109"/>
                  </a:lnTo>
                  <a:lnTo>
                    <a:pt x="253" y="111"/>
                  </a:lnTo>
                  <a:lnTo>
                    <a:pt x="253" y="114"/>
                  </a:lnTo>
                  <a:lnTo>
                    <a:pt x="251" y="114"/>
                  </a:lnTo>
                  <a:lnTo>
                    <a:pt x="251" y="117"/>
                  </a:lnTo>
                  <a:lnTo>
                    <a:pt x="248" y="117"/>
                  </a:lnTo>
                  <a:lnTo>
                    <a:pt x="248" y="119"/>
                  </a:lnTo>
                  <a:lnTo>
                    <a:pt x="248" y="122"/>
                  </a:lnTo>
                  <a:lnTo>
                    <a:pt x="248" y="119"/>
                  </a:lnTo>
                  <a:lnTo>
                    <a:pt x="246" y="117"/>
                  </a:lnTo>
                  <a:close/>
                  <a:moveTo>
                    <a:pt x="236" y="30"/>
                  </a:moveTo>
                  <a:lnTo>
                    <a:pt x="238" y="30"/>
                  </a:lnTo>
                  <a:lnTo>
                    <a:pt x="236" y="30"/>
                  </a:lnTo>
                  <a:close/>
                  <a:moveTo>
                    <a:pt x="307" y="76"/>
                  </a:moveTo>
                  <a:lnTo>
                    <a:pt x="307" y="73"/>
                  </a:lnTo>
                  <a:lnTo>
                    <a:pt x="307" y="76"/>
                  </a:lnTo>
                  <a:close/>
                  <a:moveTo>
                    <a:pt x="289" y="84"/>
                  </a:moveTo>
                  <a:lnTo>
                    <a:pt x="291" y="84"/>
                  </a:lnTo>
                  <a:lnTo>
                    <a:pt x="289" y="84"/>
                  </a:lnTo>
                  <a:lnTo>
                    <a:pt x="291" y="86"/>
                  </a:lnTo>
                  <a:lnTo>
                    <a:pt x="289" y="86"/>
                  </a:lnTo>
                  <a:lnTo>
                    <a:pt x="289" y="84"/>
                  </a:lnTo>
                  <a:close/>
                  <a:moveTo>
                    <a:pt x="403" y="106"/>
                  </a:moveTo>
                  <a:lnTo>
                    <a:pt x="406" y="106"/>
                  </a:lnTo>
                  <a:lnTo>
                    <a:pt x="403" y="106"/>
                  </a:lnTo>
                  <a:close/>
                  <a:moveTo>
                    <a:pt x="248" y="48"/>
                  </a:moveTo>
                  <a:lnTo>
                    <a:pt x="251" y="48"/>
                  </a:lnTo>
                  <a:lnTo>
                    <a:pt x="248" y="48"/>
                  </a:lnTo>
                  <a:close/>
                  <a:moveTo>
                    <a:pt x="375" y="101"/>
                  </a:moveTo>
                  <a:lnTo>
                    <a:pt x="378" y="101"/>
                  </a:lnTo>
                  <a:lnTo>
                    <a:pt x="375" y="101"/>
                  </a:lnTo>
                  <a:close/>
                  <a:moveTo>
                    <a:pt x="294" y="86"/>
                  </a:moveTo>
                  <a:lnTo>
                    <a:pt x="294" y="84"/>
                  </a:lnTo>
                  <a:lnTo>
                    <a:pt x="294" y="86"/>
                  </a:lnTo>
                  <a:close/>
                  <a:moveTo>
                    <a:pt x="223" y="20"/>
                  </a:moveTo>
                  <a:lnTo>
                    <a:pt x="223" y="23"/>
                  </a:lnTo>
                  <a:lnTo>
                    <a:pt x="223" y="20"/>
                  </a:lnTo>
                  <a:close/>
                  <a:moveTo>
                    <a:pt x="238" y="33"/>
                  </a:moveTo>
                  <a:lnTo>
                    <a:pt x="238" y="30"/>
                  </a:lnTo>
                  <a:lnTo>
                    <a:pt x="238" y="33"/>
                  </a:lnTo>
                  <a:close/>
                  <a:moveTo>
                    <a:pt x="190" y="15"/>
                  </a:moveTo>
                  <a:lnTo>
                    <a:pt x="190" y="13"/>
                  </a:lnTo>
                  <a:lnTo>
                    <a:pt x="190" y="15"/>
                  </a:lnTo>
                  <a:close/>
                  <a:moveTo>
                    <a:pt x="304" y="73"/>
                  </a:moveTo>
                  <a:lnTo>
                    <a:pt x="304" y="76"/>
                  </a:lnTo>
                  <a:lnTo>
                    <a:pt x="304" y="73"/>
                  </a:lnTo>
                  <a:close/>
                  <a:moveTo>
                    <a:pt x="175" y="13"/>
                  </a:moveTo>
                  <a:lnTo>
                    <a:pt x="177" y="13"/>
                  </a:lnTo>
                  <a:lnTo>
                    <a:pt x="175" y="13"/>
                  </a:lnTo>
                  <a:lnTo>
                    <a:pt x="177" y="13"/>
                  </a:lnTo>
                  <a:lnTo>
                    <a:pt x="175" y="13"/>
                  </a:lnTo>
                  <a:close/>
                  <a:moveTo>
                    <a:pt x="289" y="84"/>
                  </a:moveTo>
                  <a:lnTo>
                    <a:pt x="291" y="84"/>
                  </a:lnTo>
                  <a:lnTo>
                    <a:pt x="289" y="84"/>
                  </a:lnTo>
                  <a:close/>
                  <a:moveTo>
                    <a:pt x="390" y="99"/>
                  </a:moveTo>
                  <a:lnTo>
                    <a:pt x="393" y="99"/>
                  </a:lnTo>
                  <a:lnTo>
                    <a:pt x="395" y="99"/>
                  </a:lnTo>
                  <a:lnTo>
                    <a:pt x="398" y="99"/>
                  </a:lnTo>
                  <a:lnTo>
                    <a:pt x="401" y="99"/>
                  </a:lnTo>
                  <a:lnTo>
                    <a:pt x="398" y="99"/>
                  </a:lnTo>
                  <a:lnTo>
                    <a:pt x="401" y="99"/>
                  </a:lnTo>
                  <a:lnTo>
                    <a:pt x="401" y="101"/>
                  </a:lnTo>
                  <a:lnTo>
                    <a:pt x="401" y="104"/>
                  </a:lnTo>
                  <a:lnTo>
                    <a:pt x="398" y="104"/>
                  </a:lnTo>
                  <a:lnTo>
                    <a:pt x="398" y="101"/>
                  </a:lnTo>
                  <a:lnTo>
                    <a:pt x="395" y="101"/>
                  </a:lnTo>
                  <a:lnTo>
                    <a:pt x="398" y="101"/>
                  </a:lnTo>
                  <a:lnTo>
                    <a:pt x="395" y="101"/>
                  </a:lnTo>
                  <a:lnTo>
                    <a:pt x="393" y="101"/>
                  </a:lnTo>
                  <a:lnTo>
                    <a:pt x="393" y="99"/>
                  </a:lnTo>
                  <a:lnTo>
                    <a:pt x="390" y="99"/>
                  </a:lnTo>
                  <a:close/>
                  <a:moveTo>
                    <a:pt x="182" y="15"/>
                  </a:moveTo>
                  <a:lnTo>
                    <a:pt x="182" y="13"/>
                  </a:lnTo>
                  <a:lnTo>
                    <a:pt x="185" y="13"/>
                  </a:lnTo>
                  <a:lnTo>
                    <a:pt x="185" y="15"/>
                  </a:lnTo>
                  <a:lnTo>
                    <a:pt x="185" y="13"/>
                  </a:lnTo>
                  <a:lnTo>
                    <a:pt x="185" y="10"/>
                  </a:lnTo>
                  <a:lnTo>
                    <a:pt x="185" y="7"/>
                  </a:lnTo>
                  <a:lnTo>
                    <a:pt x="185" y="5"/>
                  </a:lnTo>
                  <a:lnTo>
                    <a:pt x="188" y="5"/>
                  </a:lnTo>
                  <a:lnTo>
                    <a:pt x="185" y="5"/>
                  </a:lnTo>
                  <a:lnTo>
                    <a:pt x="188" y="5"/>
                  </a:lnTo>
                  <a:lnTo>
                    <a:pt x="188" y="7"/>
                  </a:lnTo>
                  <a:lnTo>
                    <a:pt x="188" y="10"/>
                  </a:lnTo>
                  <a:lnTo>
                    <a:pt x="185" y="10"/>
                  </a:lnTo>
                  <a:lnTo>
                    <a:pt x="185" y="13"/>
                  </a:lnTo>
                  <a:lnTo>
                    <a:pt x="188" y="13"/>
                  </a:lnTo>
                  <a:lnTo>
                    <a:pt x="185" y="13"/>
                  </a:lnTo>
                  <a:lnTo>
                    <a:pt x="185" y="15"/>
                  </a:lnTo>
                  <a:lnTo>
                    <a:pt x="185" y="18"/>
                  </a:lnTo>
                  <a:lnTo>
                    <a:pt x="188" y="18"/>
                  </a:lnTo>
                  <a:lnTo>
                    <a:pt x="185" y="18"/>
                  </a:lnTo>
                  <a:lnTo>
                    <a:pt x="185" y="20"/>
                  </a:lnTo>
                  <a:lnTo>
                    <a:pt x="182" y="20"/>
                  </a:lnTo>
                  <a:lnTo>
                    <a:pt x="182" y="18"/>
                  </a:lnTo>
                  <a:lnTo>
                    <a:pt x="182" y="15"/>
                  </a:lnTo>
                  <a:close/>
                  <a:moveTo>
                    <a:pt x="299" y="81"/>
                  </a:moveTo>
                  <a:lnTo>
                    <a:pt x="299" y="79"/>
                  </a:lnTo>
                  <a:lnTo>
                    <a:pt x="302" y="79"/>
                  </a:lnTo>
                  <a:lnTo>
                    <a:pt x="302" y="76"/>
                  </a:lnTo>
                  <a:lnTo>
                    <a:pt x="304" y="76"/>
                  </a:lnTo>
                  <a:lnTo>
                    <a:pt x="304" y="79"/>
                  </a:lnTo>
                  <a:lnTo>
                    <a:pt x="304" y="76"/>
                  </a:lnTo>
                  <a:lnTo>
                    <a:pt x="307" y="76"/>
                  </a:lnTo>
                  <a:lnTo>
                    <a:pt x="304" y="76"/>
                  </a:lnTo>
                  <a:lnTo>
                    <a:pt x="307" y="76"/>
                  </a:lnTo>
                  <a:lnTo>
                    <a:pt x="307" y="79"/>
                  </a:lnTo>
                  <a:lnTo>
                    <a:pt x="304" y="79"/>
                  </a:lnTo>
                  <a:lnTo>
                    <a:pt x="304" y="81"/>
                  </a:lnTo>
                  <a:lnTo>
                    <a:pt x="302" y="81"/>
                  </a:lnTo>
                  <a:lnTo>
                    <a:pt x="302" y="84"/>
                  </a:lnTo>
                  <a:lnTo>
                    <a:pt x="299" y="84"/>
                  </a:lnTo>
                  <a:lnTo>
                    <a:pt x="299" y="81"/>
                  </a:lnTo>
                  <a:lnTo>
                    <a:pt x="299" y="84"/>
                  </a:lnTo>
                  <a:lnTo>
                    <a:pt x="299" y="81"/>
                  </a:lnTo>
                  <a:close/>
                  <a:moveTo>
                    <a:pt x="403" y="104"/>
                  </a:moveTo>
                  <a:lnTo>
                    <a:pt x="403" y="106"/>
                  </a:lnTo>
                  <a:lnTo>
                    <a:pt x="403" y="104"/>
                  </a:lnTo>
                  <a:close/>
                  <a:moveTo>
                    <a:pt x="314" y="84"/>
                  </a:moveTo>
                  <a:lnTo>
                    <a:pt x="314" y="86"/>
                  </a:lnTo>
                  <a:lnTo>
                    <a:pt x="314" y="84"/>
                  </a:lnTo>
                  <a:close/>
                  <a:moveTo>
                    <a:pt x="246" y="46"/>
                  </a:moveTo>
                  <a:lnTo>
                    <a:pt x="248" y="46"/>
                  </a:lnTo>
                  <a:lnTo>
                    <a:pt x="248" y="48"/>
                  </a:lnTo>
                  <a:lnTo>
                    <a:pt x="246" y="48"/>
                  </a:lnTo>
                  <a:lnTo>
                    <a:pt x="246" y="46"/>
                  </a:lnTo>
                  <a:close/>
                  <a:moveTo>
                    <a:pt x="231" y="18"/>
                  </a:moveTo>
                  <a:lnTo>
                    <a:pt x="233" y="18"/>
                  </a:lnTo>
                  <a:lnTo>
                    <a:pt x="231" y="18"/>
                  </a:lnTo>
                  <a:lnTo>
                    <a:pt x="233" y="18"/>
                  </a:lnTo>
                  <a:lnTo>
                    <a:pt x="231" y="18"/>
                  </a:lnTo>
                  <a:close/>
                  <a:moveTo>
                    <a:pt x="248" y="51"/>
                  </a:moveTo>
                  <a:lnTo>
                    <a:pt x="251" y="51"/>
                  </a:lnTo>
                  <a:lnTo>
                    <a:pt x="248" y="51"/>
                  </a:lnTo>
                  <a:close/>
                  <a:moveTo>
                    <a:pt x="388" y="99"/>
                  </a:moveTo>
                  <a:lnTo>
                    <a:pt x="388" y="96"/>
                  </a:lnTo>
                  <a:lnTo>
                    <a:pt x="388" y="99"/>
                  </a:lnTo>
                  <a:lnTo>
                    <a:pt x="390" y="99"/>
                  </a:lnTo>
                  <a:lnTo>
                    <a:pt x="390" y="101"/>
                  </a:lnTo>
                  <a:lnTo>
                    <a:pt x="393" y="101"/>
                  </a:lnTo>
                  <a:lnTo>
                    <a:pt x="395" y="101"/>
                  </a:lnTo>
                  <a:lnTo>
                    <a:pt x="393" y="101"/>
                  </a:lnTo>
                  <a:lnTo>
                    <a:pt x="393" y="104"/>
                  </a:lnTo>
                  <a:lnTo>
                    <a:pt x="390" y="104"/>
                  </a:lnTo>
                  <a:lnTo>
                    <a:pt x="390" y="101"/>
                  </a:lnTo>
                  <a:lnTo>
                    <a:pt x="393" y="101"/>
                  </a:lnTo>
                  <a:lnTo>
                    <a:pt x="390" y="101"/>
                  </a:lnTo>
                  <a:lnTo>
                    <a:pt x="388" y="101"/>
                  </a:lnTo>
                  <a:lnTo>
                    <a:pt x="388" y="99"/>
                  </a:lnTo>
                  <a:close/>
                  <a:moveTo>
                    <a:pt x="243" y="114"/>
                  </a:moveTo>
                  <a:lnTo>
                    <a:pt x="246" y="114"/>
                  </a:lnTo>
                  <a:lnTo>
                    <a:pt x="246" y="111"/>
                  </a:lnTo>
                  <a:lnTo>
                    <a:pt x="248" y="111"/>
                  </a:lnTo>
                  <a:lnTo>
                    <a:pt x="248" y="114"/>
                  </a:lnTo>
                  <a:lnTo>
                    <a:pt x="248" y="117"/>
                  </a:lnTo>
                  <a:lnTo>
                    <a:pt x="246" y="117"/>
                  </a:lnTo>
                  <a:lnTo>
                    <a:pt x="243" y="117"/>
                  </a:lnTo>
                  <a:lnTo>
                    <a:pt x="243" y="114"/>
                  </a:lnTo>
                  <a:close/>
                  <a:moveTo>
                    <a:pt x="233" y="30"/>
                  </a:moveTo>
                  <a:lnTo>
                    <a:pt x="236" y="30"/>
                  </a:lnTo>
                  <a:lnTo>
                    <a:pt x="233" y="30"/>
                  </a:lnTo>
                  <a:close/>
                  <a:moveTo>
                    <a:pt x="281" y="81"/>
                  </a:moveTo>
                  <a:lnTo>
                    <a:pt x="284" y="81"/>
                  </a:lnTo>
                  <a:lnTo>
                    <a:pt x="281" y="81"/>
                  </a:lnTo>
                  <a:close/>
                  <a:moveTo>
                    <a:pt x="231" y="23"/>
                  </a:moveTo>
                  <a:lnTo>
                    <a:pt x="233" y="23"/>
                  </a:lnTo>
                  <a:lnTo>
                    <a:pt x="231" y="23"/>
                  </a:lnTo>
                  <a:close/>
                  <a:moveTo>
                    <a:pt x="317" y="81"/>
                  </a:moveTo>
                  <a:lnTo>
                    <a:pt x="317" y="84"/>
                  </a:lnTo>
                  <a:lnTo>
                    <a:pt x="317" y="81"/>
                  </a:lnTo>
                  <a:close/>
                  <a:moveTo>
                    <a:pt x="238" y="35"/>
                  </a:moveTo>
                  <a:lnTo>
                    <a:pt x="241" y="35"/>
                  </a:lnTo>
                  <a:lnTo>
                    <a:pt x="241" y="33"/>
                  </a:lnTo>
                  <a:lnTo>
                    <a:pt x="241" y="35"/>
                  </a:lnTo>
                  <a:lnTo>
                    <a:pt x="241" y="33"/>
                  </a:lnTo>
                  <a:lnTo>
                    <a:pt x="243" y="33"/>
                  </a:lnTo>
                  <a:lnTo>
                    <a:pt x="243" y="30"/>
                  </a:lnTo>
                  <a:lnTo>
                    <a:pt x="243" y="33"/>
                  </a:lnTo>
                  <a:lnTo>
                    <a:pt x="243" y="35"/>
                  </a:lnTo>
                  <a:lnTo>
                    <a:pt x="246" y="35"/>
                  </a:lnTo>
                  <a:lnTo>
                    <a:pt x="243" y="35"/>
                  </a:lnTo>
                  <a:lnTo>
                    <a:pt x="243" y="38"/>
                  </a:lnTo>
                  <a:lnTo>
                    <a:pt x="243" y="35"/>
                  </a:lnTo>
                  <a:lnTo>
                    <a:pt x="241" y="35"/>
                  </a:lnTo>
                  <a:lnTo>
                    <a:pt x="238" y="35"/>
                  </a:lnTo>
                  <a:close/>
                  <a:moveTo>
                    <a:pt x="299" y="79"/>
                  </a:moveTo>
                  <a:lnTo>
                    <a:pt x="299" y="76"/>
                  </a:lnTo>
                  <a:lnTo>
                    <a:pt x="302" y="76"/>
                  </a:lnTo>
                  <a:lnTo>
                    <a:pt x="299" y="76"/>
                  </a:lnTo>
                  <a:lnTo>
                    <a:pt x="302" y="76"/>
                  </a:lnTo>
                  <a:lnTo>
                    <a:pt x="299" y="76"/>
                  </a:lnTo>
                  <a:lnTo>
                    <a:pt x="302" y="76"/>
                  </a:lnTo>
                  <a:lnTo>
                    <a:pt x="302" y="73"/>
                  </a:lnTo>
                  <a:lnTo>
                    <a:pt x="299" y="73"/>
                  </a:lnTo>
                  <a:lnTo>
                    <a:pt x="299" y="76"/>
                  </a:lnTo>
                  <a:lnTo>
                    <a:pt x="299" y="73"/>
                  </a:lnTo>
                  <a:lnTo>
                    <a:pt x="302" y="73"/>
                  </a:lnTo>
                  <a:lnTo>
                    <a:pt x="304" y="73"/>
                  </a:lnTo>
                  <a:lnTo>
                    <a:pt x="304" y="71"/>
                  </a:lnTo>
                  <a:lnTo>
                    <a:pt x="307" y="71"/>
                  </a:lnTo>
                  <a:lnTo>
                    <a:pt x="307" y="73"/>
                  </a:lnTo>
                  <a:lnTo>
                    <a:pt x="304" y="73"/>
                  </a:lnTo>
                  <a:lnTo>
                    <a:pt x="307" y="73"/>
                  </a:lnTo>
                  <a:lnTo>
                    <a:pt x="304" y="73"/>
                  </a:lnTo>
                  <a:lnTo>
                    <a:pt x="304" y="76"/>
                  </a:lnTo>
                  <a:lnTo>
                    <a:pt x="302" y="76"/>
                  </a:lnTo>
                  <a:lnTo>
                    <a:pt x="302" y="79"/>
                  </a:lnTo>
                  <a:lnTo>
                    <a:pt x="299" y="79"/>
                  </a:lnTo>
                  <a:close/>
                  <a:moveTo>
                    <a:pt x="231" y="15"/>
                  </a:moveTo>
                  <a:lnTo>
                    <a:pt x="231" y="18"/>
                  </a:lnTo>
                  <a:lnTo>
                    <a:pt x="231" y="15"/>
                  </a:lnTo>
                  <a:close/>
                  <a:moveTo>
                    <a:pt x="190" y="15"/>
                  </a:moveTo>
                  <a:lnTo>
                    <a:pt x="193" y="15"/>
                  </a:lnTo>
                  <a:lnTo>
                    <a:pt x="190" y="15"/>
                  </a:lnTo>
                  <a:close/>
                  <a:moveTo>
                    <a:pt x="203" y="40"/>
                  </a:moveTo>
                  <a:lnTo>
                    <a:pt x="203" y="38"/>
                  </a:lnTo>
                  <a:lnTo>
                    <a:pt x="205" y="38"/>
                  </a:lnTo>
                  <a:lnTo>
                    <a:pt x="203" y="38"/>
                  </a:lnTo>
                  <a:lnTo>
                    <a:pt x="205" y="38"/>
                  </a:lnTo>
                  <a:lnTo>
                    <a:pt x="205" y="35"/>
                  </a:lnTo>
                  <a:lnTo>
                    <a:pt x="205" y="33"/>
                  </a:lnTo>
                  <a:lnTo>
                    <a:pt x="208" y="33"/>
                  </a:lnTo>
                  <a:lnTo>
                    <a:pt x="208" y="35"/>
                  </a:lnTo>
                  <a:lnTo>
                    <a:pt x="205" y="35"/>
                  </a:lnTo>
                  <a:lnTo>
                    <a:pt x="205" y="38"/>
                  </a:lnTo>
                  <a:lnTo>
                    <a:pt x="205" y="40"/>
                  </a:lnTo>
                  <a:lnTo>
                    <a:pt x="203" y="40"/>
                  </a:lnTo>
                  <a:close/>
                  <a:moveTo>
                    <a:pt x="289" y="94"/>
                  </a:moveTo>
                  <a:lnTo>
                    <a:pt x="289" y="91"/>
                  </a:lnTo>
                  <a:lnTo>
                    <a:pt x="289" y="94"/>
                  </a:lnTo>
                  <a:close/>
                  <a:moveTo>
                    <a:pt x="253" y="111"/>
                  </a:moveTo>
                  <a:lnTo>
                    <a:pt x="253" y="114"/>
                  </a:lnTo>
                  <a:lnTo>
                    <a:pt x="253" y="111"/>
                  </a:lnTo>
                  <a:close/>
                  <a:moveTo>
                    <a:pt x="238" y="38"/>
                  </a:moveTo>
                  <a:lnTo>
                    <a:pt x="241" y="38"/>
                  </a:lnTo>
                  <a:lnTo>
                    <a:pt x="238" y="38"/>
                  </a:lnTo>
                  <a:close/>
                  <a:moveTo>
                    <a:pt x="241" y="30"/>
                  </a:moveTo>
                  <a:lnTo>
                    <a:pt x="241" y="33"/>
                  </a:lnTo>
                  <a:lnTo>
                    <a:pt x="241" y="30"/>
                  </a:lnTo>
                  <a:lnTo>
                    <a:pt x="241" y="33"/>
                  </a:lnTo>
                  <a:lnTo>
                    <a:pt x="241" y="30"/>
                  </a:lnTo>
                  <a:close/>
                  <a:moveTo>
                    <a:pt x="314" y="81"/>
                  </a:moveTo>
                  <a:lnTo>
                    <a:pt x="317" y="81"/>
                  </a:lnTo>
                  <a:lnTo>
                    <a:pt x="314" y="81"/>
                  </a:lnTo>
                  <a:close/>
                  <a:moveTo>
                    <a:pt x="291" y="91"/>
                  </a:moveTo>
                  <a:lnTo>
                    <a:pt x="291" y="89"/>
                  </a:lnTo>
                  <a:lnTo>
                    <a:pt x="294" y="89"/>
                  </a:lnTo>
                  <a:lnTo>
                    <a:pt x="294" y="91"/>
                  </a:lnTo>
                  <a:lnTo>
                    <a:pt x="291" y="91"/>
                  </a:lnTo>
                  <a:close/>
                  <a:moveTo>
                    <a:pt x="307" y="73"/>
                  </a:moveTo>
                  <a:lnTo>
                    <a:pt x="307" y="76"/>
                  </a:lnTo>
                  <a:lnTo>
                    <a:pt x="307" y="73"/>
                  </a:lnTo>
                  <a:close/>
                  <a:moveTo>
                    <a:pt x="274" y="106"/>
                  </a:moveTo>
                  <a:lnTo>
                    <a:pt x="274" y="104"/>
                  </a:lnTo>
                  <a:lnTo>
                    <a:pt x="276" y="104"/>
                  </a:lnTo>
                  <a:lnTo>
                    <a:pt x="274" y="104"/>
                  </a:lnTo>
                  <a:lnTo>
                    <a:pt x="274" y="106"/>
                  </a:lnTo>
                  <a:close/>
                  <a:moveTo>
                    <a:pt x="253" y="63"/>
                  </a:moveTo>
                  <a:lnTo>
                    <a:pt x="256" y="63"/>
                  </a:lnTo>
                  <a:lnTo>
                    <a:pt x="253" y="63"/>
                  </a:lnTo>
                  <a:lnTo>
                    <a:pt x="256" y="63"/>
                  </a:lnTo>
                  <a:lnTo>
                    <a:pt x="256" y="66"/>
                  </a:lnTo>
                  <a:lnTo>
                    <a:pt x="256" y="63"/>
                  </a:lnTo>
                  <a:lnTo>
                    <a:pt x="253" y="63"/>
                  </a:lnTo>
                  <a:close/>
                  <a:moveTo>
                    <a:pt x="299" y="89"/>
                  </a:moveTo>
                  <a:lnTo>
                    <a:pt x="302" y="89"/>
                  </a:lnTo>
                  <a:lnTo>
                    <a:pt x="299" y="89"/>
                  </a:lnTo>
                  <a:close/>
                  <a:moveTo>
                    <a:pt x="289" y="89"/>
                  </a:moveTo>
                  <a:lnTo>
                    <a:pt x="289" y="91"/>
                  </a:lnTo>
                  <a:lnTo>
                    <a:pt x="289" y="89"/>
                  </a:lnTo>
                  <a:close/>
                  <a:moveTo>
                    <a:pt x="251" y="89"/>
                  </a:moveTo>
                  <a:lnTo>
                    <a:pt x="251" y="86"/>
                  </a:lnTo>
                  <a:lnTo>
                    <a:pt x="253" y="86"/>
                  </a:lnTo>
                  <a:lnTo>
                    <a:pt x="253" y="84"/>
                  </a:lnTo>
                  <a:lnTo>
                    <a:pt x="256" y="84"/>
                  </a:lnTo>
                  <a:lnTo>
                    <a:pt x="256" y="86"/>
                  </a:lnTo>
                  <a:lnTo>
                    <a:pt x="253" y="86"/>
                  </a:lnTo>
                  <a:lnTo>
                    <a:pt x="253" y="89"/>
                  </a:lnTo>
                  <a:lnTo>
                    <a:pt x="251" y="89"/>
                  </a:lnTo>
                  <a:close/>
                  <a:moveTo>
                    <a:pt x="393" y="104"/>
                  </a:moveTo>
                  <a:lnTo>
                    <a:pt x="395" y="104"/>
                  </a:lnTo>
                  <a:lnTo>
                    <a:pt x="393" y="104"/>
                  </a:lnTo>
                  <a:close/>
                  <a:moveTo>
                    <a:pt x="205" y="35"/>
                  </a:moveTo>
                  <a:lnTo>
                    <a:pt x="208" y="35"/>
                  </a:lnTo>
                  <a:lnTo>
                    <a:pt x="210" y="35"/>
                  </a:lnTo>
                  <a:lnTo>
                    <a:pt x="210" y="38"/>
                  </a:lnTo>
                  <a:lnTo>
                    <a:pt x="208" y="38"/>
                  </a:lnTo>
                  <a:lnTo>
                    <a:pt x="208" y="40"/>
                  </a:lnTo>
                  <a:lnTo>
                    <a:pt x="205" y="40"/>
                  </a:lnTo>
                  <a:lnTo>
                    <a:pt x="205" y="38"/>
                  </a:lnTo>
                  <a:lnTo>
                    <a:pt x="205" y="35"/>
                  </a:lnTo>
                  <a:close/>
                  <a:moveTo>
                    <a:pt x="198" y="23"/>
                  </a:moveTo>
                  <a:lnTo>
                    <a:pt x="200" y="23"/>
                  </a:lnTo>
                  <a:lnTo>
                    <a:pt x="198" y="23"/>
                  </a:lnTo>
                  <a:lnTo>
                    <a:pt x="200" y="20"/>
                  </a:lnTo>
                  <a:lnTo>
                    <a:pt x="200" y="23"/>
                  </a:lnTo>
                  <a:lnTo>
                    <a:pt x="198" y="23"/>
                  </a:lnTo>
                  <a:close/>
                  <a:moveTo>
                    <a:pt x="307" y="79"/>
                  </a:moveTo>
                  <a:lnTo>
                    <a:pt x="309" y="79"/>
                  </a:lnTo>
                  <a:lnTo>
                    <a:pt x="307" y="79"/>
                  </a:lnTo>
                  <a:lnTo>
                    <a:pt x="309" y="79"/>
                  </a:lnTo>
                  <a:lnTo>
                    <a:pt x="312" y="79"/>
                  </a:lnTo>
                  <a:lnTo>
                    <a:pt x="309" y="79"/>
                  </a:lnTo>
                  <a:lnTo>
                    <a:pt x="309" y="81"/>
                  </a:lnTo>
                  <a:lnTo>
                    <a:pt x="307" y="81"/>
                  </a:lnTo>
                  <a:lnTo>
                    <a:pt x="307" y="79"/>
                  </a:lnTo>
                  <a:close/>
                  <a:moveTo>
                    <a:pt x="182" y="15"/>
                  </a:moveTo>
                  <a:lnTo>
                    <a:pt x="182" y="18"/>
                  </a:lnTo>
                  <a:lnTo>
                    <a:pt x="182" y="15"/>
                  </a:lnTo>
                  <a:close/>
                  <a:moveTo>
                    <a:pt x="238" y="38"/>
                  </a:moveTo>
                  <a:lnTo>
                    <a:pt x="241" y="38"/>
                  </a:lnTo>
                  <a:lnTo>
                    <a:pt x="238" y="38"/>
                  </a:lnTo>
                  <a:lnTo>
                    <a:pt x="238" y="40"/>
                  </a:lnTo>
                  <a:lnTo>
                    <a:pt x="238" y="38"/>
                  </a:lnTo>
                  <a:close/>
                  <a:moveTo>
                    <a:pt x="253" y="61"/>
                  </a:moveTo>
                  <a:lnTo>
                    <a:pt x="256" y="61"/>
                  </a:lnTo>
                  <a:lnTo>
                    <a:pt x="253" y="61"/>
                  </a:lnTo>
                  <a:close/>
                  <a:moveTo>
                    <a:pt x="297" y="81"/>
                  </a:moveTo>
                  <a:lnTo>
                    <a:pt x="299" y="84"/>
                  </a:lnTo>
                  <a:lnTo>
                    <a:pt x="297" y="84"/>
                  </a:lnTo>
                  <a:lnTo>
                    <a:pt x="297" y="81"/>
                  </a:lnTo>
                  <a:close/>
                  <a:moveTo>
                    <a:pt x="291" y="89"/>
                  </a:moveTo>
                  <a:lnTo>
                    <a:pt x="291" y="86"/>
                  </a:lnTo>
                  <a:lnTo>
                    <a:pt x="291" y="84"/>
                  </a:lnTo>
                  <a:lnTo>
                    <a:pt x="294" y="84"/>
                  </a:lnTo>
                  <a:lnTo>
                    <a:pt x="291" y="86"/>
                  </a:lnTo>
                  <a:lnTo>
                    <a:pt x="294" y="86"/>
                  </a:lnTo>
                  <a:lnTo>
                    <a:pt x="291" y="86"/>
                  </a:lnTo>
                  <a:lnTo>
                    <a:pt x="291" y="89"/>
                  </a:lnTo>
                  <a:lnTo>
                    <a:pt x="294" y="89"/>
                  </a:lnTo>
                  <a:lnTo>
                    <a:pt x="291" y="89"/>
                  </a:lnTo>
                  <a:close/>
                  <a:moveTo>
                    <a:pt x="236" y="38"/>
                  </a:moveTo>
                  <a:lnTo>
                    <a:pt x="236" y="35"/>
                  </a:lnTo>
                  <a:lnTo>
                    <a:pt x="236" y="38"/>
                  </a:lnTo>
                  <a:lnTo>
                    <a:pt x="238" y="38"/>
                  </a:lnTo>
                  <a:lnTo>
                    <a:pt x="236" y="38"/>
                  </a:lnTo>
                  <a:close/>
                  <a:moveTo>
                    <a:pt x="226" y="18"/>
                  </a:moveTo>
                  <a:lnTo>
                    <a:pt x="226" y="15"/>
                  </a:lnTo>
                  <a:lnTo>
                    <a:pt x="228" y="18"/>
                  </a:lnTo>
                  <a:lnTo>
                    <a:pt x="228" y="15"/>
                  </a:lnTo>
                  <a:lnTo>
                    <a:pt x="228" y="18"/>
                  </a:lnTo>
                  <a:lnTo>
                    <a:pt x="231" y="18"/>
                  </a:lnTo>
                  <a:lnTo>
                    <a:pt x="228" y="18"/>
                  </a:lnTo>
                  <a:lnTo>
                    <a:pt x="231" y="18"/>
                  </a:lnTo>
                  <a:lnTo>
                    <a:pt x="228" y="18"/>
                  </a:lnTo>
                  <a:lnTo>
                    <a:pt x="228" y="20"/>
                  </a:lnTo>
                  <a:lnTo>
                    <a:pt x="228" y="18"/>
                  </a:lnTo>
                  <a:lnTo>
                    <a:pt x="228" y="20"/>
                  </a:lnTo>
                  <a:lnTo>
                    <a:pt x="226" y="20"/>
                  </a:lnTo>
                  <a:lnTo>
                    <a:pt x="226" y="18"/>
                  </a:lnTo>
                  <a:lnTo>
                    <a:pt x="228" y="18"/>
                  </a:lnTo>
                  <a:lnTo>
                    <a:pt x="226" y="18"/>
                  </a:lnTo>
                  <a:close/>
                  <a:moveTo>
                    <a:pt x="238" y="33"/>
                  </a:moveTo>
                  <a:lnTo>
                    <a:pt x="241" y="33"/>
                  </a:lnTo>
                  <a:lnTo>
                    <a:pt x="238" y="35"/>
                  </a:lnTo>
                  <a:lnTo>
                    <a:pt x="238" y="33"/>
                  </a:lnTo>
                  <a:close/>
                  <a:moveTo>
                    <a:pt x="289" y="91"/>
                  </a:moveTo>
                  <a:lnTo>
                    <a:pt x="289" y="94"/>
                  </a:lnTo>
                  <a:lnTo>
                    <a:pt x="289" y="91"/>
                  </a:lnTo>
                  <a:close/>
                  <a:moveTo>
                    <a:pt x="190" y="15"/>
                  </a:moveTo>
                  <a:lnTo>
                    <a:pt x="190" y="13"/>
                  </a:lnTo>
                  <a:lnTo>
                    <a:pt x="193" y="13"/>
                  </a:lnTo>
                  <a:lnTo>
                    <a:pt x="193" y="15"/>
                  </a:lnTo>
                  <a:lnTo>
                    <a:pt x="190" y="15"/>
                  </a:lnTo>
                  <a:close/>
                  <a:moveTo>
                    <a:pt x="294" y="89"/>
                  </a:moveTo>
                  <a:lnTo>
                    <a:pt x="297" y="89"/>
                  </a:lnTo>
                  <a:lnTo>
                    <a:pt x="297" y="86"/>
                  </a:lnTo>
                  <a:lnTo>
                    <a:pt x="297" y="89"/>
                  </a:lnTo>
                  <a:lnTo>
                    <a:pt x="294" y="89"/>
                  </a:lnTo>
                  <a:close/>
                  <a:moveTo>
                    <a:pt x="243" y="114"/>
                  </a:moveTo>
                  <a:lnTo>
                    <a:pt x="243" y="111"/>
                  </a:lnTo>
                  <a:lnTo>
                    <a:pt x="246" y="111"/>
                  </a:lnTo>
                  <a:lnTo>
                    <a:pt x="243" y="111"/>
                  </a:lnTo>
                  <a:lnTo>
                    <a:pt x="243" y="114"/>
                  </a:lnTo>
                  <a:close/>
                  <a:moveTo>
                    <a:pt x="291" y="89"/>
                  </a:moveTo>
                  <a:lnTo>
                    <a:pt x="294" y="89"/>
                  </a:lnTo>
                  <a:lnTo>
                    <a:pt x="294" y="86"/>
                  </a:lnTo>
                  <a:lnTo>
                    <a:pt x="294" y="84"/>
                  </a:lnTo>
                  <a:lnTo>
                    <a:pt x="294" y="86"/>
                  </a:lnTo>
                  <a:lnTo>
                    <a:pt x="294" y="84"/>
                  </a:lnTo>
                  <a:lnTo>
                    <a:pt x="294" y="86"/>
                  </a:lnTo>
                  <a:lnTo>
                    <a:pt x="297" y="86"/>
                  </a:lnTo>
                  <a:lnTo>
                    <a:pt x="294" y="86"/>
                  </a:lnTo>
                  <a:lnTo>
                    <a:pt x="294" y="89"/>
                  </a:lnTo>
                  <a:lnTo>
                    <a:pt x="294" y="91"/>
                  </a:lnTo>
                  <a:lnTo>
                    <a:pt x="294" y="89"/>
                  </a:lnTo>
                  <a:lnTo>
                    <a:pt x="291" y="89"/>
                  </a:lnTo>
                  <a:close/>
                  <a:moveTo>
                    <a:pt x="218" y="23"/>
                  </a:moveTo>
                  <a:lnTo>
                    <a:pt x="218" y="20"/>
                  </a:lnTo>
                  <a:lnTo>
                    <a:pt x="220" y="20"/>
                  </a:lnTo>
                  <a:lnTo>
                    <a:pt x="218" y="20"/>
                  </a:lnTo>
                  <a:lnTo>
                    <a:pt x="218" y="23"/>
                  </a:lnTo>
                  <a:close/>
                  <a:moveTo>
                    <a:pt x="289" y="89"/>
                  </a:moveTo>
                  <a:lnTo>
                    <a:pt x="291" y="89"/>
                  </a:lnTo>
                  <a:lnTo>
                    <a:pt x="291" y="91"/>
                  </a:lnTo>
                  <a:lnTo>
                    <a:pt x="289" y="91"/>
                  </a:lnTo>
                  <a:lnTo>
                    <a:pt x="289" y="89"/>
                  </a:lnTo>
                  <a:close/>
                  <a:moveTo>
                    <a:pt x="236" y="33"/>
                  </a:moveTo>
                  <a:lnTo>
                    <a:pt x="238" y="33"/>
                  </a:lnTo>
                  <a:lnTo>
                    <a:pt x="238" y="35"/>
                  </a:lnTo>
                  <a:lnTo>
                    <a:pt x="238" y="38"/>
                  </a:lnTo>
                  <a:lnTo>
                    <a:pt x="236" y="35"/>
                  </a:lnTo>
                  <a:lnTo>
                    <a:pt x="238" y="35"/>
                  </a:lnTo>
                  <a:lnTo>
                    <a:pt x="236" y="35"/>
                  </a:lnTo>
                  <a:lnTo>
                    <a:pt x="236" y="33"/>
                  </a:lnTo>
                  <a:close/>
                  <a:moveTo>
                    <a:pt x="231" y="15"/>
                  </a:moveTo>
                  <a:lnTo>
                    <a:pt x="231" y="18"/>
                  </a:lnTo>
                  <a:lnTo>
                    <a:pt x="231" y="15"/>
                  </a:lnTo>
                  <a:lnTo>
                    <a:pt x="231" y="18"/>
                  </a:lnTo>
                  <a:lnTo>
                    <a:pt x="228" y="18"/>
                  </a:lnTo>
                  <a:lnTo>
                    <a:pt x="228" y="15"/>
                  </a:lnTo>
                  <a:lnTo>
                    <a:pt x="231" y="15"/>
                  </a:lnTo>
                  <a:close/>
                  <a:moveTo>
                    <a:pt x="403" y="104"/>
                  </a:moveTo>
                  <a:lnTo>
                    <a:pt x="403" y="101"/>
                  </a:lnTo>
                  <a:lnTo>
                    <a:pt x="406" y="101"/>
                  </a:lnTo>
                  <a:lnTo>
                    <a:pt x="406" y="104"/>
                  </a:lnTo>
                  <a:lnTo>
                    <a:pt x="406" y="106"/>
                  </a:lnTo>
                  <a:lnTo>
                    <a:pt x="406" y="104"/>
                  </a:lnTo>
                  <a:lnTo>
                    <a:pt x="403" y="104"/>
                  </a:lnTo>
                  <a:close/>
                  <a:moveTo>
                    <a:pt x="307" y="86"/>
                  </a:moveTo>
                  <a:lnTo>
                    <a:pt x="307" y="84"/>
                  </a:lnTo>
                  <a:lnTo>
                    <a:pt x="309" y="84"/>
                  </a:lnTo>
                  <a:lnTo>
                    <a:pt x="309" y="86"/>
                  </a:lnTo>
                  <a:lnTo>
                    <a:pt x="307" y="86"/>
                  </a:lnTo>
                  <a:close/>
                  <a:moveTo>
                    <a:pt x="220" y="18"/>
                  </a:moveTo>
                  <a:lnTo>
                    <a:pt x="220" y="20"/>
                  </a:lnTo>
                  <a:lnTo>
                    <a:pt x="220" y="23"/>
                  </a:lnTo>
                  <a:lnTo>
                    <a:pt x="220" y="20"/>
                  </a:lnTo>
                  <a:lnTo>
                    <a:pt x="220" y="18"/>
                  </a:lnTo>
                  <a:close/>
                  <a:moveTo>
                    <a:pt x="294" y="84"/>
                  </a:moveTo>
                  <a:lnTo>
                    <a:pt x="297" y="84"/>
                  </a:lnTo>
                  <a:lnTo>
                    <a:pt x="297" y="86"/>
                  </a:lnTo>
                  <a:lnTo>
                    <a:pt x="294" y="86"/>
                  </a:lnTo>
                  <a:lnTo>
                    <a:pt x="294" y="84"/>
                  </a:lnTo>
                  <a:close/>
                  <a:moveTo>
                    <a:pt x="182" y="10"/>
                  </a:moveTo>
                  <a:lnTo>
                    <a:pt x="185" y="10"/>
                  </a:lnTo>
                  <a:lnTo>
                    <a:pt x="185" y="13"/>
                  </a:lnTo>
                  <a:lnTo>
                    <a:pt x="182" y="13"/>
                  </a:lnTo>
                  <a:lnTo>
                    <a:pt x="182" y="10"/>
                  </a:lnTo>
                  <a:close/>
                  <a:moveTo>
                    <a:pt x="175" y="10"/>
                  </a:moveTo>
                  <a:lnTo>
                    <a:pt x="177" y="10"/>
                  </a:lnTo>
                  <a:lnTo>
                    <a:pt x="177" y="7"/>
                  </a:lnTo>
                  <a:lnTo>
                    <a:pt x="177" y="10"/>
                  </a:lnTo>
                  <a:lnTo>
                    <a:pt x="175" y="10"/>
                  </a:lnTo>
                  <a:close/>
                  <a:moveTo>
                    <a:pt x="223" y="15"/>
                  </a:moveTo>
                  <a:lnTo>
                    <a:pt x="226" y="15"/>
                  </a:lnTo>
                  <a:lnTo>
                    <a:pt x="223" y="15"/>
                  </a:lnTo>
                  <a:close/>
                  <a:moveTo>
                    <a:pt x="175" y="5"/>
                  </a:moveTo>
                  <a:lnTo>
                    <a:pt x="177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5" y="5"/>
                  </a:lnTo>
                  <a:lnTo>
                    <a:pt x="175" y="7"/>
                  </a:lnTo>
                  <a:lnTo>
                    <a:pt x="175" y="5"/>
                  </a:lnTo>
                  <a:close/>
                  <a:moveTo>
                    <a:pt x="403" y="104"/>
                  </a:moveTo>
                  <a:lnTo>
                    <a:pt x="406" y="104"/>
                  </a:lnTo>
                  <a:lnTo>
                    <a:pt x="406" y="106"/>
                  </a:lnTo>
                  <a:lnTo>
                    <a:pt x="403" y="106"/>
                  </a:lnTo>
                  <a:lnTo>
                    <a:pt x="403" y="104"/>
                  </a:lnTo>
                  <a:close/>
                  <a:moveTo>
                    <a:pt x="233" y="30"/>
                  </a:moveTo>
                  <a:lnTo>
                    <a:pt x="233" y="28"/>
                  </a:lnTo>
                  <a:lnTo>
                    <a:pt x="236" y="28"/>
                  </a:lnTo>
                  <a:lnTo>
                    <a:pt x="238" y="28"/>
                  </a:lnTo>
                  <a:lnTo>
                    <a:pt x="236" y="28"/>
                  </a:lnTo>
                  <a:lnTo>
                    <a:pt x="236" y="30"/>
                  </a:lnTo>
                  <a:lnTo>
                    <a:pt x="236" y="28"/>
                  </a:lnTo>
                  <a:lnTo>
                    <a:pt x="236" y="30"/>
                  </a:lnTo>
                  <a:lnTo>
                    <a:pt x="233" y="30"/>
                  </a:lnTo>
                  <a:close/>
                  <a:moveTo>
                    <a:pt x="291" y="91"/>
                  </a:moveTo>
                  <a:lnTo>
                    <a:pt x="291" y="89"/>
                  </a:lnTo>
                  <a:lnTo>
                    <a:pt x="291" y="91"/>
                  </a:lnTo>
                  <a:close/>
                  <a:moveTo>
                    <a:pt x="223" y="20"/>
                  </a:moveTo>
                  <a:lnTo>
                    <a:pt x="223" y="18"/>
                  </a:lnTo>
                  <a:lnTo>
                    <a:pt x="226" y="20"/>
                  </a:lnTo>
                  <a:lnTo>
                    <a:pt x="226" y="23"/>
                  </a:lnTo>
                  <a:lnTo>
                    <a:pt x="223" y="23"/>
                  </a:lnTo>
                  <a:lnTo>
                    <a:pt x="223" y="20"/>
                  </a:lnTo>
                  <a:close/>
                  <a:moveTo>
                    <a:pt x="188" y="13"/>
                  </a:moveTo>
                  <a:lnTo>
                    <a:pt x="190" y="13"/>
                  </a:lnTo>
                  <a:lnTo>
                    <a:pt x="190" y="10"/>
                  </a:lnTo>
                  <a:lnTo>
                    <a:pt x="193" y="10"/>
                  </a:lnTo>
                  <a:lnTo>
                    <a:pt x="193" y="13"/>
                  </a:lnTo>
                  <a:lnTo>
                    <a:pt x="190" y="13"/>
                  </a:lnTo>
                  <a:lnTo>
                    <a:pt x="190" y="10"/>
                  </a:lnTo>
                  <a:lnTo>
                    <a:pt x="190" y="13"/>
                  </a:lnTo>
                  <a:lnTo>
                    <a:pt x="190" y="10"/>
                  </a:lnTo>
                  <a:lnTo>
                    <a:pt x="190" y="13"/>
                  </a:lnTo>
                  <a:lnTo>
                    <a:pt x="188" y="13"/>
                  </a:lnTo>
                  <a:close/>
                  <a:moveTo>
                    <a:pt x="236" y="28"/>
                  </a:moveTo>
                  <a:lnTo>
                    <a:pt x="238" y="28"/>
                  </a:lnTo>
                  <a:lnTo>
                    <a:pt x="238" y="25"/>
                  </a:lnTo>
                  <a:lnTo>
                    <a:pt x="236" y="25"/>
                  </a:lnTo>
                  <a:lnTo>
                    <a:pt x="238" y="25"/>
                  </a:lnTo>
                  <a:lnTo>
                    <a:pt x="238" y="28"/>
                  </a:lnTo>
                  <a:lnTo>
                    <a:pt x="236" y="28"/>
                  </a:lnTo>
                  <a:close/>
                  <a:moveTo>
                    <a:pt x="246" y="46"/>
                  </a:moveTo>
                  <a:lnTo>
                    <a:pt x="248" y="43"/>
                  </a:lnTo>
                  <a:lnTo>
                    <a:pt x="248" y="46"/>
                  </a:lnTo>
                  <a:lnTo>
                    <a:pt x="246" y="46"/>
                  </a:lnTo>
                  <a:close/>
                  <a:moveTo>
                    <a:pt x="238" y="30"/>
                  </a:moveTo>
                  <a:lnTo>
                    <a:pt x="241" y="30"/>
                  </a:lnTo>
                  <a:lnTo>
                    <a:pt x="238" y="30"/>
                  </a:lnTo>
                  <a:lnTo>
                    <a:pt x="238" y="33"/>
                  </a:lnTo>
                  <a:lnTo>
                    <a:pt x="238" y="30"/>
                  </a:lnTo>
                  <a:close/>
                  <a:moveTo>
                    <a:pt x="223" y="18"/>
                  </a:moveTo>
                  <a:lnTo>
                    <a:pt x="226" y="18"/>
                  </a:lnTo>
                  <a:lnTo>
                    <a:pt x="223" y="18"/>
                  </a:lnTo>
                  <a:close/>
                  <a:moveTo>
                    <a:pt x="226" y="18"/>
                  </a:moveTo>
                  <a:lnTo>
                    <a:pt x="226" y="20"/>
                  </a:lnTo>
                  <a:lnTo>
                    <a:pt x="226" y="18"/>
                  </a:lnTo>
                  <a:lnTo>
                    <a:pt x="226" y="20"/>
                  </a:lnTo>
                  <a:lnTo>
                    <a:pt x="226" y="18"/>
                  </a:lnTo>
                  <a:close/>
                  <a:moveTo>
                    <a:pt x="398" y="104"/>
                  </a:moveTo>
                  <a:lnTo>
                    <a:pt x="401" y="104"/>
                  </a:lnTo>
                  <a:lnTo>
                    <a:pt x="401" y="106"/>
                  </a:lnTo>
                  <a:lnTo>
                    <a:pt x="398" y="106"/>
                  </a:lnTo>
                  <a:lnTo>
                    <a:pt x="398" y="104"/>
                  </a:lnTo>
                  <a:close/>
                  <a:moveTo>
                    <a:pt x="314" y="84"/>
                  </a:moveTo>
                  <a:lnTo>
                    <a:pt x="314" y="86"/>
                  </a:lnTo>
                  <a:lnTo>
                    <a:pt x="314" y="89"/>
                  </a:lnTo>
                  <a:lnTo>
                    <a:pt x="314" y="86"/>
                  </a:lnTo>
                  <a:lnTo>
                    <a:pt x="314" y="84"/>
                  </a:lnTo>
                  <a:close/>
                  <a:moveTo>
                    <a:pt x="393" y="104"/>
                  </a:moveTo>
                  <a:lnTo>
                    <a:pt x="395" y="104"/>
                  </a:lnTo>
                  <a:lnTo>
                    <a:pt x="393" y="104"/>
                  </a:lnTo>
                  <a:close/>
                  <a:moveTo>
                    <a:pt x="226" y="15"/>
                  </a:moveTo>
                  <a:lnTo>
                    <a:pt x="228" y="15"/>
                  </a:lnTo>
                  <a:lnTo>
                    <a:pt x="226" y="15"/>
                  </a:lnTo>
                  <a:lnTo>
                    <a:pt x="226" y="18"/>
                  </a:lnTo>
                  <a:lnTo>
                    <a:pt x="226" y="15"/>
                  </a:lnTo>
                  <a:close/>
                  <a:moveTo>
                    <a:pt x="294" y="79"/>
                  </a:moveTo>
                  <a:lnTo>
                    <a:pt x="297" y="79"/>
                  </a:lnTo>
                  <a:lnTo>
                    <a:pt x="297" y="81"/>
                  </a:lnTo>
                  <a:lnTo>
                    <a:pt x="294" y="81"/>
                  </a:lnTo>
                  <a:lnTo>
                    <a:pt x="297" y="81"/>
                  </a:lnTo>
                  <a:lnTo>
                    <a:pt x="294" y="81"/>
                  </a:lnTo>
                  <a:lnTo>
                    <a:pt x="294" y="79"/>
                  </a:lnTo>
                  <a:close/>
                  <a:moveTo>
                    <a:pt x="312" y="81"/>
                  </a:moveTo>
                  <a:lnTo>
                    <a:pt x="312" y="79"/>
                  </a:lnTo>
                  <a:lnTo>
                    <a:pt x="314" y="79"/>
                  </a:lnTo>
                  <a:lnTo>
                    <a:pt x="312" y="79"/>
                  </a:lnTo>
                  <a:lnTo>
                    <a:pt x="314" y="79"/>
                  </a:lnTo>
                  <a:lnTo>
                    <a:pt x="314" y="81"/>
                  </a:lnTo>
                  <a:lnTo>
                    <a:pt x="312" y="81"/>
                  </a:lnTo>
                  <a:close/>
                  <a:moveTo>
                    <a:pt x="238" y="33"/>
                  </a:moveTo>
                  <a:lnTo>
                    <a:pt x="241" y="33"/>
                  </a:lnTo>
                  <a:lnTo>
                    <a:pt x="241" y="35"/>
                  </a:lnTo>
                  <a:lnTo>
                    <a:pt x="238" y="35"/>
                  </a:lnTo>
                  <a:lnTo>
                    <a:pt x="241" y="35"/>
                  </a:lnTo>
                  <a:lnTo>
                    <a:pt x="241" y="33"/>
                  </a:lnTo>
                  <a:lnTo>
                    <a:pt x="238" y="33"/>
                  </a:lnTo>
                  <a:close/>
                  <a:moveTo>
                    <a:pt x="291" y="84"/>
                  </a:moveTo>
                  <a:lnTo>
                    <a:pt x="291" y="81"/>
                  </a:lnTo>
                  <a:lnTo>
                    <a:pt x="294" y="81"/>
                  </a:lnTo>
                  <a:lnTo>
                    <a:pt x="294" y="84"/>
                  </a:lnTo>
                  <a:lnTo>
                    <a:pt x="291" y="84"/>
                  </a:lnTo>
                  <a:close/>
                  <a:moveTo>
                    <a:pt x="248" y="48"/>
                  </a:moveTo>
                  <a:lnTo>
                    <a:pt x="248" y="46"/>
                  </a:lnTo>
                  <a:lnTo>
                    <a:pt x="251" y="46"/>
                  </a:lnTo>
                  <a:lnTo>
                    <a:pt x="248" y="46"/>
                  </a:lnTo>
                  <a:lnTo>
                    <a:pt x="251" y="46"/>
                  </a:lnTo>
                  <a:lnTo>
                    <a:pt x="251" y="48"/>
                  </a:lnTo>
                  <a:lnTo>
                    <a:pt x="248" y="48"/>
                  </a:lnTo>
                  <a:close/>
                  <a:moveTo>
                    <a:pt x="395" y="104"/>
                  </a:moveTo>
                  <a:lnTo>
                    <a:pt x="398" y="104"/>
                  </a:lnTo>
                  <a:lnTo>
                    <a:pt x="395" y="104"/>
                  </a:lnTo>
                  <a:lnTo>
                    <a:pt x="395" y="106"/>
                  </a:lnTo>
                  <a:lnTo>
                    <a:pt x="395" y="104"/>
                  </a:lnTo>
                  <a:close/>
                  <a:moveTo>
                    <a:pt x="241" y="46"/>
                  </a:moveTo>
                  <a:lnTo>
                    <a:pt x="241" y="43"/>
                  </a:lnTo>
                  <a:lnTo>
                    <a:pt x="243" y="43"/>
                  </a:lnTo>
                  <a:lnTo>
                    <a:pt x="243" y="46"/>
                  </a:lnTo>
                  <a:lnTo>
                    <a:pt x="24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72" name="Freeform 226"/>
            <p:cNvSpPr>
              <a:spLocks/>
            </p:cNvSpPr>
            <p:nvPr/>
          </p:nvSpPr>
          <p:spPr bwMode="auto">
            <a:xfrm>
              <a:off x="7104688" y="2491672"/>
              <a:ext cx="3960" cy="3960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0 h 3"/>
                <a:gd name="T4" fmla="*/ 3 w 3"/>
                <a:gd name="T5" fmla="*/ 3 h 3"/>
                <a:gd name="T6" fmla="*/ 3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73" name="Freeform 227"/>
            <p:cNvSpPr>
              <a:spLocks/>
            </p:cNvSpPr>
            <p:nvPr/>
          </p:nvSpPr>
          <p:spPr bwMode="auto">
            <a:xfrm>
              <a:off x="6709970" y="2378141"/>
              <a:ext cx="549172" cy="337952"/>
            </a:xfrm>
            <a:custGeom>
              <a:avLst/>
              <a:gdLst>
                <a:gd name="T0" fmla="*/ 58 w 416"/>
                <a:gd name="T1" fmla="*/ 210 h 256"/>
                <a:gd name="T2" fmla="*/ 76 w 416"/>
                <a:gd name="T3" fmla="*/ 198 h 256"/>
                <a:gd name="T4" fmla="*/ 89 w 416"/>
                <a:gd name="T5" fmla="*/ 177 h 256"/>
                <a:gd name="T6" fmla="*/ 101 w 416"/>
                <a:gd name="T7" fmla="*/ 157 h 256"/>
                <a:gd name="T8" fmla="*/ 109 w 416"/>
                <a:gd name="T9" fmla="*/ 142 h 256"/>
                <a:gd name="T10" fmla="*/ 117 w 416"/>
                <a:gd name="T11" fmla="*/ 129 h 256"/>
                <a:gd name="T12" fmla="*/ 124 w 416"/>
                <a:gd name="T13" fmla="*/ 114 h 256"/>
                <a:gd name="T14" fmla="*/ 129 w 416"/>
                <a:gd name="T15" fmla="*/ 96 h 256"/>
                <a:gd name="T16" fmla="*/ 137 w 416"/>
                <a:gd name="T17" fmla="*/ 79 h 256"/>
                <a:gd name="T18" fmla="*/ 149 w 416"/>
                <a:gd name="T19" fmla="*/ 53 h 256"/>
                <a:gd name="T20" fmla="*/ 157 w 416"/>
                <a:gd name="T21" fmla="*/ 33 h 256"/>
                <a:gd name="T22" fmla="*/ 160 w 416"/>
                <a:gd name="T23" fmla="*/ 10 h 256"/>
                <a:gd name="T24" fmla="*/ 165 w 416"/>
                <a:gd name="T25" fmla="*/ 5 h 256"/>
                <a:gd name="T26" fmla="*/ 172 w 416"/>
                <a:gd name="T27" fmla="*/ 5 h 256"/>
                <a:gd name="T28" fmla="*/ 175 w 416"/>
                <a:gd name="T29" fmla="*/ 13 h 256"/>
                <a:gd name="T30" fmla="*/ 180 w 416"/>
                <a:gd name="T31" fmla="*/ 13 h 256"/>
                <a:gd name="T32" fmla="*/ 190 w 416"/>
                <a:gd name="T33" fmla="*/ 15 h 256"/>
                <a:gd name="T34" fmla="*/ 193 w 416"/>
                <a:gd name="T35" fmla="*/ 20 h 256"/>
                <a:gd name="T36" fmla="*/ 195 w 416"/>
                <a:gd name="T37" fmla="*/ 25 h 256"/>
                <a:gd name="T38" fmla="*/ 200 w 416"/>
                <a:gd name="T39" fmla="*/ 23 h 256"/>
                <a:gd name="T40" fmla="*/ 203 w 416"/>
                <a:gd name="T41" fmla="*/ 28 h 256"/>
                <a:gd name="T42" fmla="*/ 203 w 416"/>
                <a:gd name="T43" fmla="*/ 43 h 256"/>
                <a:gd name="T44" fmla="*/ 215 w 416"/>
                <a:gd name="T45" fmla="*/ 30 h 256"/>
                <a:gd name="T46" fmla="*/ 223 w 416"/>
                <a:gd name="T47" fmla="*/ 25 h 256"/>
                <a:gd name="T48" fmla="*/ 231 w 416"/>
                <a:gd name="T49" fmla="*/ 25 h 256"/>
                <a:gd name="T50" fmla="*/ 228 w 416"/>
                <a:gd name="T51" fmla="*/ 35 h 256"/>
                <a:gd name="T52" fmla="*/ 233 w 416"/>
                <a:gd name="T53" fmla="*/ 35 h 256"/>
                <a:gd name="T54" fmla="*/ 238 w 416"/>
                <a:gd name="T55" fmla="*/ 43 h 256"/>
                <a:gd name="T56" fmla="*/ 243 w 416"/>
                <a:gd name="T57" fmla="*/ 46 h 256"/>
                <a:gd name="T58" fmla="*/ 248 w 416"/>
                <a:gd name="T59" fmla="*/ 48 h 256"/>
                <a:gd name="T60" fmla="*/ 251 w 416"/>
                <a:gd name="T61" fmla="*/ 51 h 256"/>
                <a:gd name="T62" fmla="*/ 253 w 416"/>
                <a:gd name="T63" fmla="*/ 61 h 256"/>
                <a:gd name="T64" fmla="*/ 238 w 416"/>
                <a:gd name="T65" fmla="*/ 73 h 256"/>
                <a:gd name="T66" fmla="*/ 243 w 416"/>
                <a:gd name="T67" fmla="*/ 79 h 256"/>
                <a:gd name="T68" fmla="*/ 251 w 416"/>
                <a:gd name="T69" fmla="*/ 73 h 256"/>
                <a:gd name="T70" fmla="*/ 261 w 416"/>
                <a:gd name="T71" fmla="*/ 79 h 256"/>
                <a:gd name="T72" fmla="*/ 246 w 416"/>
                <a:gd name="T73" fmla="*/ 91 h 256"/>
                <a:gd name="T74" fmla="*/ 243 w 416"/>
                <a:gd name="T75" fmla="*/ 106 h 256"/>
                <a:gd name="T76" fmla="*/ 253 w 416"/>
                <a:gd name="T77" fmla="*/ 119 h 256"/>
                <a:gd name="T78" fmla="*/ 261 w 416"/>
                <a:gd name="T79" fmla="*/ 89 h 256"/>
                <a:gd name="T80" fmla="*/ 279 w 416"/>
                <a:gd name="T81" fmla="*/ 81 h 256"/>
                <a:gd name="T82" fmla="*/ 281 w 416"/>
                <a:gd name="T83" fmla="*/ 91 h 256"/>
                <a:gd name="T84" fmla="*/ 264 w 416"/>
                <a:gd name="T85" fmla="*/ 106 h 256"/>
                <a:gd name="T86" fmla="*/ 276 w 416"/>
                <a:gd name="T87" fmla="*/ 101 h 256"/>
                <a:gd name="T88" fmla="*/ 279 w 416"/>
                <a:gd name="T89" fmla="*/ 101 h 256"/>
                <a:gd name="T90" fmla="*/ 294 w 416"/>
                <a:gd name="T91" fmla="*/ 94 h 256"/>
                <a:gd name="T92" fmla="*/ 304 w 416"/>
                <a:gd name="T93" fmla="*/ 86 h 256"/>
                <a:gd name="T94" fmla="*/ 314 w 416"/>
                <a:gd name="T95" fmla="*/ 86 h 256"/>
                <a:gd name="T96" fmla="*/ 317 w 416"/>
                <a:gd name="T97" fmla="*/ 81 h 256"/>
                <a:gd name="T98" fmla="*/ 332 w 416"/>
                <a:gd name="T99" fmla="*/ 81 h 256"/>
                <a:gd name="T100" fmla="*/ 362 w 416"/>
                <a:gd name="T101" fmla="*/ 94 h 256"/>
                <a:gd name="T102" fmla="*/ 370 w 416"/>
                <a:gd name="T103" fmla="*/ 99 h 256"/>
                <a:gd name="T104" fmla="*/ 380 w 416"/>
                <a:gd name="T105" fmla="*/ 101 h 256"/>
                <a:gd name="T106" fmla="*/ 390 w 416"/>
                <a:gd name="T107" fmla="*/ 104 h 256"/>
                <a:gd name="T108" fmla="*/ 406 w 416"/>
                <a:gd name="T109" fmla="*/ 109 h 256"/>
                <a:gd name="T110" fmla="*/ 408 w 416"/>
                <a:gd name="T111" fmla="*/ 99 h 256"/>
                <a:gd name="T112" fmla="*/ 408 w 416"/>
                <a:gd name="T113" fmla="*/ 124 h 256"/>
                <a:gd name="T114" fmla="*/ 393 w 416"/>
                <a:gd name="T115" fmla="*/ 139 h 256"/>
                <a:gd name="T116" fmla="*/ 365 w 416"/>
                <a:gd name="T117" fmla="*/ 152 h 256"/>
                <a:gd name="T118" fmla="*/ 352 w 416"/>
                <a:gd name="T119" fmla="*/ 18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6" h="256">
                  <a:moveTo>
                    <a:pt x="0" y="256"/>
                  </a:moveTo>
                  <a:lnTo>
                    <a:pt x="15" y="243"/>
                  </a:lnTo>
                  <a:lnTo>
                    <a:pt x="18" y="243"/>
                  </a:lnTo>
                  <a:lnTo>
                    <a:pt x="18" y="241"/>
                  </a:lnTo>
                  <a:lnTo>
                    <a:pt x="20" y="241"/>
                  </a:lnTo>
                  <a:lnTo>
                    <a:pt x="23" y="241"/>
                  </a:lnTo>
                  <a:lnTo>
                    <a:pt x="23" y="238"/>
                  </a:lnTo>
                  <a:lnTo>
                    <a:pt x="25" y="236"/>
                  </a:lnTo>
                  <a:lnTo>
                    <a:pt x="33" y="231"/>
                  </a:lnTo>
                  <a:lnTo>
                    <a:pt x="40" y="223"/>
                  </a:lnTo>
                  <a:lnTo>
                    <a:pt x="43" y="223"/>
                  </a:lnTo>
                  <a:lnTo>
                    <a:pt x="46" y="221"/>
                  </a:lnTo>
                  <a:lnTo>
                    <a:pt x="56" y="213"/>
                  </a:lnTo>
                  <a:lnTo>
                    <a:pt x="58" y="213"/>
                  </a:lnTo>
                  <a:lnTo>
                    <a:pt x="58" y="210"/>
                  </a:lnTo>
                  <a:lnTo>
                    <a:pt x="58" y="213"/>
                  </a:lnTo>
                  <a:lnTo>
                    <a:pt x="58" y="210"/>
                  </a:lnTo>
                  <a:lnTo>
                    <a:pt x="58" y="213"/>
                  </a:lnTo>
                  <a:lnTo>
                    <a:pt x="58" y="210"/>
                  </a:lnTo>
                  <a:lnTo>
                    <a:pt x="61" y="210"/>
                  </a:lnTo>
                  <a:lnTo>
                    <a:pt x="61" y="213"/>
                  </a:lnTo>
                  <a:lnTo>
                    <a:pt x="63" y="213"/>
                  </a:lnTo>
                  <a:lnTo>
                    <a:pt x="66" y="213"/>
                  </a:lnTo>
                  <a:lnTo>
                    <a:pt x="66" y="210"/>
                  </a:lnTo>
                  <a:lnTo>
                    <a:pt x="68" y="210"/>
                  </a:lnTo>
                  <a:lnTo>
                    <a:pt x="68" y="208"/>
                  </a:lnTo>
                  <a:lnTo>
                    <a:pt x="71" y="208"/>
                  </a:lnTo>
                  <a:lnTo>
                    <a:pt x="71" y="205"/>
                  </a:lnTo>
                  <a:lnTo>
                    <a:pt x="73" y="203"/>
                  </a:lnTo>
                  <a:lnTo>
                    <a:pt x="73" y="200"/>
                  </a:lnTo>
                  <a:lnTo>
                    <a:pt x="76" y="200"/>
                  </a:lnTo>
                  <a:lnTo>
                    <a:pt x="73" y="200"/>
                  </a:lnTo>
                  <a:lnTo>
                    <a:pt x="76" y="200"/>
                  </a:lnTo>
                  <a:lnTo>
                    <a:pt x="76" y="198"/>
                  </a:lnTo>
                  <a:lnTo>
                    <a:pt x="76" y="195"/>
                  </a:lnTo>
                  <a:lnTo>
                    <a:pt x="78" y="195"/>
                  </a:lnTo>
                  <a:lnTo>
                    <a:pt x="78" y="193"/>
                  </a:lnTo>
                  <a:lnTo>
                    <a:pt x="81" y="193"/>
                  </a:lnTo>
                  <a:lnTo>
                    <a:pt x="81" y="190"/>
                  </a:lnTo>
                  <a:lnTo>
                    <a:pt x="84" y="190"/>
                  </a:lnTo>
                  <a:lnTo>
                    <a:pt x="81" y="190"/>
                  </a:lnTo>
                  <a:lnTo>
                    <a:pt x="84" y="190"/>
                  </a:lnTo>
                  <a:lnTo>
                    <a:pt x="84" y="188"/>
                  </a:lnTo>
                  <a:lnTo>
                    <a:pt x="84" y="185"/>
                  </a:lnTo>
                  <a:lnTo>
                    <a:pt x="84" y="183"/>
                  </a:lnTo>
                  <a:lnTo>
                    <a:pt x="86" y="183"/>
                  </a:lnTo>
                  <a:lnTo>
                    <a:pt x="84" y="183"/>
                  </a:lnTo>
                  <a:lnTo>
                    <a:pt x="84" y="180"/>
                  </a:lnTo>
                  <a:lnTo>
                    <a:pt x="86" y="180"/>
                  </a:lnTo>
                  <a:lnTo>
                    <a:pt x="89" y="180"/>
                  </a:lnTo>
                  <a:lnTo>
                    <a:pt x="89" y="177"/>
                  </a:lnTo>
                  <a:lnTo>
                    <a:pt x="91" y="177"/>
                  </a:lnTo>
                  <a:lnTo>
                    <a:pt x="91" y="175"/>
                  </a:lnTo>
                  <a:lnTo>
                    <a:pt x="91" y="177"/>
                  </a:lnTo>
                  <a:lnTo>
                    <a:pt x="91" y="175"/>
                  </a:lnTo>
                  <a:lnTo>
                    <a:pt x="94" y="175"/>
                  </a:lnTo>
                  <a:lnTo>
                    <a:pt x="94" y="172"/>
                  </a:lnTo>
                  <a:lnTo>
                    <a:pt x="96" y="172"/>
                  </a:lnTo>
                  <a:lnTo>
                    <a:pt x="96" y="170"/>
                  </a:lnTo>
                  <a:lnTo>
                    <a:pt x="99" y="170"/>
                  </a:lnTo>
                  <a:lnTo>
                    <a:pt x="99" y="167"/>
                  </a:lnTo>
                  <a:lnTo>
                    <a:pt x="99" y="165"/>
                  </a:lnTo>
                  <a:lnTo>
                    <a:pt x="101" y="165"/>
                  </a:lnTo>
                  <a:lnTo>
                    <a:pt x="99" y="165"/>
                  </a:lnTo>
                  <a:lnTo>
                    <a:pt x="101" y="165"/>
                  </a:lnTo>
                  <a:lnTo>
                    <a:pt x="101" y="162"/>
                  </a:lnTo>
                  <a:lnTo>
                    <a:pt x="101" y="160"/>
                  </a:lnTo>
                  <a:lnTo>
                    <a:pt x="101" y="157"/>
                  </a:lnTo>
                  <a:lnTo>
                    <a:pt x="101" y="155"/>
                  </a:lnTo>
                  <a:lnTo>
                    <a:pt x="101" y="152"/>
                  </a:lnTo>
                  <a:lnTo>
                    <a:pt x="104" y="152"/>
                  </a:lnTo>
                  <a:lnTo>
                    <a:pt x="101" y="152"/>
                  </a:lnTo>
                  <a:lnTo>
                    <a:pt x="104" y="152"/>
                  </a:lnTo>
                  <a:lnTo>
                    <a:pt x="101" y="152"/>
                  </a:lnTo>
                  <a:lnTo>
                    <a:pt x="101" y="150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6" y="147"/>
                  </a:lnTo>
                  <a:lnTo>
                    <a:pt x="106" y="144"/>
                  </a:lnTo>
                  <a:lnTo>
                    <a:pt x="109" y="144"/>
                  </a:lnTo>
                  <a:lnTo>
                    <a:pt x="106" y="144"/>
                  </a:lnTo>
                  <a:lnTo>
                    <a:pt x="109" y="144"/>
                  </a:lnTo>
                  <a:lnTo>
                    <a:pt x="106" y="144"/>
                  </a:lnTo>
                  <a:lnTo>
                    <a:pt x="109" y="144"/>
                  </a:lnTo>
                  <a:lnTo>
                    <a:pt x="109" y="142"/>
                  </a:lnTo>
                  <a:lnTo>
                    <a:pt x="106" y="142"/>
                  </a:lnTo>
                  <a:lnTo>
                    <a:pt x="109" y="142"/>
                  </a:lnTo>
                  <a:lnTo>
                    <a:pt x="106" y="142"/>
                  </a:lnTo>
                  <a:lnTo>
                    <a:pt x="109" y="139"/>
                  </a:lnTo>
                  <a:lnTo>
                    <a:pt x="106" y="139"/>
                  </a:lnTo>
                  <a:lnTo>
                    <a:pt x="109" y="139"/>
                  </a:lnTo>
                  <a:lnTo>
                    <a:pt x="111" y="139"/>
                  </a:lnTo>
                  <a:lnTo>
                    <a:pt x="111" y="137"/>
                  </a:lnTo>
                  <a:lnTo>
                    <a:pt x="114" y="137"/>
                  </a:lnTo>
                  <a:lnTo>
                    <a:pt x="114" y="134"/>
                  </a:lnTo>
                  <a:lnTo>
                    <a:pt x="117" y="134"/>
                  </a:lnTo>
                  <a:lnTo>
                    <a:pt x="114" y="134"/>
                  </a:lnTo>
                  <a:lnTo>
                    <a:pt x="117" y="134"/>
                  </a:lnTo>
                  <a:lnTo>
                    <a:pt x="114" y="132"/>
                  </a:lnTo>
                  <a:lnTo>
                    <a:pt x="117" y="132"/>
                  </a:lnTo>
                  <a:lnTo>
                    <a:pt x="119" y="129"/>
                  </a:lnTo>
                  <a:lnTo>
                    <a:pt x="117" y="129"/>
                  </a:lnTo>
                  <a:lnTo>
                    <a:pt x="119" y="129"/>
                  </a:lnTo>
                  <a:lnTo>
                    <a:pt x="119" y="127"/>
                  </a:lnTo>
                  <a:lnTo>
                    <a:pt x="119" y="129"/>
                  </a:lnTo>
                  <a:lnTo>
                    <a:pt x="119" y="127"/>
                  </a:lnTo>
                  <a:lnTo>
                    <a:pt x="122" y="127"/>
                  </a:lnTo>
                  <a:lnTo>
                    <a:pt x="122" y="124"/>
                  </a:lnTo>
                  <a:lnTo>
                    <a:pt x="119" y="124"/>
                  </a:lnTo>
                  <a:lnTo>
                    <a:pt x="122" y="124"/>
                  </a:lnTo>
                  <a:lnTo>
                    <a:pt x="122" y="122"/>
                  </a:lnTo>
                  <a:lnTo>
                    <a:pt x="124" y="122"/>
                  </a:lnTo>
                  <a:lnTo>
                    <a:pt x="124" y="119"/>
                  </a:lnTo>
                  <a:lnTo>
                    <a:pt x="124" y="117"/>
                  </a:lnTo>
                  <a:lnTo>
                    <a:pt x="127" y="117"/>
                  </a:lnTo>
                  <a:lnTo>
                    <a:pt x="124" y="117"/>
                  </a:lnTo>
                  <a:lnTo>
                    <a:pt x="127" y="117"/>
                  </a:lnTo>
                  <a:lnTo>
                    <a:pt x="124" y="117"/>
                  </a:lnTo>
                  <a:lnTo>
                    <a:pt x="124" y="114"/>
                  </a:lnTo>
                  <a:lnTo>
                    <a:pt x="127" y="114"/>
                  </a:lnTo>
                  <a:lnTo>
                    <a:pt x="124" y="114"/>
                  </a:lnTo>
                  <a:lnTo>
                    <a:pt x="124" y="111"/>
                  </a:lnTo>
                  <a:lnTo>
                    <a:pt x="124" y="109"/>
                  </a:lnTo>
                  <a:lnTo>
                    <a:pt x="127" y="109"/>
                  </a:lnTo>
                  <a:lnTo>
                    <a:pt x="127" y="106"/>
                  </a:lnTo>
                  <a:lnTo>
                    <a:pt x="129" y="106"/>
                  </a:lnTo>
                  <a:lnTo>
                    <a:pt x="129" y="104"/>
                  </a:lnTo>
                  <a:lnTo>
                    <a:pt x="127" y="104"/>
                  </a:lnTo>
                  <a:lnTo>
                    <a:pt x="127" y="106"/>
                  </a:lnTo>
                  <a:lnTo>
                    <a:pt x="127" y="104"/>
                  </a:lnTo>
                  <a:lnTo>
                    <a:pt x="127" y="101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7" y="99"/>
                  </a:lnTo>
                  <a:lnTo>
                    <a:pt x="127" y="96"/>
                  </a:lnTo>
                  <a:lnTo>
                    <a:pt x="129" y="96"/>
                  </a:lnTo>
                  <a:lnTo>
                    <a:pt x="129" y="94"/>
                  </a:lnTo>
                  <a:lnTo>
                    <a:pt x="132" y="94"/>
                  </a:lnTo>
                  <a:lnTo>
                    <a:pt x="134" y="94"/>
                  </a:lnTo>
                  <a:lnTo>
                    <a:pt x="134" y="91"/>
                  </a:lnTo>
                  <a:lnTo>
                    <a:pt x="134" y="89"/>
                  </a:lnTo>
                  <a:lnTo>
                    <a:pt x="137" y="89"/>
                  </a:lnTo>
                  <a:lnTo>
                    <a:pt x="139" y="89"/>
                  </a:lnTo>
                  <a:lnTo>
                    <a:pt x="139" y="86"/>
                  </a:lnTo>
                  <a:lnTo>
                    <a:pt x="137" y="86"/>
                  </a:lnTo>
                  <a:lnTo>
                    <a:pt x="139" y="86"/>
                  </a:lnTo>
                  <a:lnTo>
                    <a:pt x="139" y="84"/>
                  </a:lnTo>
                  <a:lnTo>
                    <a:pt x="137" y="84"/>
                  </a:lnTo>
                  <a:lnTo>
                    <a:pt x="139" y="84"/>
                  </a:lnTo>
                  <a:lnTo>
                    <a:pt x="137" y="81"/>
                  </a:lnTo>
                  <a:lnTo>
                    <a:pt x="139" y="81"/>
                  </a:lnTo>
                  <a:lnTo>
                    <a:pt x="139" y="79"/>
                  </a:lnTo>
                  <a:lnTo>
                    <a:pt x="137" y="79"/>
                  </a:lnTo>
                  <a:lnTo>
                    <a:pt x="137" y="81"/>
                  </a:lnTo>
                  <a:lnTo>
                    <a:pt x="137" y="79"/>
                  </a:lnTo>
                  <a:lnTo>
                    <a:pt x="139" y="76"/>
                  </a:lnTo>
                  <a:lnTo>
                    <a:pt x="139" y="73"/>
                  </a:lnTo>
                  <a:lnTo>
                    <a:pt x="139" y="71"/>
                  </a:lnTo>
                  <a:lnTo>
                    <a:pt x="142" y="73"/>
                  </a:lnTo>
                  <a:lnTo>
                    <a:pt x="142" y="71"/>
                  </a:lnTo>
                  <a:lnTo>
                    <a:pt x="144" y="71"/>
                  </a:lnTo>
                  <a:lnTo>
                    <a:pt x="144" y="68"/>
                  </a:lnTo>
                  <a:lnTo>
                    <a:pt x="147" y="68"/>
                  </a:lnTo>
                  <a:lnTo>
                    <a:pt x="147" y="66"/>
                  </a:lnTo>
                  <a:lnTo>
                    <a:pt x="147" y="63"/>
                  </a:lnTo>
                  <a:lnTo>
                    <a:pt x="147" y="61"/>
                  </a:lnTo>
                  <a:lnTo>
                    <a:pt x="149" y="61"/>
                  </a:lnTo>
                  <a:lnTo>
                    <a:pt x="149" y="58"/>
                  </a:lnTo>
                  <a:lnTo>
                    <a:pt x="149" y="56"/>
                  </a:lnTo>
                  <a:lnTo>
                    <a:pt x="149" y="53"/>
                  </a:lnTo>
                  <a:lnTo>
                    <a:pt x="152" y="53"/>
                  </a:lnTo>
                  <a:lnTo>
                    <a:pt x="152" y="51"/>
                  </a:lnTo>
                  <a:lnTo>
                    <a:pt x="149" y="51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49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3"/>
                  </a:lnTo>
                  <a:lnTo>
                    <a:pt x="144" y="40"/>
                  </a:lnTo>
                  <a:lnTo>
                    <a:pt x="147" y="40"/>
                  </a:lnTo>
                  <a:lnTo>
                    <a:pt x="149" y="40"/>
                  </a:lnTo>
                  <a:lnTo>
                    <a:pt x="152" y="40"/>
                  </a:lnTo>
                  <a:lnTo>
                    <a:pt x="155" y="38"/>
                  </a:lnTo>
                  <a:lnTo>
                    <a:pt x="155" y="35"/>
                  </a:lnTo>
                  <a:lnTo>
                    <a:pt x="155" y="33"/>
                  </a:lnTo>
                  <a:lnTo>
                    <a:pt x="157" y="33"/>
                  </a:lnTo>
                  <a:lnTo>
                    <a:pt x="157" y="30"/>
                  </a:lnTo>
                  <a:lnTo>
                    <a:pt x="157" y="28"/>
                  </a:lnTo>
                  <a:lnTo>
                    <a:pt x="155" y="28"/>
                  </a:lnTo>
                  <a:lnTo>
                    <a:pt x="155" y="25"/>
                  </a:lnTo>
                  <a:lnTo>
                    <a:pt x="157" y="23"/>
                  </a:lnTo>
                  <a:lnTo>
                    <a:pt x="155" y="23"/>
                  </a:lnTo>
                  <a:lnTo>
                    <a:pt x="157" y="23"/>
                  </a:lnTo>
                  <a:lnTo>
                    <a:pt x="157" y="20"/>
                  </a:lnTo>
                  <a:lnTo>
                    <a:pt x="157" y="18"/>
                  </a:lnTo>
                  <a:lnTo>
                    <a:pt x="157" y="15"/>
                  </a:lnTo>
                  <a:lnTo>
                    <a:pt x="155" y="15"/>
                  </a:lnTo>
                  <a:lnTo>
                    <a:pt x="155" y="13"/>
                  </a:lnTo>
                  <a:lnTo>
                    <a:pt x="157" y="13"/>
                  </a:lnTo>
                  <a:lnTo>
                    <a:pt x="155" y="13"/>
                  </a:lnTo>
                  <a:lnTo>
                    <a:pt x="155" y="10"/>
                  </a:lnTo>
                  <a:lnTo>
                    <a:pt x="157" y="10"/>
                  </a:lnTo>
                  <a:lnTo>
                    <a:pt x="160" y="10"/>
                  </a:lnTo>
                  <a:lnTo>
                    <a:pt x="160" y="7"/>
                  </a:lnTo>
                  <a:lnTo>
                    <a:pt x="160" y="5"/>
                  </a:lnTo>
                  <a:lnTo>
                    <a:pt x="162" y="7"/>
                  </a:lnTo>
                  <a:lnTo>
                    <a:pt x="162" y="5"/>
                  </a:lnTo>
                  <a:lnTo>
                    <a:pt x="162" y="2"/>
                  </a:lnTo>
                  <a:lnTo>
                    <a:pt x="165" y="2"/>
                  </a:lnTo>
                  <a:lnTo>
                    <a:pt x="165" y="0"/>
                  </a:lnTo>
                  <a:lnTo>
                    <a:pt x="165" y="2"/>
                  </a:lnTo>
                  <a:lnTo>
                    <a:pt x="165" y="0"/>
                  </a:lnTo>
                  <a:lnTo>
                    <a:pt x="167" y="0"/>
                  </a:lnTo>
                  <a:lnTo>
                    <a:pt x="165" y="0"/>
                  </a:lnTo>
                  <a:lnTo>
                    <a:pt x="165" y="2"/>
                  </a:lnTo>
                  <a:lnTo>
                    <a:pt x="167" y="2"/>
                  </a:lnTo>
                  <a:lnTo>
                    <a:pt x="165" y="2"/>
                  </a:lnTo>
                  <a:lnTo>
                    <a:pt x="165" y="5"/>
                  </a:lnTo>
                  <a:lnTo>
                    <a:pt x="167" y="5"/>
                  </a:lnTo>
                  <a:lnTo>
                    <a:pt x="165" y="5"/>
                  </a:lnTo>
                  <a:lnTo>
                    <a:pt x="165" y="7"/>
                  </a:lnTo>
                  <a:lnTo>
                    <a:pt x="165" y="5"/>
                  </a:lnTo>
                  <a:lnTo>
                    <a:pt x="167" y="5"/>
                  </a:lnTo>
                  <a:lnTo>
                    <a:pt x="167" y="7"/>
                  </a:lnTo>
                  <a:lnTo>
                    <a:pt x="167" y="10"/>
                  </a:lnTo>
                  <a:lnTo>
                    <a:pt x="167" y="13"/>
                  </a:lnTo>
                  <a:lnTo>
                    <a:pt x="167" y="10"/>
                  </a:lnTo>
                  <a:lnTo>
                    <a:pt x="167" y="7"/>
                  </a:lnTo>
                  <a:lnTo>
                    <a:pt x="170" y="7"/>
                  </a:lnTo>
                  <a:lnTo>
                    <a:pt x="170" y="5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0"/>
                  </a:lnTo>
                  <a:lnTo>
                    <a:pt x="175" y="0"/>
                  </a:lnTo>
                  <a:lnTo>
                    <a:pt x="175" y="2"/>
                  </a:lnTo>
                  <a:lnTo>
                    <a:pt x="172" y="2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70" y="7"/>
                  </a:lnTo>
                  <a:lnTo>
                    <a:pt x="170" y="10"/>
                  </a:lnTo>
                  <a:lnTo>
                    <a:pt x="170" y="7"/>
                  </a:lnTo>
                  <a:lnTo>
                    <a:pt x="172" y="7"/>
                  </a:lnTo>
                  <a:lnTo>
                    <a:pt x="172" y="5"/>
                  </a:lnTo>
                  <a:lnTo>
                    <a:pt x="172" y="7"/>
                  </a:lnTo>
                  <a:lnTo>
                    <a:pt x="170" y="7"/>
                  </a:lnTo>
                  <a:lnTo>
                    <a:pt x="172" y="7"/>
                  </a:lnTo>
                  <a:lnTo>
                    <a:pt x="172" y="10"/>
                  </a:lnTo>
                  <a:lnTo>
                    <a:pt x="170" y="10"/>
                  </a:lnTo>
                  <a:lnTo>
                    <a:pt x="170" y="13"/>
                  </a:lnTo>
                  <a:lnTo>
                    <a:pt x="170" y="10"/>
                  </a:lnTo>
                  <a:lnTo>
                    <a:pt x="172" y="10"/>
                  </a:lnTo>
                  <a:lnTo>
                    <a:pt x="172" y="13"/>
                  </a:lnTo>
                  <a:lnTo>
                    <a:pt x="175" y="10"/>
                  </a:lnTo>
                  <a:lnTo>
                    <a:pt x="175" y="13"/>
                  </a:lnTo>
                  <a:lnTo>
                    <a:pt x="175" y="10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75" y="10"/>
                  </a:lnTo>
                  <a:lnTo>
                    <a:pt x="177" y="10"/>
                  </a:lnTo>
                  <a:lnTo>
                    <a:pt x="175" y="13"/>
                  </a:lnTo>
                  <a:lnTo>
                    <a:pt x="177" y="13"/>
                  </a:lnTo>
                  <a:lnTo>
                    <a:pt x="177" y="10"/>
                  </a:lnTo>
                  <a:lnTo>
                    <a:pt x="180" y="10"/>
                  </a:lnTo>
                  <a:lnTo>
                    <a:pt x="177" y="10"/>
                  </a:lnTo>
                  <a:lnTo>
                    <a:pt x="180" y="7"/>
                  </a:lnTo>
                  <a:lnTo>
                    <a:pt x="180" y="5"/>
                  </a:lnTo>
                  <a:lnTo>
                    <a:pt x="182" y="5"/>
                  </a:lnTo>
                  <a:lnTo>
                    <a:pt x="182" y="7"/>
                  </a:lnTo>
                  <a:lnTo>
                    <a:pt x="180" y="7"/>
                  </a:lnTo>
                  <a:lnTo>
                    <a:pt x="180" y="10"/>
                  </a:lnTo>
                  <a:lnTo>
                    <a:pt x="180" y="13"/>
                  </a:lnTo>
                  <a:lnTo>
                    <a:pt x="182" y="13"/>
                  </a:lnTo>
                  <a:lnTo>
                    <a:pt x="182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5" y="20"/>
                  </a:lnTo>
                  <a:lnTo>
                    <a:pt x="188" y="20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88" y="13"/>
                  </a:lnTo>
                  <a:lnTo>
                    <a:pt x="188" y="15"/>
                  </a:lnTo>
                  <a:lnTo>
                    <a:pt x="188" y="13"/>
                  </a:lnTo>
                  <a:lnTo>
                    <a:pt x="190" y="13"/>
                  </a:lnTo>
                  <a:lnTo>
                    <a:pt x="190" y="15"/>
                  </a:lnTo>
                  <a:lnTo>
                    <a:pt x="188" y="15"/>
                  </a:lnTo>
                  <a:lnTo>
                    <a:pt x="188" y="18"/>
                  </a:lnTo>
                  <a:lnTo>
                    <a:pt x="188" y="15"/>
                  </a:lnTo>
                  <a:lnTo>
                    <a:pt x="190" y="15"/>
                  </a:lnTo>
                  <a:lnTo>
                    <a:pt x="190" y="18"/>
                  </a:lnTo>
                  <a:lnTo>
                    <a:pt x="190" y="15"/>
                  </a:lnTo>
                  <a:lnTo>
                    <a:pt x="193" y="15"/>
                  </a:lnTo>
                  <a:lnTo>
                    <a:pt x="193" y="18"/>
                  </a:lnTo>
                  <a:lnTo>
                    <a:pt x="193" y="15"/>
                  </a:lnTo>
                  <a:lnTo>
                    <a:pt x="193" y="18"/>
                  </a:lnTo>
                  <a:lnTo>
                    <a:pt x="193" y="20"/>
                  </a:lnTo>
                  <a:lnTo>
                    <a:pt x="190" y="20"/>
                  </a:lnTo>
                  <a:lnTo>
                    <a:pt x="193" y="20"/>
                  </a:lnTo>
                  <a:lnTo>
                    <a:pt x="193" y="23"/>
                  </a:lnTo>
                  <a:lnTo>
                    <a:pt x="193" y="20"/>
                  </a:lnTo>
                  <a:lnTo>
                    <a:pt x="190" y="20"/>
                  </a:lnTo>
                  <a:lnTo>
                    <a:pt x="190" y="23"/>
                  </a:lnTo>
                  <a:lnTo>
                    <a:pt x="190" y="20"/>
                  </a:lnTo>
                  <a:lnTo>
                    <a:pt x="190" y="23"/>
                  </a:lnTo>
                  <a:lnTo>
                    <a:pt x="193" y="23"/>
                  </a:lnTo>
                  <a:lnTo>
                    <a:pt x="193" y="20"/>
                  </a:lnTo>
                  <a:lnTo>
                    <a:pt x="195" y="20"/>
                  </a:lnTo>
                  <a:lnTo>
                    <a:pt x="195" y="18"/>
                  </a:lnTo>
                  <a:lnTo>
                    <a:pt x="198" y="18"/>
                  </a:lnTo>
                  <a:lnTo>
                    <a:pt x="198" y="15"/>
                  </a:lnTo>
                  <a:lnTo>
                    <a:pt x="200" y="15"/>
                  </a:lnTo>
                  <a:lnTo>
                    <a:pt x="200" y="18"/>
                  </a:lnTo>
                  <a:lnTo>
                    <a:pt x="198" y="18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198" y="20"/>
                  </a:lnTo>
                  <a:lnTo>
                    <a:pt x="195" y="20"/>
                  </a:lnTo>
                  <a:lnTo>
                    <a:pt x="195" y="23"/>
                  </a:lnTo>
                  <a:lnTo>
                    <a:pt x="195" y="25"/>
                  </a:lnTo>
                  <a:lnTo>
                    <a:pt x="193" y="25"/>
                  </a:lnTo>
                  <a:lnTo>
                    <a:pt x="193" y="28"/>
                  </a:lnTo>
                  <a:lnTo>
                    <a:pt x="193" y="25"/>
                  </a:lnTo>
                  <a:lnTo>
                    <a:pt x="195" y="25"/>
                  </a:lnTo>
                  <a:lnTo>
                    <a:pt x="195" y="28"/>
                  </a:lnTo>
                  <a:lnTo>
                    <a:pt x="193" y="28"/>
                  </a:lnTo>
                  <a:lnTo>
                    <a:pt x="190" y="28"/>
                  </a:lnTo>
                  <a:lnTo>
                    <a:pt x="193" y="28"/>
                  </a:lnTo>
                  <a:lnTo>
                    <a:pt x="195" y="28"/>
                  </a:lnTo>
                  <a:lnTo>
                    <a:pt x="195" y="25"/>
                  </a:lnTo>
                  <a:lnTo>
                    <a:pt x="195" y="28"/>
                  </a:lnTo>
                  <a:lnTo>
                    <a:pt x="198" y="28"/>
                  </a:lnTo>
                  <a:lnTo>
                    <a:pt x="195" y="25"/>
                  </a:lnTo>
                  <a:lnTo>
                    <a:pt x="198" y="25"/>
                  </a:lnTo>
                  <a:lnTo>
                    <a:pt x="198" y="23"/>
                  </a:lnTo>
                  <a:lnTo>
                    <a:pt x="198" y="25"/>
                  </a:lnTo>
                  <a:lnTo>
                    <a:pt x="200" y="28"/>
                  </a:lnTo>
                  <a:lnTo>
                    <a:pt x="200" y="25"/>
                  </a:lnTo>
                  <a:lnTo>
                    <a:pt x="198" y="25"/>
                  </a:lnTo>
                  <a:lnTo>
                    <a:pt x="198" y="23"/>
                  </a:lnTo>
                  <a:lnTo>
                    <a:pt x="200" y="23"/>
                  </a:lnTo>
                  <a:lnTo>
                    <a:pt x="203" y="23"/>
                  </a:lnTo>
                  <a:lnTo>
                    <a:pt x="200" y="23"/>
                  </a:lnTo>
                  <a:lnTo>
                    <a:pt x="200" y="20"/>
                  </a:lnTo>
                  <a:lnTo>
                    <a:pt x="203" y="20"/>
                  </a:lnTo>
                  <a:lnTo>
                    <a:pt x="203" y="18"/>
                  </a:lnTo>
                  <a:lnTo>
                    <a:pt x="203" y="15"/>
                  </a:lnTo>
                  <a:lnTo>
                    <a:pt x="203" y="18"/>
                  </a:lnTo>
                  <a:lnTo>
                    <a:pt x="205" y="15"/>
                  </a:lnTo>
                  <a:lnTo>
                    <a:pt x="205" y="18"/>
                  </a:lnTo>
                  <a:lnTo>
                    <a:pt x="205" y="20"/>
                  </a:lnTo>
                  <a:lnTo>
                    <a:pt x="205" y="23"/>
                  </a:lnTo>
                  <a:lnTo>
                    <a:pt x="203" y="25"/>
                  </a:lnTo>
                  <a:lnTo>
                    <a:pt x="200" y="25"/>
                  </a:lnTo>
                  <a:lnTo>
                    <a:pt x="200" y="28"/>
                  </a:lnTo>
                  <a:lnTo>
                    <a:pt x="200" y="25"/>
                  </a:lnTo>
                  <a:lnTo>
                    <a:pt x="203" y="25"/>
                  </a:lnTo>
                  <a:lnTo>
                    <a:pt x="203" y="28"/>
                  </a:lnTo>
                  <a:lnTo>
                    <a:pt x="200" y="30"/>
                  </a:lnTo>
                  <a:lnTo>
                    <a:pt x="200" y="33"/>
                  </a:lnTo>
                  <a:lnTo>
                    <a:pt x="200" y="30"/>
                  </a:lnTo>
                  <a:lnTo>
                    <a:pt x="203" y="30"/>
                  </a:lnTo>
                  <a:lnTo>
                    <a:pt x="203" y="28"/>
                  </a:lnTo>
                  <a:lnTo>
                    <a:pt x="203" y="25"/>
                  </a:lnTo>
                  <a:lnTo>
                    <a:pt x="205" y="25"/>
                  </a:lnTo>
                  <a:lnTo>
                    <a:pt x="205" y="28"/>
                  </a:lnTo>
                  <a:lnTo>
                    <a:pt x="205" y="25"/>
                  </a:lnTo>
                  <a:lnTo>
                    <a:pt x="205" y="28"/>
                  </a:lnTo>
                  <a:lnTo>
                    <a:pt x="205" y="30"/>
                  </a:lnTo>
                  <a:lnTo>
                    <a:pt x="203" y="30"/>
                  </a:lnTo>
                  <a:lnTo>
                    <a:pt x="203" y="33"/>
                  </a:lnTo>
                  <a:lnTo>
                    <a:pt x="203" y="35"/>
                  </a:lnTo>
                  <a:lnTo>
                    <a:pt x="203" y="38"/>
                  </a:lnTo>
                  <a:lnTo>
                    <a:pt x="203" y="40"/>
                  </a:lnTo>
                  <a:lnTo>
                    <a:pt x="203" y="43"/>
                  </a:lnTo>
                  <a:lnTo>
                    <a:pt x="205" y="43"/>
                  </a:lnTo>
                  <a:lnTo>
                    <a:pt x="205" y="40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0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10" y="30"/>
                  </a:lnTo>
                  <a:lnTo>
                    <a:pt x="210" y="28"/>
                  </a:lnTo>
                  <a:lnTo>
                    <a:pt x="213" y="28"/>
                  </a:lnTo>
                  <a:lnTo>
                    <a:pt x="213" y="30"/>
                  </a:lnTo>
                  <a:lnTo>
                    <a:pt x="213" y="28"/>
                  </a:lnTo>
                  <a:lnTo>
                    <a:pt x="213" y="25"/>
                  </a:lnTo>
                  <a:lnTo>
                    <a:pt x="215" y="25"/>
                  </a:lnTo>
                  <a:lnTo>
                    <a:pt x="215" y="28"/>
                  </a:lnTo>
                  <a:lnTo>
                    <a:pt x="215" y="30"/>
                  </a:lnTo>
                  <a:lnTo>
                    <a:pt x="218" y="30"/>
                  </a:lnTo>
                  <a:lnTo>
                    <a:pt x="215" y="30"/>
                  </a:lnTo>
                  <a:lnTo>
                    <a:pt x="215" y="28"/>
                  </a:lnTo>
                  <a:lnTo>
                    <a:pt x="215" y="25"/>
                  </a:lnTo>
                  <a:lnTo>
                    <a:pt x="215" y="23"/>
                  </a:lnTo>
                  <a:lnTo>
                    <a:pt x="218" y="23"/>
                  </a:lnTo>
                  <a:lnTo>
                    <a:pt x="218" y="20"/>
                  </a:lnTo>
                  <a:lnTo>
                    <a:pt x="218" y="23"/>
                  </a:lnTo>
                  <a:lnTo>
                    <a:pt x="218" y="25"/>
                  </a:lnTo>
                  <a:lnTo>
                    <a:pt x="220" y="25"/>
                  </a:lnTo>
                  <a:lnTo>
                    <a:pt x="218" y="25"/>
                  </a:lnTo>
                  <a:lnTo>
                    <a:pt x="218" y="23"/>
                  </a:lnTo>
                  <a:lnTo>
                    <a:pt x="220" y="23"/>
                  </a:lnTo>
                  <a:lnTo>
                    <a:pt x="220" y="25"/>
                  </a:lnTo>
                  <a:lnTo>
                    <a:pt x="220" y="28"/>
                  </a:lnTo>
                  <a:lnTo>
                    <a:pt x="223" y="28"/>
                  </a:lnTo>
                  <a:lnTo>
                    <a:pt x="223" y="25"/>
                  </a:lnTo>
                  <a:lnTo>
                    <a:pt x="223" y="28"/>
                  </a:lnTo>
                  <a:lnTo>
                    <a:pt x="223" y="25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3" y="28"/>
                  </a:lnTo>
                  <a:lnTo>
                    <a:pt x="223" y="30"/>
                  </a:lnTo>
                  <a:lnTo>
                    <a:pt x="226" y="30"/>
                  </a:lnTo>
                  <a:lnTo>
                    <a:pt x="226" y="28"/>
                  </a:lnTo>
                  <a:lnTo>
                    <a:pt x="226" y="25"/>
                  </a:lnTo>
                  <a:lnTo>
                    <a:pt x="228" y="25"/>
                  </a:lnTo>
                  <a:lnTo>
                    <a:pt x="228" y="28"/>
                  </a:lnTo>
                  <a:lnTo>
                    <a:pt x="226" y="28"/>
                  </a:lnTo>
                  <a:lnTo>
                    <a:pt x="228" y="28"/>
                  </a:lnTo>
                  <a:lnTo>
                    <a:pt x="228" y="25"/>
                  </a:lnTo>
                  <a:lnTo>
                    <a:pt x="231" y="25"/>
                  </a:lnTo>
                  <a:lnTo>
                    <a:pt x="231" y="23"/>
                  </a:lnTo>
                  <a:lnTo>
                    <a:pt x="231" y="25"/>
                  </a:lnTo>
                  <a:lnTo>
                    <a:pt x="231" y="23"/>
                  </a:lnTo>
                  <a:lnTo>
                    <a:pt x="233" y="23"/>
                  </a:lnTo>
                  <a:lnTo>
                    <a:pt x="233" y="25"/>
                  </a:lnTo>
                  <a:lnTo>
                    <a:pt x="233" y="28"/>
                  </a:lnTo>
                  <a:lnTo>
                    <a:pt x="233" y="25"/>
                  </a:lnTo>
                  <a:lnTo>
                    <a:pt x="233" y="28"/>
                  </a:lnTo>
                  <a:lnTo>
                    <a:pt x="231" y="28"/>
                  </a:lnTo>
                  <a:lnTo>
                    <a:pt x="231" y="25"/>
                  </a:lnTo>
                  <a:lnTo>
                    <a:pt x="231" y="28"/>
                  </a:lnTo>
                  <a:lnTo>
                    <a:pt x="228" y="28"/>
                  </a:lnTo>
                  <a:lnTo>
                    <a:pt x="231" y="28"/>
                  </a:lnTo>
                  <a:lnTo>
                    <a:pt x="231" y="30"/>
                  </a:lnTo>
                  <a:lnTo>
                    <a:pt x="228" y="30"/>
                  </a:lnTo>
                  <a:lnTo>
                    <a:pt x="228" y="33"/>
                  </a:lnTo>
                  <a:lnTo>
                    <a:pt x="231" y="33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31" y="35"/>
                  </a:lnTo>
                  <a:lnTo>
                    <a:pt x="228" y="35"/>
                  </a:lnTo>
                  <a:lnTo>
                    <a:pt x="228" y="38"/>
                  </a:lnTo>
                  <a:lnTo>
                    <a:pt x="228" y="35"/>
                  </a:lnTo>
                  <a:lnTo>
                    <a:pt x="231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31" y="33"/>
                  </a:lnTo>
                  <a:lnTo>
                    <a:pt x="233" y="33"/>
                  </a:lnTo>
                  <a:lnTo>
                    <a:pt x="233" y="35"/>
                  </a:lnTo>
                  <a:lnTo>
                    <a:pt x="231" y="35"/>
                  </a:lnTo>
                  <a:lnTo>
                    <a:pt x="233" y="35"/>
                  </a:lnTo>
                  <a:lnTo>
                    <a:pt x="236" y="35"/>
                  </a:lnTo>
                  <a:lnTo>
                    <a:pt x="233" y="35"/>
                  </a:lnTo>
                  <a:lnTo>
                    <a:pt x="233" y="38"/>
                  </a:lnTo>
                  <a:lnTo>
                    <a:pt x="236" y="38"/>
                  </a:lnTo>
                  <a:lnTo>
                    <a:pt x="233" y="38"/>
                  </a:lnTo>
                  <a:lnTo>
                    <a:pt x="236" y="35"/>
                  </a:lnTo>
                  <a:lnTo>
                    <a:pt x="233" y="35"/>
                  </a:lnTo>
                  <a:lnTo>
                    <a:pt x="233" y="33"/>
                  </a:lnTo>
                  <a:lnTo>
                    <a:pt x="233" y="30"/>
                  </a:lnTo>
                  <a:lnTo>
                    <a:pt x="236" y="33"/>
                  </a:lnTo>
                  <a:lnTo>
                    <a:pt x="236" y="35"/>
                  </a:lnTo>
                  <a:lnTo>
                    <a:pt x="236" y="33"/>
                  </a:lnTo>
                  <a:lnTo>
                    <a:pt x="236" y="35"/>
                  </a:lnTo>
                  <a:lnTo>
                    <a:pt x="236" y="38"/>
                  </a:lnTo>
                  <a:lnTo>
                    <a:pt x="238" y="38"/>
                  </a:lnTo>
                  <a:lnTo>
                    <a:pt x="236" y="38"/>
                  </a:lnTo>
                  <a:lnTo>
                    <a:pt x="236" y="40"/>
                  </a:lnTo>
                  <a:lnTo>
                    <a:pt x="238" y="40"/>
                  </a:lnTo>
                  <a:lnTo>
                    <a:pt x="238" y="43"/>
                  </a:lnTo>
                  <a:lnTo>
                    <a:pt x="236" y="40"/>
                  </a:lnTo>
                  <a:lnTo>
                    <a:pt x="236" y="43"/>
                  </a:lnTo>
                  <a:lnTo>
                    <a:pt x="238" y="43"/>
                  </a:lnTo>
                  <a:lnTo>
                    <a:pt x="238" y="40"/>
                  </a:lnTo>
                  <a:lnTo>
                    <a:pt x="241" y="40"/>
                  </a:lnTo>
                  <a:lnTo>
                    <a:pt x="241" y="43"/>
                  </a:lnTo>
                  <a:lnTo>
                    <a:pt x="238" y="43"/>
                  </a:lnTo>
                  <a:lnTo>
                    <a:pt x="238" y="46"/>
                  </a:lnTo>
                  <a:lnTo>
                    <a:pt x="236" y="46"/>
                  </a:lnTo>
                  <a:lnTo>
                    <a:pt x="238" y="46"/>
                  </a:lnTo>
                  <a:lnTo>
                    <a:pt x="241" y="43"/>
                  </a:lnTo>
                  <a:lnTo>
                    <a:pt x="241" y="46"/>
                  </a:lnTo>
                  <a:lnTo>
                    <a:pt x="238" y="46"/>
                  </a:lnTo>
                  <a:lnTo>
                    <a:pt x="241" y="46"/>
                  </a:lnTo>
                  <a:lnTo>
                    <a:pt x="243" y="46"/>
                  </a:lnTo>
                  <a:lnTo>
                    <a:pt x="241" y="46"/>
                  </a:lnTo>
                  <a:lnTo>
                    <a:pt x="243" y="46"/>
                  </a:lnTo>
                  <a:lnTo>
                    <a:pt x="243" y="43"/>
                  </a:lnTo>
                  <a:lnTo>
                    <a:pt x="246" y="43"/>
                  </a:lnTo>
                  <a:lnTo>
                    <a:pt x="243" y="43"/>
                  </a:lnTo>
                  <a:lnTo>
                    <a:pt x="246" y="46"/>
                  </a:lnTo>
                  <a:lnTo>
                    <a:pt x="246" y="43"/>
                  </a:lnTo>
                  <a:lnTo>
                    <a:pt x="243" y="43"/>
                  </a:lnTo>
                  <a:lnTo>
                    <a:pt x="246" y="40"/>
                  </a:lnTo>
                  <a:lnTo>
                    <a:pt x="243" y="40"/>
                  </a:lnTo>
                  <a:lnTo>
                    <a:pt x="246" y="40"/>
                  </a:lnTo>
                  <a:lnTo>
                    <a:pt x="248" y="40"/>
                  </a:lnTo>
                  <a:lnTo>
                    <a:pt x="248" y="43"/>
                  </a:lnTo>
                  <a:lnTo>
                    <a:pt x="246" y="43"/>
                  </a:lnTo>
                  <a:lnTo>
                    <a:pt x="246" y="46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8"/>
                  </a:lnTo>
                  <a:lnTo>
                    <a:pt x="248" y="48"/>
                  </a:lnTo>
                  <a:lnTo>
                    <a:pt x="246" y="48"/>
                  </a:lnTo>
                  <a:lnTo>
                    <a:pt x="248" y="48"/>
                  </a:lnTo>
                  <a:lnTo>
                    <a:pt x="246" y="48"/>
                  </a:lnTo>
                  <a:lnTo>
                    <a:pt x="248" y="48"/>
                  </a:lnTo>
                  <a:lnTo>
                    <a:pt x="251" y="48"/>
                  </a:lnTo>
                  <a:lnTo>
                    <a:pt x="251" y="46"/>
                  </a:lnTo>
                  <a:lnTo>
                    <a:pt x="251" y="48"/>
                  </a:lnTo>
                  <a:lnTo>
                    <a:pt x="251" y="51"/>
                  </a:lnTo>
                  <a:lnTo>
                    <a:pt x="251" y="48"/>
                  </a:lnTo>
                  <a:lnTo>
                    <a:pt x="251" y="51"/>
                  </a:lnTo>
                  <a:lnTo>
                    <a:pt x="248" y="51"/>
                  </a:lnTo>
                  <a:lnTo>
                    <a:pt x="248" y="53"/>
                  </a:lnTo>
                  <a:lnTo>
                    <a:pt x="246" y="53"/>
                  </a:lnTo>
                  <a:lnTo>
                    <a:pt x="248" y="53"/>
                  </a:lnTo>
                  <a:lnTo>
                    <a:pt x="248" y="51"/>
                  </a:lnTo>
                  <a:lnTo>
                    <a:pt x="251" y="53"/>
                  </a:lnTo>
                  <a:lnTo>
                    <a:pt x="251" y="51"/>
                  </a:lnTo>
                  <a:lnTo>
                    <a:pt x="248" y="51"/>
                  </a:lnTo>
                  <a:lnTo>
                    <a:pt x="251" y="51"/>
                  </a:lnTo>
                  <a:lnTo>
                    <a:pt x="251" y="53"/>
                  </a:lnTo>
                  <a:lnTo>
                    <a:pt x="251" y="51"/>
                  </a:lnTo>
                  <a:lnTo>
                    <a:pt x="253" y="53"/>
                  </a:lnTo>
                  <a:lnTo>
                    <a:pt x="251" y="51"/>
                  </a:lnTo>
                  <a:lnTo>
                    <a:pt x="253" y="51"/>
                  </a:lnTo>
                  <a:lnTo>
                    <a:pt x="253" y="53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3" y="56"/>
                  </a:lnTo>
                  <a:lnTo>
                    <a:pt x="253" y="53"/>
                  </a:lnTo>
                  <a:lnTo>
                    <a:pt x="253" y="56"/>
                  </a:lnTo>
                  <a:lnTo>
                    <a:pt x="253" y="58"/>
                  </a:lnTo>
                  <a:lnTo>
                    <a:pt x="256" y="58"/>
                  </a:lnTo>
                  <a:lnTo>
                    <a:pt x="256" y="61"/>
                  </a:lnTo>
                  <a:lnTo>
                    <a:pt x="253" y="61"/>
                  </a:lnTo>
                  <a:lnTo>
                    <a:pt x="251" y="61"/>
                  </a:lnTo>
                  <a:lnTo>
                    <a:pt x="251" y="63"/>
                  </a:lnTo>
                  <a:lnTo>
                    <a:pt x="251" y="61"/>
                  </a:lnTo>
                  <a:lnTo>
                    <a:pt x="251" y="63"/>
                  </a:lnTo>
                  <a:lnTo>
                    <a:pt x="248" y="63"/>
                  </a:lnTo>
                  <a:lnTo>
                    <a:pt x="248" y="66"/>
                  </a:lnTo>
                  <a:lnTo>
                    <a:pt x="246" y="66"/>
                  </a:lnTo>
                  <a:lnTo>
                    <a:pt x="248" y="66"/>
                  </a:lnTo>
                  <a:lnTo>
                    <a:pt x="248" y="68"/>
                  </a:lnTo>
                  <a:lnTo>
                    <a:pt x="246" y="68"/>
                  </a:lnTo>
                  <a:lnTo>
                    <a:pt x="246" y="71"/>
                  </a:lnTo>
                  <a:lnTo>
                    <a:pt x="243" y="71"/>
                  </a:lnTo>
                  <a:lnTo>
                    <a:pt x="241" y="71"/>
                  </a:lnTo>
                  <a:lnTo>
                    <a:pt x="241" y="73"/>
                  </a:lnTo>
                  <a:lnTo>
                    <a:pt x="243" y="73"/>
                  </a:lnTo>
                  <a:lnTo>
                    <a:pt x="241" y="73"/>
                  </a:lnTo>
                  <a:lnTo>
                    <a:pt x="238" y="73"/>
                  </a:lnTo>
                  <a:lnTo>
                    <a:pt x="236" y="73"/>
                  </a:lnTo>
                  <a:lnTo>
                    <a:pt x="236" y="76"/>
                  </a:lnTo>
                  <a:lnTo>
                    <a:pt x="233" y="76"/>
                  </a:lnTo>
                  <a:lnTo>
                    <a:pt x="236" y="76"/>
                  </a:lnTo>
                  <a:lnTo>
                    <a:pt x="238" y="73"/>
                  </a:lnTo>
                  <a:lnTo>
                    <a:pt x="241" y="73"/>
                  </a:lnTo>
                  <a:lnTo>
                    <a:pt x="241" y="76"/>
                  </a:lnTo>
                  <a:lnTo>
                    <a:pt x="241" y="73"/>
                  </a:lnTo>
                  <a:lnTo>
                    <a:pt x="243" y="73"/>
                  </a:lnTo>
                  <a:lnTo>
                    <a:pt x="243" y="76"/>
                  </a:lnTo>
                  <a:lnTo>
                    <a:pt x="241" y="76"/>
                  </a:lnTo>
                  <a:lnTo>
                    <a:pt x="243" y="76"/>
                  </a:lnTo>
                  <a:lnTo>
                    <a:pt x="243" y="79"/>
                  </a:lnTo>
                  <a:lnTo>
                    <a:pt x="241" y="79"/>
                  </a:lnTo>
                  <a:lnTo>
                    <a:pt x="241" y="81"/>
                  </a:lnTo>
                  <a:lnTo>
                    <a:pt x="241" y="79"/>
                  </a:lnTo>
                  <a:lnTo>
                    <a:pt x="243" y="79"/>
                  </a:lnTo>
                  <a:lnTo>
                    <a:pt x="243" y="81"/>
                  </a:lnTo>
                  <a:lnTo>
                    <a:pt x="243" y="84"/>
                  </a:lnTo>
                  <a:lnTo>
                    <a:pt x="246" y="84"/>
                  </a:lnTo>
                  <a:lnTo>
                    <a:pt x="243" y="84"/>
                  </a:lnTo>
                  <a:lnTo>
                    <a:pt x="243" y="81"/>
                  </a:lnTo>
                  <a:lnTo>
                    <a:pt x="246" y="81"/>
                  </a:lnTo>
                  <a:lnTo>
                    <a:pt x="246" y="79"/>
                  </a:lnTo>
                  <a:lnTo>
                    <a:pt x="243" y="79"/>
                  </a:lnTo>
                  <a:lnTo>
                    <a:pt x="243" y="76"/>
                  </a:lnTo>
                  <a:lnTo>
                    <a:pt x="246" y="76"/>
                  </a:lnTo>
                  <a:lnTo>
                    <a:pt x="246" y="73"/>
                  </a:lnTo>
                  <a:lnTo>
                    <a:pt x="246" y="71"/>
                  </a:lnTo>
                  <a:lnTo>
                    <a:pt x="248" y="71"/>
                  </a:lnTo>
                  <a:lnTo>
                    <a:pt x="251" y="71"/>
                  </a:lnTo>
                  <a:lnTo>
                    <a:pt x="253" y="71"/>
                  </a:lnTo>
                  <a:lnTo>
                    <a:pt x="253" y="73"/>
                  </a:lnTo>
                  <a:lnTo>
                    <a:pt x="251" y="73"/>
                  </a:lnTo>
                  <a:lnTo>
                    <a:pt x="253" y="73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51" y="68"/>
                  </a:lnTo>
                  <a:lnTo>
                    <a:pt x="251" y="66"/>
                  </a:lnTo>
                  <a:lnTo>
                    <a:pt x="253" y="66"/>
                  </a:lnTo>
                  <a:lnTo>
                    <a:pt x="256" y="66"/>
                  </a:lnTo>
                  <a:lnTo>
                    <a:pt x="259" y="68"/>
                  </a:lnTo>
                  <a:lnTo>
                    <a:pt x="256" y="68"/>
                  </a:lnTo>
                  <a:lnTo>
                    <a:pt x="259" y="68"/>
                  </a:lnTo>
                  <a:lnTo>
                    <a:pt x="259" y="71"/>
                  </a:lnTo>
                  <a:lnTo>
                    <a:pt x="261" y="71"/>
                  </a:lnTo>
                  <a:lnTo>
                    <a:pt x="261" y="73"/>
                  </a:lnTo>
                  <a:lnTo>
                    <a:pt x="261" y="76"/>
                  </a:lnTo>
                  <a:lnTo>
                    <a:pt x="261" y="79"/>
                  </a:lnTo>
                  <a:lnTo>
                    <a:pt x="259" y="79"/>
                  </a:lnTo>
                  <a:lnTo>
                    <a:pt x="261" y="79"/>
                  </a:lnTo>
                  <a:lnTo>
                    <a:pt x="261" y="81"/>
                  </a:lnTo>
                  <a:lnTo>
                    <a:pt x="259" y="81"/>
                  </a:lnTo>
                  <a:lnTo>
                    <a:pt x="256" y="81"/>
                  </a:lnTo>
                  <a:lnTo>
                    <a:pt x="253" y="81"/>
                  </a:lnTo>
                  <a:lnTo>
                    <a:pt x="253" y="79"/>
                  </a:lnTo>
                  <a:lnTo>
                    <a:pt x="251" y="79"/>
                  </a:lnTo>
                  <a:lnTo>
                    <a:pt x="251" y="81"/>
                  </a:lnTo>
                  <a:lnTo>
                    <a:pt x="248" y="81"/>
                  </a:lnTo>
                  <a:lnTo>
                    <a:pt x="251" y="81"/>
                  </a:lnTo>
                  <a:lnTo>
                    <a:pt x="253" y="81"/>
                  </a:lnTo>
                  <a:lnTo>
                    <a:pt x="253" y="84"/>
                  </a:lnTo>
                  <a:lnTo>
                    <a:pt x="253" y="86"/>
                  </a:lnTo>
                  <a:lnTo>
                    <a:pt x="251" y="86"/>
                  </a:lnTo>
                  <a:lnTo>
                    <a:pt x="251" y="89"/>
                  </a:lnTo>
                  <a:lnTo>
                    <a:pt x="248" y="89"/>
                  </a:lnTo>
                  <a:lnTo>
                    <a:pt x="248" y="91"/>
                  </a:lnTo>
                  <a:lnTo>
                    <a:pt x="246" y="91"/>
                  </a:lnTo>
                  <a:lnTo>
                    <a:pt x="246" y="94"/>
                  </a:lnTo>
                  <a:lnTo>
                    <a:pt x="243" y="94"/>
                  </a:lnTo>
                  <a:lnTo>
                    <a:pt x="246" y="94"/>
                  </a:lnTo>
                  <a:lnTo>
                    <a:pt x="246" y="91"/>
                  </a:lnTo>
                  <a:lnTo>
                    <a:pt x="248" y="91"/>
                  </a:lnTo>
                  <a:lnTo>
                    <a:pt x="248" y="89"/>
                  </a:lnTo>
                  <a:lnTo>
                    <a:pt x="251" y="89"/>
                  </a:lnTo>
                  <a:lnTo>
                    <a:pt x="251" y="91"/>
                  </a:lnTo>
                  <a:lnTo>
                    <a:pt x="248" y="91"/>
                  </a:lnTo>
                  <a:lnTo>
                    <a:pt x="248" y="94"/>
                  </a:lnTo>
                  <a:lnTo>
                    <a:pt x="248" y="96"/>
                  </a:lnTo>
                  <a:lnTo>
                    <a:pt x="246" y="96"/>
                  </a:lnTo>
                  <a:lnTo>
                    <a:pt x="246" y="99"/>
                  </a:lnTo>
                  <a:lnTo>
                    <a:pt x="246" y="101"/>
                  </a:lnTo>
                  <a:lnTo>
                    <a:pt x="246" y="104"/>
                  </a:lnTo>
                  <a:lnTo>
                    <a:pt x="243" y="104"/>
                  </a:lnTo>
                  <a:lnTo>
                    <a:pt x="243" y="106"/>
                  </a:lnTo>
                  <a:lnTo>
                    <a:pt x="246" y="106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43" y="111"/>
                  </a:lnTo>
                  <a:lnTo>
                    <a:pt x="243" y="114"/>
                  </a:lnTo>
                  <a:lnTo>
                    <a:pt x="243" y="117"/>
                  </a:lnTo>
                  <a:lnTo>
                    <a:pt x="246" y="117"/>
                  </a:lnTo>
                  <a:lnTo>
                    <a:pt x="246" y="119"/>
                  </a:lnTo>
                  <a:lnTo>
                    <a:pt x="246" y="122"/>
                  </a:lnTo>
                  <a:lnTo>
                    <a:pt x="243" y="122"/>
                  </a:lnTo>
                  <a:lnTo>
                    <a:pt x="246" y="124"/>
                  </a:lnTo>
                  <a:lnTo>
                    <a:pt x="246" y="122"/>
                  </a:lnTo>
                  <a:lnTo>
                    <a:pt x="248" y="124"/>
                  </a:lnTo>
                  <a:lnTo>
                    <a:pt x="248" y="122"/>
                  </a:lnTo>
                  <a:lnTo>
                    <a:pt x="251" y="122"/>
                  </a:lnTo>
                  <a:lnTo>
                    <a:pt x="251" y="119"/>
                  </a:lnTo>
                  <a:lnTo>
                    <a:pt x="253" y="119"/>
                  </a:lnTo>
                  <a:lnTo>
                    <a:pt x="253" y="117"/>
                  </a:lnTo>
                  <a:lnTo>
                    <a:pt x="256" y="117"/>
                  </a:lnTo>
                  <a:lnTo>
                    <a:pt x="256" y="114"/>
                  </a:lnTo>
                  <a:lnTo>
                    <a:pt x="259" y="114"/>
                  </a:lnTo>
                  <a:lnTo>
                    <a:pt x="259" y="111"/>
                  </a:lnTo>
                  <a:lnTo>
                    <a:pt x="259" y="109"/>
                  </a:lnTo>
                  <a:lnTo>
                    <a:pt x="259" y="106"/>
                  </a:lnTo>
                  <a:lnTo>
                    <a:pt x="259" y="104"/>
                  </a:lnTo>
                  <a:lnTo>
                    <a:pt x="261" y="104"/>
                  </a:lnTo>
                  <a:lnTo>
                    <a:pt x="259" y="104"/>
                  </a:lnTo>
                  <a:lnTo>
                    <a:pt x="259" y="101"/>
                  </a:lnTo>
                  <a:lnTo>
                    <a:pt x="261" y="101"/>
                  </a:lnTo>
                  <a:lnTo>
                    <a:pt x="261" y="99"/>
                  </a:lnTo>
                  <a:lnTo>
                    <a:pt x="261" y="96"/>
                  </a:lnTo>
                  <a:lnTo>
                    <a:pt x="261" y="94"/>
                  </a:lnTo>
                  <a:lnTo>
                    <a:pt x="261" y="91"/>
                  </a:lnTo>
                  <a:lnTo>
                    <a:pt x="261" y="89"/>
                  </a:lnTo>
                  <a:lnTo>
                    <a:pt x="264" y="89"/>
                  </a:lnTo>
                  <a:lnTo>
                    <a:pt x="266" y="89"/>
                  </a:lnTo>
                  <a:lnTo>
                    <a:pt x="266" y="91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86"/>
                  </a:lnTo>
                  <a:lnTo>
                    <a:pt x="266" y="86"/>
                  </a:lnTo>
                  <a:lnTo>
                    <a:pt x="269" y="86"/>
                  </a:lnTo>
                  <a:lnTo>
                    <a:pt x="271" y="86"/>
                  </a:lnTo>
                  <a:lnTo>
                    <a:pt x="274" y="84"/>
                  </a:lnTo>
                  <a:lnTo>
                    <a:pt x="276" y="84"/>
                  </a:lnTo>
                  <a:lnTo>
                    <a:pt x="274" y="84"/>
                  </a:lnTo>
                  <a:lnTo>
                    <a:pt x="276" y="84"/>
                  </a:lnTo>
                  <a:lnTo>
                    <a:pt x="276" y="81"/>
                  </a:lnTo>
                  <a:lnTo>
                    <a:pt x="276" y="84"/>
                  </a:lnTo>
                  <a:lnTo>
                    <a:pt x="276" y="81"/>
                  </a:lnTo>
                  <a:lnTo>
                    <a:pt x="279" y="81"/>
                  </a:lnTo>
                  <a:lnTo>
                    <a:pt x="276" y="81"/>
                  </a:lnTo>
                  <a:lnTo>
                    <a:pt x="279" y="81"/>
                  </a:lnTo>
                  <a:lnTo>
                    <a:pt x="279" y="84"/>
                  </a:lnTo>
                  <a:lnTo>
                    <a:pt x="279" y="81"/>
                  </a:lnTo>
                  <a:lnTo>
                    <a:pt x="279" y="84"/>
                  </a:lnTo>
                  <a:lnTo>
                    <a:pt x="279" y="81"/>
                  </a:lnTo>
                  <a:lnTo>
                    <a:pt x="281" y="81"/>
                  </a:lnTo>
                  <a:lnTo>
                    <a:pt x="281" y="84"/>
                  </a:lnTo>
                  <a:lnTo>
                    <a:pt x="279" y="84"/>
                  </a:lnTo>
                  <a:lnTo>
                    <a:pt x="276" y="84"/>
                  </a:lnTo>
                  <a:lnTo>
                    <a:pt x="276" y="86"/>
                  </a:lnTo>
                  <a:lnTo>
                    <a:pt x="279" y="86"/>
                  </a:lnTo>
                  <a:lnTo>
                    <a:pt x="279" y="84"/>
                  </a:lnTo>
                  <a:lnTo>
                    <a:pt x="279" y="86"/>
                  </a:lnTo>
                  <a:lnTo>
                    <a:pt x="281" y="86"/>
                  </a:lnTo>
                  <a:lnTo>
                    <a:pt x="281" y="89"/>
                  </a:lnTo>
                  <a:lnTo>
                    <a:pt x="281" y="91"/>
                  </a:lnTo>
                  <a:lnTo>
                    <a:pt x="279" y="91"/>
                  </a:lnTo>
                  <a:lnTo>
                    <a:pt x="276" y="91"/>
                  </a:lnTo>
                  <a:lnTo>
                    <a:pt x="279" y="91"/>
                  </a:lnTo>
                  <a:lnTo>
                    <a:pt x="276" y="91"/>
                  </a:lnTo>
                  <a:lnTo>
                    <a:pt x="276" y="94"/>
                  </a:lnTo>
                  <a:lnTo>
                    <a:pt x="276" y="96"/>
                  </a:lnTo>
                  <a:lnTo>
                    <a:pt x="274" y="96"/>
                  </a:lnTo>
                  <a:lnTo>
                    <a:pt x="274" y="99"/>
                  </a:lnTo>
                  <a:lnTo>
                    <a:pt x="271" y="99"/>
                  </a:lnTo>
                  <a:lnTo>
                    <a:pt x="271" y="96"/>
                  </a:lnTo>
                  <a:lnTo>
                    <a:pt x="271" y="99"/>
                  </a:lnTo>
                  <a:lnTo>
                    <a:pt x="271" y="101"/>
                  </a:lnTo>
                  <a:lnTo>
                    <a:pt x="269" y="101"/>
                  </a:lnTo>
                  <a:lnTo>
                    <a:pt x="266" y="101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6"/>
                  </a:lnTo>
                  <a:lnTo>
                    <a:pt x="264" y="104"/>
                  </a:lnTo>
                  <a:lnTo>
                    <a:pt x="266" y="104"/>
                  </a:lnTo>
                  <a:lnTo>
                    <a:pt x="266" y="106"/>
                  </a:lnTo>
                  <a:lnTo>
                    <a:pt x="266" y="104"/>
                  </a:lnTo>
                  <a:lnTo>
                    <a:pt x="269" y="104"/>
                  </a:lnTo>
                  <a:lnTo>
                    <a:pt x="271" y="104"/>
                  </a:lnTo>
                  <a:lnTo>
                    <a:pt x="271" y="101"/>
                  </a:lnTo>
                  <a:lnTo>
                    <a:pt x="274" y="101"/>
                  </a:lnTo>
                  <a:lnTo>
                    <a:pt x="274" y="104"/>
                  </a:lnTo>
                  <a:lnTo>
                    <a:pt x="271" y="104"/>
                  </a:lnTo>
                  <a:lnTo>
                    <a:pt x="271" y="106"/>
                  </a:lnTo>
                  <a:lnTo>
                    <a:pt x="274" y="106"/>
                  </a:lnTo>
                  <a:lnTo>
                    <a:pt x="274" y="104"/>
                  </a:lnTo>
                  <a:lnTo>
                    <a:pt x="274" y="106"/>
                  </a:lnTo>
                  <a:lnTo>
                    <a:pt x="276" y="106"/>
                  </a:lnTo>
                  <a:lnTo>
                    <a:pt x="276" y="104"/>
                  </a:lnTo>
                  <a:lnTo>
                    <a:pt x="276" y="101"/>
                  </a:lnTo>
                  <a:lnTo>
                    <a:pt x="279" y="101"/>
                  </a:lnTo>
                  <a:lnTo>
                    <a:pt x="276" y="101"/>
                  </a:lnTo>
                  <a:lnTo>
                    <a:pt x="276" y="104"/>
                  </a:lnTo>
                  <a:lnTo>
                    <a:pt x="279" y="104"/>
                  </a:lnTo>
                  <a:lnTo>
                    <a:pt x="279" y="101"/>
                  </a:lnTo>
                  <a:lnTo>
                    <a:pt x="279" y="104"/>
                  </a:lnTo>
                  <a:lnTo>
                    <a:pt x="279" y="106"/>
                  </a:lnTo>
                  <a:lnTo>
                    <a:pt x="276" y="106"/>
                  </a:lnTo>
                  <a:lnTo>
                    <a:pt x="279" y="106"/>
                  </a:lnTo>
                  <a:lnTo>
                    <a:pt x="281" y="106"/>
                  </a:lnTo>
                  <a:lnTo>
                    <a:pt x="279" y="106"/>
                  </a:lnTo>
                  <a:lnTo>
                    <a:pt x="279" y="109"/>
                  </a:lnTo>
                  <a:lnTo>
                    <a:pt x="281" y="109"/>
                  </a:lnTo>
                  <a:lnTo>
                    <a:pt x="281" y="106"/>
                  </a:lnTo>
                  <a:lnTo>
                    <a:pt x="281" y="104"/>
                  </a:lnTo>
                  <a:lnTo>
                    <a:pt x="279" y="104"/>
                  </a:lnTo>
                  <a:lnTo>
                    <a:pt x="279" y="101"/>
                  </a:lnTo>
                  <a:lnTo>
                    <a:pt x="279" y="99"/>
                  </a:lnTo>
                  <a:lnTo>
                    <a:pt x="281" y="99"/>
                  </a:lnTo>
                  <a:lnTo>
                    <a:pt x="281" y="96"/>
                  </a:lnTo>
                  <a:lnTo>
                    <a:pt x="284" y="96"/>
                  </a:lnTo>
                  <a:lnTo>
                    <a:pt x="284" y="94"/>
                  </a:lnTo>
                  <a:lnTo>
                    <a:pt x="286" y="94"/>
                  </a:lnTo>
                  <a:lnTo>
                    <a:pt x="286" y="91"/>
                  </a:lnTo>
                  <a:lnTo>
                    <a:pt x="289" y="91"/>
                  </a:lnTo>
                  <a:lnTo>
                    <a:pt x="289" y="94"/>
                  </a:lnTo>
                  <a:lnTo>
                    <a:pt x="289" y="91"/>
                  </a:lnTo>
                  <a:lnTo>
                    <a:pt x="291" y="91"/>
                  </a:lnTo>
                  <a:lnTo>
                    <a:pt x="291" y="94"/>
                  </a:lnTo>
                  <a:lnTo>
                    <a:pt x="291" y="91"/>
                  </a:lnTo>
                  <a:lnTo>
                    <a:pt x="291" y="94"/>
                  </a:lnTo>
                  <a:lnTo>
                    <a:pt x="291" y="91"/>
                  </a:lnTo>
                  <a:lnTo>
                    <a:pt x="294" y="91"/>
                  </a:lnTo>
                  <a:lnTo>
                    <a:pt x="294" y="94"/>
                  </a:lnTo>
                  <a:lnTo>
                    <a:pt x="294" y="91"/>
                  </a:lnTo>
                  <a:lnTo>
                    <a:pt x="291" y="91"/>
                  </a:lnTo>
                  <a:lnTo>
                    <a:pt x="294" y="91"/>
                  </a:lnTo>
                  <a:lnTo>
                    <a:pt x="294" y="89"/>
                  </a:lnTo>
                  <a:lnTo>
                    <a:pt x="297" y="89"/>
                  </a:lnTo>
                  <a:lnTo>
                    <a:pt x="297" y="91"/>
                  </a:lnTo>
                  <a:lnTo>
                    <a:pt x="299" y="91"/>
                  </a:lnTo>
                  <a:lnTo>
                    <a:pt x="299" y="89"/>
                  </a:lnTo>
                  <a:lnTo>
                    <a:pt x="297" y="89"/>
                  </a:lnTo>
                  <a:lnTo>
                    <a:pt x="297" y="86"/>
                  </a:lnTo>
                  <a:lnTo>
                    <a:pt x="299" y="86"/>
                  </a:lnTo>
                  <a:lnTo>
                    <a:pt x="299" y="89"/>
                  </a:lnTo>
                  <a:lnTo>
                    <a:pt x="302" y="89"/>
                  </a:lnTo>
                  <a:lnTo>
                    <a:pt x="299" y="89"/>
                  </a:lnTo>
                  <a:lnTo>
                    <a:pt x="302" y="89"/>
                  </a:lnTo>
                  <a:lnTo>
                    <a:pt x="302" y="86"/>
                  </a:lnTo>
                  <a:lnTo>
                    <a:pt x="304" y="86"/>
                  </a:lnTo>
                  <a:lnTo>
                    <a:pt x="304" y="89"/>
                  </a:lnTo>
                  <a:lnTo>
                    <a:pt x="307" y="89"/>
                  </a:lnTo>
                  <a:lnTo>
                    <a:pt x="309" y="89"/>
                  </a:lnTo>
                  <a:lnTo>
                    <a:pt x="307" y="86"/>
                  </a:lnTo>
                  <a:lnTo>
                    <a:pt x="309" y="86"/>
                  </a:lnTo>
                  <a:lnTo>
                    <a:pt x="309" y="84"/>
                  </a:lnTo>
                  <a:lnTo>
                    <a:pt x="309" y="86"/>
                  </a:lnTo>
                  <a:lnTo>
                    <a:pt x="309" y="84"/>
                  </a:lnTo>
                  <a:lnTo>
                    <a:pt x="312" y="84"/>
                  </a:lnTo>
                  <a:lnTo>
                    <a:pt x="309" y="84"/>
                  </a:lnTo>
                  <a:lnTo>
                    <a:pt x="309" y="81"/>
                  </a:lnTo>
                  <a:lnTo>
                    <a:pt x="312" y="81"/>
                  </a:lnTo>
                  <a:lnTo>
                    <a:pt x="312" y="84"/>
                  </a:lnTo>
                  <a:lnTo>
                    <a:pt x="312" y="86"/>
                  </a:lnTo>
                  <a:lnTo>
                    <a:pt x="312" y="84"/>
                  </a:lnTo>
                  <a:lnTo>
                    <a:pt x="312" y="86"/>
                  </a:lnTo>
                  <a:lnTo>
                    <a:pt x="314" y="86"/>
                  </a:lnTo>
                  <a:lnTo>
                    <a:pt x="314" y="89"/>
                  </a:lnTo>
                  <a:lnTo>
                    <a:pt x="314" y="91"/>
                  </a:lnTo>
                  <a:lnTo>
                    <a:pt x="314" y="89"/>
                  </a:lnTo>
                  <a:lnTo>
                    <a:pt x="314" y="91"/>
                  </a:lnTo>
                  <a:lnTo>
                    <a:pt x="314" y="89"/>
                  </a:lnTo>
                  <a:lnTo>
                    <a:pt x="314" y="86"/>
                  </a:lnTo>
                  <a:lnTo>
                    <a:pt x="314" y="89"/>
                  </a:lnTo>
                  <a:lnTo>
                    <a:pt x="317" y="86"/>
                  </a:lnTo>
                  <a:lnTo>
                    <a:pt x="317" y="84"/>
                  </a:lnTo>
                  <a:lnTo>
                    <a:pt x="317" y="86"/>
                  </a:lnTo>
                  <a:lnTo>
                    <a:pt x="317" y="84"/>
                  </a:lnTo>
                  <a:lnTo>
                    <a:pt x="317" y="81"/>
                  </a:lnTo>
                  <a:lnTo>
                    <a:pt x="314" y="81"/>
                  </a:lnTo>
                  <a:lnTo>
                    <a:pt x="317" y="81"/>
                  </a:lnTo>
                  <a:lnTo>
                    <a:pt x="317" y="84"/>
                  </a:lnTo>
                  <a:lnTo>
                    <a:pt x="319" y="84"/>
                  </a:lnTo>
                  <a:lnTo>
                    <a:pt x="317" y="81"/>
                  </a:lnTo>
                  <a:lnTo>
                    <a:pt x="314" y="79"/>
                  </a:lnTo>
                  <a:lnTo>
                    <a:pt x="317" y="79"/>
                  </a:lnTo>
                  <a:lnTo>
                    <a:pt x="317" y="76"/>
                  </a:lnTo>
                  <a:lnTo>
                    <a:pt x="319" y="76"/>
                  </a:lnTo>
                  <a:lnTo>
                    <a:pt x="319" y="79"/>
                  </a:lnTo>
                  <a:lnTo>
                    <a:pt x="322" y="79"/>
                  </a:lnTo>
                  <a:lnTo>
                    <a:pt x="324" y="79"/>
                  </a:lnTo>
                  <a:lnTo>
                    <a:pt x="322" y="79"/>
                  </a:lnTo>
                  <a:lnTo>
                    <a:pt x="319" y="79"/>
                  </a:lnTo>
                  <a:lnTo>
                    <a:pt x="319" y="76"/>
                  </a:lnTo>
                  <a:lnTo>
                    <a:pt x="322" y="76"/>
                  </a:lnTo>
                  <a:lnTo>
                    <a:pt x="322" y="79"/>
                  </a:lnTo>
                  <a:lnTo>
                    <a:pt x="324" y="79"/>
                  </a:lnTo>
                  <a:lnTo>
                    <a:pt x="327" y="79"/>
                  </a:lnTo>
                  <a:lnTo>
                    <a:pt x="330" y="79"/>
                  </a:lnTo>
                  <a:lnTo>
                    <a:pt x="332" y="79"/>
                  </a:lnTo>
                  <a:lnTo>
                    <a:pt x="332" y="81"/>
                  </a:lnTo>
                  <a:lnTo>
                    <a:pt x="335" y="81"/>
                  </a:lnTo>
                  <a:lnTo>
                    <a:pt x="337" y="81"/>
                  </a:lnTo>
                  <a:lnTo>
                    <a:pt x="337" y="84"/>
                  </a:lnTo>
                  <a:lnTo>
                    <a:pt x="340" y="84"/>
                  </a:lnTo>
                  <a:lnTo>
                    <a:pt x="342" y="84"/>
                  </a:lnTo>
                  <a:lnTo>
                    <a:pt x="342" y="86"/>
                  </a:lnTo>
                  <a:lnTo>
                    <a:pt x="345" y="86"/>
                  </a:lnTo>
                  <a:lnTo>
                    <a:pt x="347" y="86"/>
                  </a:lnTo>
                  <a:lnTo>
                    <a:pt x="350" y="89"/>
                  </a:lnTo>
                  <a:lnTo>
                    <a:pt x="352" y="89"/>
                  </a:lnTo>
                  <a:lnTo>
                    <a:pt x="355" y="91"/>
                  </a:lnTo>
                  <a:lnTo>
                    <a:pt x="357" y="91"/>
                  </a:lnTo>
                  <a:lnTo>
                    <a:pt x="357" y="89"/>
                  </a:lnTo>
                  <a:lnTo>
                    <a:pt x="357" y="91"/>
                  </a:lnTo>
                  <a:lnTo>
                    <a:pt x="360" y="91"/>
                  </a:lnTo>
                  <a:lnTo>
                    <a:pt x="360" y="94"/>
                  </a:lnTo>
                  <a:lnTo>
                    <a:pt x="362" y="94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0" y="94"/>
                  </a:lnTo>
                  <a:lnTo>
                    <a:pt x="362" y="94"/>
                  </a:lnTo>
                  <a:lnTo>
                    <a:pt x="360" y="94"/>
                  </a:lnTo>
                  <a:lnTo>
                    <a:pt x="360" y="91"/>
                  </a:lnTo>
                  <a:lnTo>
                    <a:pt x="357" y="91"/>
                  </a:lnTo>
                  <a:lnTo>
                    <a:pt x="360" y="91"/>
                  </a:lnTo>
                  <a:lnTo>
                    <a:pt x="362" y="91"/>
                  </a:lnTo>
                  <a:lnTo>
                    <a:pt x="362" y="94"/>
                  </a:lnTo>
                  <a:lnTo>
                    <a:pt x="365" y="94"/>
                  </a:lnTo>
                  <a:lnTo>
                    <a:pt x="365" y="96"/>
                  </a:lnTo>
                  <a:lnTo>
                    <a:pt x="368" y="96"/>
                  </a:lnTo>
                  <a:lnTo>
                    <a:pt x="368" y="99"/>
                  </a:lnTo>
                  <a:lnTo>
                    <a:pt x="370" y="99"/>
                  </a:lnTo>
                  <a:lnTo>
                    <a:pt x="373" y="99"/>
                  </a:lnTo>
                  <a:lnTo>
                    <a:pt x="370" y="99"/>
                  </a:lnTo>
                  <a:lnTo>
                    <a:pt x="373" y="99"/>
                  </a:lnTo>
                  <a:lnTo>
                    <a:pt x="373" y="101"/>
                  </a:lnTo>
                  <a:lnTo>
                    <a:pt x="373" y="99"/>
                  </a:lnTo>
                  <a:lnTo>
                    <a:pt x="373" y="101"/>
                  </a:lnTo>
                  <a:lnTo>
                    <a:pt x="375" y="101"/>
                  </a:lnTo>
                  <a:lnTo>
                    <a:pt x="378" y="101"/>
                  </a:lnTo>
                  <a:lnTo>
                    <a:pt x="378" y="104"/>
                  </a:lnTo>
                  <a:lnTo>
                    <a:pt x="378" y="101"/>
                  </a:lnTo>
                  <a:lnTo>
                    <a:pt x="380" y="101"/>
                  </a:lnTo>
                  <a:lnTo>
                    <a:pt x="380" y="104"/>
                  </a:lnTo>
                  <a:lnTo>
                    <a:pt x="380" y="101"/>
                  </a:lnTo>
                  <a:lnTo>
                    <a:pt x="378" y="101"/>
                  </a:lnTo>
                  <a:lnTo>
                    <a:pt x="375" y="101"/>
                  </a:lnTo>
                  <a:lnTo>
                    <a:pt x="375" y="99"/>
                  </a:lnTo>
                  <a:lnTo>
                    <a:pt x="378" y="99"/>
                  </a:lnTo>
                  <a:lnTo>
                    <a:pt x="380" y="99"/>
                  </a:lnTo>
                  <a:lnTo>
                    <a:pt x="380" y="101"/>
                  </a:lnTo>
                  <a:lnTo>
                    <a:pt x="383" y="101"/>
                  </a:lnTo>
                  <a:lnTo>
                    <a:pt x="385" y="101"/>
                  </a:lnTo>
                  <a:lnTo>
                    <a:pt x="388" y="101"/>
                  </a:lnTo>
                  <a:lnTo>
                    <a:pt x="388" y="104"/>
                  </a:lnTo>
                  <a:lnTo>
                    <a:pt x="385" y="104"/>
                  </a:lnTo>
                  <a:lnTo>
                    <a:pt x="388" y="104"/>
                  </a:lnTo>
                  <a:lnTo>
                    <a:pt x="388" y="106"/>
                  </a:lnTo>
                  <a:lnTo>
                    <a:pt x="388" y="104"/>
                  </a:lnTo>
                  <a:lnTo>
                    <a:pt x="388" y="106"/>
                  </a:lnTo>
                  <a:lnTo>
                    <a:pt x="388" y="109"/>
                  </a:lnTo>
                  <a:lnTo>
                    <a:pt x="388" y="106"/>
                  </a:lnTo>
                  <a:lnTo>
                    <a:pt x="385" y="106"/>
                  </a:lnTo>
                  <a:lnTo>
                    <a:pt x="385" y="109"/>
                  </a:lnTo>
                  <a:lnTo>
                    <a:pt x="388" y="109"/>
                  </a:lnTo>
                  <a:lnTo>
                    <a:pt x="388" y="106"/>
                  </a:lnTo>
                  <a:lnTo>
                    <a:pt x="390" y="106"/>
                  </a:lnTo>
                  <a:lnTo>
                    <a:pt x="390" y="104"/>
                  </a:lnTo>
                  <a:lnTo>
                    <a:pt x="390" y="106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5" y="104"/>
                  </a:lnTo>
                  <a:lnTo>
                    <a:pt x="395" y="106"/>
                  </a:lnTo>
                  <a:lnTo>
                    <a:pt x="398" y="106"/>
                  </a:lnTo>
                  <a:lnTo>
                    <a:pt x="401" y="106"/>
                  </a:lnTo>
                  <a:lnTo>
                    <a:pt x="401" y="104"/>
                  </a:lnTo>
                  <a:lnTo>
                    <a:pt x="403" y="104"/>
                  </a:lnTo>
                  <a:lnTo>
                    <a:pt x="401" y="106"/>
                  </a:lnTo>
                  <a:lnTo>
                    <a:pt x="403" y="106"/>
                  </a:lnTo>
                  <a:lnTo>
                    <a:pt x="403" y="104"/>
                  </a:lnTo>
                  <a:lnTo>
                    <a:pt x="403" y="106"/>
                  </a:lnTo>
                  <a:lnTo>
                    <a:pt x="406" y="106"/>
                  </a:lnTo>
                  <a:lnTo>
                    <a:pt x="406" y="109"/>
                  </a:lnTo>
                  <a:lnTo>
                    <a:pt x="406" y="106"/>
                  </a:lnTo>
                  <a:lnTo>
                    <a:pt x="406" y="104"/>
                  </a:lnTo>
                  <a:lnTo>
                    <a:pt x="408" y="104"/>
                  </a:lnTo>
                  <a:lnTo>
                    <a:pt x="406" y="104"/>
                  </a:lnTo>
                  <a:lnTo>
                    <a:pt x="406" y="101"/>
                  </a:lnTo>
                  <a:lnTo>
                    <a:pt x="406" y="104"/>
                  </a:lnTo>
                  <a:lnTo>
                    <a:pt x="406" y="101"/>
                  </a:lnTo>
                  <a:lnTo>
                    <a:pt x="403" y="101"/>
                  </a:lnTo>
                  <a:lnTo>
                    <a:pt x="401" y="101"/>
                  </a:lnTo>
                  <a:lnTo>
                    <a:pt x="401" y="99"/>
                  </a:lnTo>
                  <a:lnTo>
                    <a:pt x="403" y="99"/>
                  </a:lnTo>
                  <a:lnTo>
                    <a:pt x="403" y="101"/>
                  </a:lnTo>
                  <a:lnTo>
                    <a:pt x="406" y="101"/>
                  </a:lnTo>
                  <a:lnTo>
                    <a:pt x="406" y="99"/>
                  </a:lnTo>
                  <a:lnTo>
                    <a:pt x="406" y="101"/>
                  </a:lnTo>
                  <a:lnTo>
                    <a:pt x="408" y="101"/>
                  </a:lnTo>
                  <a:lnTo>
                    <a:pt x="408" y="99"/>
                  </a:lnTo>
                  <a:lnTo>
                    <a:pt x="408" y="101"/>
                  </a:lnTo>
                  <a:lnTo>
                    <a:pt x="411" y="101"/>
                  </a:lnTo>
                  <a:lnTo>
                    <a:pt x="413" y="101"/>
                  </a:lnTo>
                  <a:lnTo>
                    <a:pt x="411" y="104"/>
                  </a:lnTo>
                  <a:lnTo>
                    <a:pt x="411" y="106"/>
                  </a:lnTo>
                  <a:lnTo>
                    <a:pt x="411" y="109"/>
                  </a:lnTo>
                  <a:lnTo>
                    <a:pt x="411" y="111"/>
                  </a:lnTo>
                  <a:lnTo>
                    <a:pt x="413" y="111"/>
                  </a:lnTo>
                  <a:lnTo>
                    <a:pt x="413" y="114"/>
                  </a:lnTo>
                  <a:lnTo>
                    <a:pt x="416" y="114"/>
                  </a:lnTo>
                  <a:lnTo>
                    <a:pt x="413" y="114"/>
                  </a:lnTo>
                  <a:lnTo>
                    <a:pt x="413" y="117"/>
                  </a:lnTo>
                  <a:lnTo>
                    <a:pt x="413" y="119"/>
                  </a:lnTo>
                  <a:lnTo>
                    <a:pt x="411" y="119"/>
                  </a:lnTo>
                  <a:lnTo>
                    <a:pt x="411" y="122"/>
                  </a:lnTo>
                  <a:lnTo>
                    <a:pt x="408" y="122"/>
                  </a:lnTo>
                  <a:lnTo>
                    <a:pt x="408" y="124"/>
                  </a:lnTo>
                  <a:lnTo>
                    <a:pt x="406" y="124"/>
                  </a:lnTo>
                  <a:lnTo>
                    <a:pt x="408" y="124"/>
                  </a:lnTo>
                  <a:lnTo>
                    <a:pt x="406" y="124"/>
                  </a:lnTo>
                  <a:lnTo>
                    <a:pt x="406" y="127"/>
                  </a:lnTo>
                  <a:lnTo>
                    <a:pt x="406" y="129"/>
                  </a:lnTo>
                  <a:lnTo>
                    <a:pt x="406" y="127"/>
                  </a:lnTo>
                  <a:lnTo>
                    <a:pt x="403" y="127"/>
                  </a:lnTo>
                  <a:lnTo>
                    <a:pt x="403" y="129"/>
                  </a:lnTo>
                  <a:lnTo>
                    <a:pt x="403" y="132"/>
                  </a:lnTo>
                  <a:lnTo>
                    <a:pt x="401" y="132"/>
                  </a:lnTo>
                  <a:lnTo>
                    <a:pt x="398" y="132"/>
                  </a:lnTo>
                  <a:lnTo>
                    <a:pt x="395" y="132"/>
                  </a:lnTo>
                  <a:lnTo>
                    <a:pt x="395" y="134"/>
                  </a:lnTo>
                  <a:lnTo>
                    <a:pt x="398" y="134"/>
                  </a:lnTo>
                  <a:lnTo>
                    <a:pt x="395" y="134"/>
                  </a:lnTo>
                  <a:lnTo>
                    <a:pt x="395" y="137"/>
                  </a:lnTo>
                  <a:lnTo>
                    <a:pt x="393" y="139"/>
                  </a:lnTo>
                  <a:lnTo>
                    <a:pt x="390" y="139"/>
                  </a:lnTo>
                  <a:lnTo>
                    <a:pt x="390" y="142"/>
                  </a:lnTo>
                  <a:lnTo>
                    <a:pt x="388" y="142"/>
                  </a:lnTo>
                  <a:lnTo>
                    <a:pt x="385" y="144"/>
                  </a:lnTo>
                  <a:lnTo>
                    <a:pt x="383" y="142"/>
                  </a:lnTo>
                  <a:lnTo>
                    <a:pt x="383" y="144"/>
                  </a:lnTo>
                  <a:lnTo>
                    <a:pt x="380" y="144"/>
                  </a:lnTo>
                  <a:lnTo>
                    <a:pt x="378" y="144"/>
                  </a:lnTo>
                  <a:lnTo>
                    <a:pt x="375" y="144"/>
                  </a:lnTo>
                  <a:lnTo>
                    <a:pt x="375" y="147"/>
                  </a:lnTo>
                  <a:lnTo>
                    <a:pt x="375" y="144"/>
                  </a:lnTo>
                  <a:lnTo>
                    <a:pt x="373" y="144"/>
                  </a:lnTo>
                  <a:lnTo>
                    <a:pt x="370" y="147"/>
                  </a:lnTo>
                  <a:lnTo>
                    <a:pt x="370" y="150"/>
                  </a:lnTo>
                  <a:lnTo>
                    <a:pt x="368" y="150"/>
                  </a:lnTo>
                  <a:lnTo>
                    <a:pt x="368" y="152"/>
                  </a:lnTo>
                  <a:lnTo>
                    <a:pt x="365" y="152"/>
                  </a:lnTo>
                  <a:lnTo>
                    <a:pt x="365" y="155"/>
                  </a:lnTo>
                  <a:lnTo>
                    <a:pt x="362" y="155"/>
                  </a:lnTo>
                  <a:lnTo>
                    <a:pt x="362" y="157"/>
                  </a:lnTo>
                  <a:lnTo>
                    <a:pt x="362" y="160"/>
                  </a:lnTo>
                  <a:lnTo>
                    <a:pt x="362" y="162"/>
                  </a:lnTo>
                  <a:lnTo>
                    <a:pt x="362" y="165"/>
                  </a:lnTo>
                  <a:lnTo>
                    <a:pt x="360" y="167"/>
                  </a:lnTo>
                  <a:lnTo>
                    <a:pt x="360" y="170"/>
                  </a:lnTo>
                  <a:lnTo>
                    <a:pt x="360" y="172"/>
                  </a:lnTo>
                  <a:lnTo>
                    <a:pt x="357" y="172"/>
                  </a:lnTo>
                  <a:lnTo>
                    <a:pt x="355" y="175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2" y="175"/>
                  </a:lnTo>
                  <a:lnTo>
                    <a:pt x="352" y="177"/>
                  </a:lnTo>
                  <a:lnTo>
                    <a:pt x="352" y="180"/>
                  </a:lnTo>
                  <a:lnTo>
                    <a:pt x="352" y="183"/>
                  </a:lnTo>
                  <a:lnTo>
                    <a:pt x="350" y="183"/>
                  </a:lnTo>
                  <a:lnTo>
                    <a:pt x="350" y="185"/>
                  </a:lnTo>
                  <a:lnTo>
                    <a:pt x="347" y="185"/>
                  </a:lnTo>
                  <a:lnTo>
                    <a:pt x="350" y="185"/>
                  </a:lnTo>
                </a:path>
              </a:pathLst>
            </a:custGeom>
            <a:no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74" name="Freeform 228"/>
            <p:cNvSpPr>
              <a:spLocks/>
            </p:cNvSpPr>
            <p:nvPr/>
          </p:nvSpPr>
          <p:spPr bwMode="auto">
            <a:xfrm>
              <a:off x="6709970" y="2622364"/>
              <a:ext cx="468644" cy="481845"/>
            </a:xfrm>
            <a:custGeom>
              <a:avLst/>
              <a:gdLst>
                <a:gd name="T0" fmla="*/ 347 w 355"/>
                <a:gd name="T1" fmla="*/ 15 h 365"/>
                <a:gd name="T2" fmla="*/ 347 w 355"/>
                <a:gd name="T3" fmla="*/ 28 h 365"/>
                <a:gd name="T4" fmla="*/ 350 w 355"/>
                <a:gd name="T5" fmla="*/ 43 h 365"/>
                <a:gd name="T6" fmla="*/ 355 w 355"/>
                <a:gd name="T7" fmla="*/ 61 h 365"/>
                <a:gd name="T8" fmla="*/ 347 w 355"/>
                <a:gd name="T9" fmla="*/ 76 h 365"/>
                <a:gd name="T10" fmla="*/ 337 w 355"/>
                <a:gd name="T11" fmla="*/ 91 h 365"/>
                <a:gd name="T12" fmla="*/ 337 w 355"/>
                <a:gd name="T13" fmla="*/ 109 h 365"/>
                <a:gd name="T14" fmla="*/ 345 w 355"/>
                <a:gd name="T15" fmla="*/ 122 h 365"/>
                <a:gd name="T16" fmla="*/ 350 w 355"/>
                <a:gd name="T17" fmla="*/ 135 h 365"/>
                <a:gd name="T18" fmla="*/ 345 w 355"/>
                <a:gd name="T19" fmla="*/ 152 h 365"/>
                <a:gd name="T20" fmla="*/ 330 w 355"/>
                <a:gd name="T21" fmla="*/ 157 h 365"/>
                <a:gd name="T22" fmla="*/ 309 w 355"/>
                <a:gd name="T23" fmla="*/ 157 h 365"/>
                <a:gd name="T24" fmla="*/ 291 w 355"/>
                <a:gd name="T25" fmla="*/ 155 h 365"/>
                <a:gd name="T26" fmla="*/ 279 w 355"/>
                <a:gd name="T27" fmla="*/ 157 h 365"/>
                <a:gd name="T28" fmla="*/ 271 w 355"/>
                <a:gd name="T29" fmla="*/ 167 h 365"/>
                <a:gd name="T30" fmla="*/ 259 w 355"/>
                <a:gd name="T31" fmla="*/ 180 h 365"/>
                <a:gd name="T32" fmla="*/ 246 w 355"/>
                <a:gd name="T33" fmla="*/ 190 h 365"/>
                <a:gd name="T34" fmla="*/ 228 w 355"/>
                <a:gd name="T35" fmla="*/ 195 h 365"/>
                <a:gd name="T36" fmla="*/ 213 w 355"/>
                <a:gd name="T37" fmla="*/ 203 h 365"/>
                <a:gd name="T38" fmla="*/ 200 w 355"/>
                <a:gd name="T39" fmla="*/ 211 h 365"/>
                <a:gd name="T40" fmla="*/ 193 w 355"/>
                <a:gd name="T41" fmla="*/ 221 h 365"/>
                <a:gd name="T42" fmla="*/ 188 w 355"/>
                <a:gd name="T43" fmla="*/ 239 h 365"/>
                <a:gd name="T44" fmla="*/ 182 w 355"/>
                <a:gd name="T45" fmla="*/ 254 h 365"/>
                <a:gd name="T46" fmla="*/ 177 w 355"/>
                <a:gd name="T47" fmla="*/ 266 h 365"/>
                <a:gd name="T48" fmla="*/ 167 w 355"/>
                <a:gd name="T49" fmla="*/ 279 h 365"/>
                <a:gd name="T50" fmla="*/ 167 w 355"/>
                <a:gd name="T51" fmla="*/ 292 h 365"/>
                <a:gd name="T52" fmla="*/ 170 w 355"/>
                <a:gd name="T53" fmla="*/ 307 h 365"/>
                <a:gd name="T54" fmla="*/ 177 w 355"/>
                <a:gd name="T55" fmla="*/ 320 h 365"/>
                <a:gd name="T56" fmla="*/ 175 w 355"/>
                <a:gd name="T57" fmla="*/ 335 h 365"/>
                <a:gd name="T58" fmla="*/ 172 w 355"/>
                <a:gd name="T59" fmla="*/ 355 h 365"/>
                <a:gd name="T60" fmla="*/ 162 w 355"/>
                <a:gd name="T61" fmla="*/ 363 h 365"/>
                <a:gd name="T62" fmla="*/ 149 w 355"/>
                <a:gd name="T63" fmla="*/ 360 h 365"/>
                <a:gd name="T64" fmla="*/ 137 w 355"/>
                <a:gd name="T65" fmla="*/ 350 h 365"/>
                <a:gd name="T66" fmla="*/ 132 w 355"/>
                <a:gd name="T67" fmla="*/ 337 h 365"/>
                <a:gd name="T68" fmla="*/ 132 w 355"/>
                <a:gd name="T69" fmla="*/ 322 h 365"/>
                <a:gd name="T70" fmla="*/ 122 w 355"/>
                <a:gd name="T71" fmla="*/ 312 h 365"/>
                <a:gd name="T72" fmla="*/ 114 w 355"/>
                <a:gd name="T73" fmla="*/ 302 h 365"/>
                <a:gd name="T74" fmla="*/ 104 w 355"/>
                <a:gd name="T75" fmla="*/ 294 h 365"/>
                <a:gd name="T76" fmla="*/ 106 w 355"/>
                <a:gd name="T77" fmla="*/ 284 h 365"/>
                <a:gd name="T78" fmla="*/ 111 w 355"/>
                <a:gd name="T79" fmla="*/ 277 h 365"/>
                <a:gd name="T80" fmla="*/ 109 w 355"/>
                <a:gd name="T81" fmla="*/ 266 h 365"/>
                <a:gd name="T82" fmla="*/ 114 w 355"/>
                <a:gd name="T83" fmla="*/ 259 h 365"/>
                <a:gd name="T84" fmla="*/ 124 w 355"/>
                <a:gd name="T85" fmla="*/ 251 h 365"/>
                <a:gd name="T86" fmla="*/ 134 w 355"/>
                <a:gd name="T87" fmla="*/ 236 h 365"/>
                <a:gd name="T88" fmla="*/ 129 w 355"/>
                <a:gd name="T89" fmla="*/ 223 h 365"/>
                <a:gd name="T90" fmla="*/ 117 w 355"/>
                <a:gd name="T91" fmla="*/ 228 h 365"/>
                <a:gd name="T92" fmla="*/ 101 w 355"/>
                <a:gd name="T93" fmla="*/ 233 h 365"/>
                <a:gd name="T94" fmla="*/ 94 w 355"/>
                <a:gd name="T95" fmla="*/ 223 h 365"/>
                <a:gd name="T96" fmla="*/ 89 w 355"/>
                <a:gd name="T97" fmla="*/ 213 h 365"/>
                <a:gd name="T98" fmla="*/ 84 w 355"/>
                <a:gd name="T99" fmla="*/ 211 h 365"/>
                <a:gd name="T100" fmla="*/ 76 w 355"/>
                <a:gd name="T101" fmla="*/ 200 h 365"/>
                <a:gd name="T102" fmla="*/ 73 w 355"/>
                <a:gd name="T103" fmla="*/ 193 h 365"/>
                <a:gd name="T104" fmla="*/ 66 w 355"/>
                <a:gd name="T105" fmla="*/ 188 h 365"/>
                <a:gd name="T106" fmla="*/ 66 w 355"/>
                <a:gd name="T107" fmla="*/ 178 h 365"/>
                <a:gd name="T108" fmla="*/ 73 w 355"/>
                <a:gd name="T109" fmla="*/ 162 h 365"/>
                <a:gd name="T110" fmla="*/ 78 w 355"/>
                <a:gd name="T111" fmla="*/ 145 h 365"/>
                <a:gd name="T112" fmla="*/ 81 w 355"/>
                <a:gd name="T113" fmla="*/ 129 h 365"/>
                <a:gd name="T114" fmla="*/ 78 w 355"/>
                <a:gd name="T115" fmla="*/ 107 h 365"/>
                <a:gd name="T116" fmla="*/ 76 w 355"/>
                <a:gd name="T117" fmla="*/ 86 h 365"/>
                <a:gd name="T118" fmla="*/ 61 w 355"/>
                <a:gd name="T119" fmla="*/ 74 h 365"/>
                <a:gd name="T120" fmla="*/ 46 w 355"/>
                <a:gd name="T121" fmla="*/ 66 h 365"/>
                <a:gd name="T122" fmla="*/ 25 w 355"/>
                <a:gd name="T123" fmla="*/ 63 h 365"/>
                <a:gd name="T124" fmla="*/ 10 w 355"/>
                <a:gd name="T125" fmla="*/ 69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5" h="365">
                  <a:moveTo>
                    <a:pt x="350" y="0"/>
                  </a:moveTo>
                  <a:lnTo>
                    <a:pt x="347" y="0"/>
                  </a:lnTo>
                  <a:lnTo>
                    <a:pt x="347" y="3"/>
                  </a:lnTo>
                  <a:lnTo>
                    <a:pt x="345" y="5"/>
                  </a:lnTo>
                  <a:lnTo>
                    <a:pt x="345" y="8"/>
                  </a:lnTo>
                  <a:lnTo>
                    <a:pt x="345" y="10"/>
                  </a:lnTo>
                  <a:lnTo>
                    <a:pt x="345" y="13"/>
                  </a:lnTo>
                  <a:lnTo>
                    <a:pt x="345" y="15"/>
                  </a:lnTo>
                  <a:lnTo>
                    <a:pt x="347" y="15"/>
                  </a:lnTo>
                  <a:lnTo>
                    <a:pt x="350" y="15"/>
                  </a:lnTo>
                  <a:lnTo>
                    <a:pt x="350" y="18"/>
                  </a:lnTo>
                  <a:lnTo>
                    <a:pt x="350" y="20"/>
                  </a:lnTo>
                  <a:lnTo>
                    <a:pt x="352" y="20"/>
                  </a:lnTo>
                  <a:lnTo>
                    <a:pt x="352" y="23"/>
                  </a:lnTo>
                  <a:lnTo>
                    <a:pt x="350" y="23"/>
                  </a:lnTo>
                  <a:lnTo>
                    <a:pt x="350" y="25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31"/>
                  </a:lnTo>
                  <a:lnTo>
                    <a:pt x="345" y="31"/>
                  </a:lnTo>
                  <a:lnTo>
                    <a:pt x="345" y="33"/>
                  </a:lnTo>
                  <a:lnTo>
                    <a:pt x="347" y="33"/>
                  </a:lnTo>
                  <a:lnTo>
                    <a:pt x="347" y="36"/>
                  </a:lnTo>
                  <a:lnTo>
                    <a:pt x="345" y="38"/>
                  </a:lnTo>
                  <a:lnTo>
                    <a:pt x="347" y="41"/>
                  </a:lnTo>
                  <a:lnTo>
                    <a:pt x="350" y="41"/>
                  </a:lnTo>
                  <a:lnTo>
                    <a:pt x="350" y="43"/>
                  </a:lnTo>
                  <a:lnTo>
                    <a:pt x="350" y="46"/>
                  </a:lnTo>
                  <a:lnTo>
                    <a:pt x="352" y="48"/>
                  </a:lnTo>
                  <a:lnTo>
                    <a:pt x="350" y="48"/>
                  </a:lnTo>
                  <a:lnTo>
                    <a:pt x="352" y="51"/>
                  </a:lnTo>
                  <a:lnTo>
                    <a:pt x="352" y="53"/>
                  </a:lnTo>
                  <a:lnTo>
                    <a:pt x="352" y="56"/>
                  </a:lnTo>
                  <a:lnTo>
                    <a:pt x="355" y="56"/>
                  </a:lnTo>
                  <a:lnTo>
                    <a:pt x="355" y="58"/>
                  </a:lnTo>
                  <a:lnTo>
                    <a:pt x="355" y="61"/>
                  </a:lnTo>
                  <a:lnTo>
                    <a:pt x="355" y="63"/>
                  </a:lnTo>
                  <a:lnTo>
                    <a:pt x="352" y="66"/>
                  </a:lnTo>
                  <a:lnTo>
                    <a:pt x="355" y="66"/>
                  </a:lnTo>
                  <a:lnTo>
                    <a:pt x="355" y="69"/>
                  </a:lnTo>
                  <a:lnTo>
                    <a:pt x="352" y="71"/>
                  </a:lnTo>
                  <a:lnTo>
                    <a:pt x="352" y="74"/>
                  </a:lnTo>
                  <a:lnTo>
                    <a:pt x="350" y="74"/>
                  </a:lnTo>
                  <a:lnTo>
                    <a:pt x="347" y="74"/>
                  </a:lnTo>
                  <a:lnTo>
                    <a:pt x="347" y="76"/>
                  </a:lnTo>
                  <a:lnTo>
                    <a:pt x="345" y="79"/>
                  </a:lnTo>
                  <a:lnTo>
                    <a:pt x="345" y="81"/>
                  </a:lnTo>
                  <a:lnTo>
                    <a:pt x="342" y="81"/>
                  </a:lnTo>
                  <a:lnTo>
                    <a:pt x="342" y="84"/>
                  </a:lnTo>
                  <a:lnTo>
                    <a:pt x="342" y="86"/>
                  </a:lnTo>
                  <a:lnTo>
                    <a:pt x="340" y="86"/>
                  </a:lnTo>
                  <a:lnTo>
                    <a:pt x="337" y="86"/>
                  </a:lnTo>
                  <a:lnTo>
                    <a:pt x="337" y="89"/>
                  </a:lnTo>
                  <a:lnTo>
                    <a:pt x="337" y="91"/>
                  </a:lnTo>
                  <a:lnTo>
                    <a:pt x="337" y="94"/>
                  </a:lnTo>
                  <a:lnTo>
                    <a:pt x="337" y="96"/>
                  </a:lnTo>
                  <a:lnTo>
                    <a:pt x="337" y="94"/>
                  </a:lnTo>
                  <a:lnTo>
                    <a:pt x="337" y="96"/>
                  </a:lnTo>
                  <a:lnTo>
                    <a:pt x="337" y="99"/>
                  </a:lnTo>
                  <a:lnTo>
                    <a:pt x="337" y="102"/>
                  </a:lnTo>
                  <a:lnTo>
                    <a:pt x="337" y="104"/>
                  </a:lnTo>
                  <a:lnTo>
                    <a:pt x="337" y="107"/>
                  </a:lnTo>
                  <a:lnTo>
                    <a:pt x="337" y="109"/>
                  </a:lnTo>
                  <a:lnTo>
                    <a:pt x="340" y="109"/>
                  </a:lnTo>
                  <a:lnTo>
                    <a:pt x="340" y="112"/>
                  </a:lnTo>
                  <a:lnTo>
                    <a:pt x="337" y="114"/>
                  </a:lnTo>
                  <a:lnTo>
                    <a:pt x="340" y="114"/>
                  </a:lnTo>
                  <a:lnTo>
                    <a:pt x="340" y="117"/>
                  </a:lnTo>
                  <a:lnTo>
                    <a:pt x="342" y="117"/>
                  </a:lnTo>
                  <a:lnTo>
                    <a:pt x="345" y="117"/>
                  </a:lnTo>
                  <a:lnTo>
                    <a:pt x="345" y="119"/>
                  </a:lnTo>
                  <a:lnTo>
                    <a:pt x="345" y="122"/>
                  </a:lnTo>
                  <a:lnTo>
                    <a:pt x="347" y="122"/>
                  </a:lnTo>
                  <a:lnTo>
                    <a:pt x="347" y="124"/>
                  </a:lnTo>
                  <a:lnTo>
                    <a:pt x="350" y="124"/>
                  </a:lnTo>
                  <a:lnTo>
                    <a:pt x="352" y="124"/>
                  </a:lnTo>
                  <a:lnTo>
                    <a:pt x="352" y="127"/>
                  </a:lnTo>
                  <a:lnTo>
                    <a:pt x="352" y="129"/>
                  </a:lnTo>
                  <a:lnTo>
                    <a:pt x="352" y="132"/>
                  </a:lnTo>
                  <a:lnTo>
                    <a:pt x="352" y="135"/>
                  </a:lnTo>
                  <a:lnTo>
                    <a:pt x="350" y="135"/>
                  </a:lnTo>
                  <a:lnTo>
                    <a:pt x="350" y="137"/>
                  </a:lnTo>
                  <a:lnTo>
                    <a:pt x="350" y="140"/>
                  </a:lnTo>
                  <a:lnTo>
                    <a:pt x="350" y="142"/>
                  </a:lnTo>
                  <a:lnTo>
                    <a:pt x="350" y="145"/>
                  </a:lnTo>
                  <a:lnTo>
                    <a:pt x="350" y="147"/>
                  </a:lnTo>
                  <a:lnTo>
                    <a:pt x="347" y="147"/>
                  </a:lnTo>
                  <a:lnTo>
                    <a:pt x="347" y="150"/>
                  </a:lnTo>
                  <a:lnTo>
                    <a:pt x="347" y="152"/>
                  </a:lnTo>
                  <a:lnTo>
                    <a:pt x="345" y="152"/>
                  </a:lnTo>
                  <a:lnTo>
                    <a:pt x="345" y="155"/>
                  </a:lnTo>
                  <a:lnTo>
                    <a:pt x="342" y="155"/>
                  </a:lnTo>
                  <a:lnTo>
                    <a:pt x="342" y="157"/>
                  </a:lnTo>
                  <a:lnTo>
                    <a:pt x="340" y="155"/>
                  </a:lnTo>
                  <a:lnTo>
                    <a:pt x="337" y="155"/>
                  </a:lnTo>
                  <a:lnTo>
                    <a:pt x="337" y="157"/>
                  </a:lnTo>
                  <a:lnTo>
                    <a:pt x="335" y="157"/>
                  </a:lnTo>
                  <a:lnTo>
                    <a:pt x="332" y="157"/>
                  </a:lnTo>
                  <a:lnTo>
                    <a:pt x="330" y="157"/>
                  </a:lnTo>
                  <a:lnTo>
                    <a:pt x="327" y="157"/>
                  </a:lnTo>
                  <a:lnTo>
                    <a:pt x="324" y="157"/>
                  </a:lnTo>
                  <a:lnTo>
                    <a:pt x="322" y="157"/>
                  </a:lnTo>
                  <a:lnTo>
                    <a:pt x="322" y="160"/>
                  </a:lnTo>
                  <a:lnTo>
                    <a:pt x="319" y="160"/>
                  </a:lnTo>
                  <a:lnTo>
                    <a:pt x="317" y="160"/>
                  </a:lnTo>
                  <a:lnTo>
                    <a:pt x="314" y="160"/>
                  </a:lnTo>
                  <a:lnTo>
                    <a:pt x="312" y="157"/>
                  </a:lnTo>
                  <a:lnTo>
                    <a:pt x="309" y="157"/>
                  </a:lnTo>
                  <a:lnTo>
                    <a:pt x="309" y="155"/>
                  </a:lnTo>
                  <a:lnTo>
                    <a:pt x="307" y="155"/>
                  </a:lnTo>
                  <a:lnTo>
                    <a:pt x="304" y="152"/>
                  </a:lnTo>
                  <a:lnTo>
                    <a:pt x="302" y="152"/>
                  </a:lnTo>
                  <a:lnTo>
                    <a:pt x="299" y="152"/>
                  </a:lnTo>
                  <a:lnTo>
                    <a:pt x="297" y="152"/>
                  </a:lnTo>
                  <a:lnTo>
                    <a:pt x="294" y="152"/>
                  </a:lnTo>
                  <a:lnTo>
                    <a:pt x="294" y="155"/>
                  </a:lnTo>
                  <a:lnTo>
                    <a:pt x="291" y="155"/>
                  </a:lnTo>
                  <a:lnTo>
                    <a:pt x="289" y="155"/>
                  </a:lnTo>
                  <a:lnTo>
                    <a:pt x="286" y="157"/>
                  </a:lnTo>
                  <a:lnTo>
                    <a:pt x="286" y="155"/>
                  </a:lnTo>
                  <a:lnTo>
                    <a:pt x="284" y="155"/>
                  </a:lnTo>
                  <a:lnTo>
                    <a:pt x="281" y="155"/>
                  </a:lnTo>
                  <a:lnTo>
                    <a:pt x="281" y="157"/>
                  </a:lnTo>
                  <a:lnTo>
                    <a:pt x="279" y="157"/>
                  </a:lnTo>
                  <a:lnTo>
                    <a:pt x="279" y="160"/>
                  </a:lnTo>
                  <a:lnTo>
                    <a:pt x="279" y="157"/>
                  </a:lnTo>
                  <a:lnTo>
                    <a:pt x="276" y="157"/>
                  </a:lnTo>
                  <a:lnTo>
                    <a:pt x="276" y="160"/>
                  </a:lnTo>
                  <a:lnTo>
                    <a:pt x="276" y="162"/>
                  </a:lnTo>
                  <a:lnTo>
                    <a:pt x="276" y="160"/>
                  </a:lnTo>
                  <a:lnTo>
                    <a:pt x="276" y="162"/>
                  </a:lnTo>
                  <a:lnTo>
                    <a:pt x="274" y="162"/>
                  </a:lnTo>
                  <a:lnTo>
                    <a:pt x="274" y="165"/>
                  </a:lnTo>
                  <a:lnTo>
                    <a:pt x="271" y="165"/>
                  </a:lnTo>
                  <a:lnTo>
                    <a:pt x="271" y="167"/>
                  </a:lnTo>
                  <a:lnTo>
                    <a:pt x="269" y="170"/>
                  </a:lnTo>
                  <a:lnTo>
                    <a:pt x="269" y="173"/>
                  </a:lnTo>
                  <a:lnTo>
                    <a:pt x="266" y="173"/>
                  </a:lnTo>
                  <a:lnTo>
                    <a:pt x="266" y="175"/>
                  </a:lnTo>
                  <a:lnTo>
                    <a:pt x="266" y="178"/>
                  </a:lnTo>
                  <a:lnTo>
                    <a:pt x="264" y="178"/>
                  </a:lnTo>
                  <a:lnTo>
                    <a:pt x="261" y="178"/>
                  </a:lnTo>
                  <a:lnTo>
                    <a:pt x="259" y="178"/>
                  </a:lnTo>
                  <a:lnTo>
                    <a:pt x="259" y="180"/>
                  </a:lnTo>
                  <a:lnTo>
                    <a:pt x="256" y="180"/>
                  </a:lnTo>
                  <a:lnTo>
                    <a:pt x="253" y="180"/>
                  </a:lnTo>
                  <a:lnTo>
                    <a:pt x="253" y="183"/>
                  </a:lnTo>
                  <a:lnTo>
                    <a:pt x="251" y="183"/>
                  </a:lnTo>
                  <a:lnTo>
                    <a:pt x="248" y="183"/>
                  </a:lnTo>
                  <a:lnTo>
                    <a:pt x="248" y="185"/>
                  </a:lnTo>
                  <a:lnTo>
                    <a:pt x="248" y="188"/>
                  </a:lnTo>
                  <a:lnTo>
                    <a:pt x="246" y="188"/>
                  </a:lnTo>
                  <a:lnTo>
                    <a:pt x="246" y="190"/>
                  </a:lnTo>
                  <a:lnTo>
                    <a:pt x="243" y="190"/>
                  </a:lnTo>
                  <a:lnTo>
                    <a:pt x="243" y="193"/>
                  </a:lnTo>
                  <a:lnTo>
                    <a:pt x="241" y="193"/>
                  </a:lnTo>
                  <a:lnTo>
                    <a:pt x="238" y="193"/>
                  </a:lnTo>
                  <a:lnTo>
                    <a:pt x="236" y="193"/>
                  </a:lnTo>
                  <a:lnTo>
                    <a:pt x="233" y="193"/>
                  </a:lnTo>
                  <a:lnTo>
                    <a:pt x="233" y="195"/>
                  </a:lnTo>
                  <a:lnTo>
                    <a:pt x="231" y="195"/>
                  </a:lnTo>
                  <a:lnTo>
                    <a:pt x="228" y="195"/>
                  </a:lnTo>
                  <a:lnTo>
                    <a:pt x="228" y="198"/>
                  </a:lnTo>
                  <a:lnTo>
                    <a:pt x="226" y="198"/>
                  </a:lnTo>
                  <a:lnTo>
                    <a:pt x="223" y="198"/>
                  </a:lnTo>
                  <a:lnTo>
                    <a:pt x="223" y="200"/>
                  </a:lnTo>
                  <a:lnTo>
                    <a:pt x="220" y="200"/>
                  </a:lnTo>
                  <a:lnTo>
                    <a:pt x="218" y="200"/>
                  </a:lnTo>
                  <a:lnTo>
                    <a:pt x="215" y="200"/>
                  </a:lnTo>
                  <a:lnTo>
                    <a:pt x="213" y="200"/>
                  </a:lnTo>
                  <a:lnTo>
                    <a:pt x="213" y="203"/>
                  </a:lnTo>
                  <a:lnTo>
                    <a:pt x="210" y="203"/>
                  </a:lnTo>
                  <a:lnTo>
                    <a:pt x="208" y="203"/>
                  </a:lnTo>
                  <a:lnTo>
                    <a:pt x="205" y="206"/>
                  </a:lnTo>
                  <a:lnTo>
                    <a:pt x="203" y="206"/>
                  </a:lnTo>
                  <a:lnTo>
                    <a:pt x="203" y="208"/>
                  </a:lnTo>
                  <a:lnTo>
                    <a:pt x="200" y="208"/>
                  </a:lnTo>
                  <a:lnTo>
                    <a:pt x="200" y="206"/>
                  </a:lnTo>
                  <a:lnTo>
                    <a:pt x="200" y="208"/>
                  </a:lnTo>
                  <a:lnTo>
                    <a:pt x="200" y="211"/>
                  </a:lnTo>
                  <a:lnTo>
                    <a:pt x="198" y="211"/>
                  </a:lnTo>
                  <a:lnTo>
                    <a:pt x="195" y="211"/>
                  </a:lnTo>
                  <a:lnTo>
                    <a:pt x="198" y="211"/>
                  </a:lnTo>
                  <a:lnTo>
                    <a:pt x="195" y="211"/>
                  </a:lnTo>
                  <a:lnTo>
                    <a:pt x="195" y="213"/>
                  </a:lnTo>
                  <a:lnTo>
                    <a:pt x="195" y="216"/>
                  </a:lnTo>
                  <a:lnTo>
                    <a:pt x="195" y="218"/>
                  </a:lnTo>
                  <a:lnTo>
                    <a:pt x="193" y="218"/>
                  </a:lnTo>
                  <a:lnTo>
                    <a:pt x="193" y="221"/>
                  </a:lnTo>
                  <a:lnTo>
                    <a:pt x="193" y="223"/>
                  </a:lnTo>
                  <a:lnTo>
                    <a:pt x="193" y="226"/>
                  </a:lnTo>
                  <a:lnTo>
                    <a:pt x="190" y="226"/>
                  </a:lnTo>
                  <a:lnTo>
                    <a:pt x="190" y="228"/>
                  </a:lnTo>
                  <a:lnTo>
                    <a:pt x="190" y="231"/>
                  </a:lnTo>
                  <a:lnTo>
                    <a:pt x="190" y="233"/>
                  </a:lnTo>
                  <a:lnTo>
                    <a:pt x="190" y="236"/>
                  </a:lnTo>
                  <a:lnTo>
                    <a:pt x="190" y="239"/>
                  </a:lnTo>
                  <a:lnTo>
                    <a:pt x="188" y="239"/>
                  </a:lnTo>
                  <a:lnTo>
                    <a:pt x="190" y="239"/>
                  </a:lnTo>
                  <a:lnTo>
                    <a:pt x="188" y="241"/>
                  </a:lnTo>
                  <a:lnTo>
                    <a:pt x="188" y="244"/>
                  </a:lnTo>
                  <a:lnTo>
                    <a:pt x="185" y="244"/>
                  </a:lnTo>
                  <a:lnTo>
                    <a:pt x="185" y="246"/>
                  </a:lnTo>
                  <a:lnTo>
                    <a:pt x="182" y="246"/>
                  </a:lnTo>
                  <a:lnTo>
                    <a:pt x="182" y="249"/>
                  </a:lnTo>
                  <a:lnTo>
                    <a:pt x="182" y="251"/>
                  </a:lnTo>
                  <a:lnTo>
                    <a:pt x="182" y="254"/>
                  </a:lnTo>
                  <a:lnTo>
                    <a:pt x="180" y="254"/>
                  </a:lnTo>
                  <a:lnTo>
                    <a:pt x="180" y="256"/>
                  </a:lnTo>
                  <a:lnTo>
                    <a:pt x="180" y="259"/>
                  </a:lnTo>
                  <a:lnTo>
                    <a:pt x="180" y="261"/>
                  </a:lnTo>
                  <a:lnTo>
                    <a:pt x="177" y="261"/>
                  </a:lnTo>
                  <a:lnTo>
                    <a:pt x="180" y="261"/>
                  </a:lnTo>
                  <a:lnTo>
                    <a:pt x="177" y="261"/>
                  </a:lnTo>
                  <a:lnTo>
                    <a:pt x="177" y="264"/>
                  </a:lnTo>
                  <a:lnTo>
                    <a:pt x="177" y="266"/>
                  </a:lnTo>
                  <a:lnTo>
                    <a:pt x="175" y="266"/>
                  </a:lnTo>
                  <a:lnTo>
                    <a:pt x="175" y="269"/>
                  </a:lnTo>
                  <a:lnTo>
                    <a:pt x="175" y="271"/>
                  </a:lnTo>
                  <a:lnTo>
                    <a:pt x="172" y="271"/>
                  </a:lnTo>
                  <a:lnTo>
                    <a:pt x="172" y="274"/>
                  </a:lnTo>
                  <a:lnTo>
                    <a:pt x="170" y="274"/>
                  </a:lnTo>
                  <a:lnTo>
                    <a:pt x="170" y="277"/>
                  </a:lnTo>
                  <a:lnTo>
                    <a:pt x="167" y="277"/>
                  </a:lnTo>
                  <a:lnTo>
                    <a:pt x="167" y="279"/>
                  </a:lnTo>
                  <a:lnTo>
                    <a:pt x="167" y="282"/>
                  </a:lnTo>
                  <a:lnTo>
                    <a:pt x="165" y="282"/>
                  </a:lnTo>
                  <a:lnTo>
                    <a:pt x="167" y="282"/>
                  </a:lnTo>
                  <a:lnTo>
                    <a:pt x="165" y="282"/>
                  </a:lnTo>
                  <a:lnTo>
                    <a:pt x="165" y="284"/>
                  </a:lnTo>
                  <a:lnTo>
                    <a:pt x="165" y="287"/>
                  </a:lnTo>
                  <a:lnTo>
                    <a:pt x="167" y="287"/>
                  </a:lnTo>
                  <a:lnTo>
                    <a:pt x="167" y="289"/>
                  </a:lnTo>
                  <a:lnTo>
                    <a:pt x="167" y="292"/>
                  </a:lnTo>
                  <a:lnTo>
                    <a:pt x="167" y="294"/>
                  </a:lnTo>
                  <a:lnTo>
                    <a:pt x="170" y="294"/>
                  </a:lnTo>
                  <a:lnTo>
                    <a:pt x="170" y="297"/>
                  </a:lnTo>
                  <a:lnTo>
                    <a:pt x="167" y="297"/>
                  </a:lnTo>
                  <a:lnTo>
                    <a:pt x="170" y="297"/>
                  </a:lnTo>
                  <a:lnTo>
                    <a:pt x="170" y="299"/>
                  </a:lnTo>
                  <a:lnTo>
                    <a:pt x="170" y="302"/>
                  </a:lnTo>
                  <a:lnTo>
                    <a:pt x="170" y="304"/>
                  </a:lnTo>
                  <a:lnTo>
                    <a:pt x="170" y="307"/>
                  </a:lnTo>
                  <a:lnTo>
                    <a:pt x="170" y="310"/>
                  </a:lnTo>
                  <a:lnTo>
                    <a:pt x="172" y="310"/>
                  </a:lnTo>
                  <a:lnTo>
                    <a:pt x="175" y="312"/>
                  </a:lnTo>
                  <a:lnTo>
                    <a:pt x="175" y="315"/>
                  </a:lnTo>
                  <a:lnTo>
                    <a:pt x="177" y="315"/>
                  </a:lnTo>
                  <a:lnTo>
                    <a:pt x="175" y="315"/>
                  </a:lnTo>
                  <a:lnTo>
                    <a:pt x="177" y="315"/>
                  </a:lnTo>
                  <a:lnTo>
                    <a:pt x="177" y="317"/>
                  </a:lnTo>
                  <a:lnTo>
                    <a:pt x="177" y="320"/>
                  </a:lnTo>
                  <a:lnTo>
                    <a:pt x="175" y="320"/>
                  </a:lnTo>
                  <a:lnTo>
                    <a:pt x="175" y="322"/>
                  </a:lnTo>
                  <a:lnTo>
                    <a:pt x="172" y="322"/>
                  </a:lnTo>
                  <a:lnTo>
                    <a:pt x="172" y="325"/>
                  </a:lnTo>
                  <a:lnTo>
                    <a:pt x="175" y="325"/>
                  </a:lnTo>
                  <a:lnTo>
                    <a:pt x="175" y="327"/>
                  </a:lnTo>
                  <a:lnTo>
                    <a:pt x="175" y="330"/>
                  </a:lnTo>
                  <a:lnTo>
                    <a:pt x="175" y="332"/>
                  </a:lnTo>
                  <a:lnTo>
                    <a:pt x="175" y="335"/>
                  </a:lnTo>
                  <a:lnTo>
                    <a:pt x="175" y="337"/>
                  </a:lnTo>
                  <a:lnTo>
                    <a:pt x="172" y="337"/>
                  </a:lnTo>
                  <a:lnTo>
                    <a:pt x="172" y="340"/>
                  </a:lnTo>
                  <a:lnTo>
                    <a:pt x="172" y="343"/>
                  </a:lnTo>
                  <a:lnTo>
                    <a:pt x="172" y="345"/>
                  </a:lnTo>
                  <a:lnTo>
                    <a:pt x="172" y="348"/>
                  </a:lnTo>
                  <a:lnTo>
                    <a:pt x="172" y="350"/>
                  </a:lnTo>
                  <a:lnTo>
                    <a:pt x="172" y="353"/>
                  </a:lnTo>
                  <a:lnTo>
                    <a:pt x="172" y="355"/>
                  </a:lnTo>
                  <a:lnTo>
                    <a:pt x="170" y="355"/>
                  </a:lnTo>
                  <a:lnTo>
                    <a:pt x="170" y="358"/>
                  </a:lnTo>
                  <a:lnTo>
                    <a:pt x="170" y="360"/>
                  </a:lnTo>
                  <a:lnTo>
                    <a:pt x="167" y="360"/>
                  </a:lnTo>
                  <a:lnTo>
                    <a:pt x="167" y="363"/>
                  </a:lnTo>
                  <a:lnTo>
                    <a:pt x="167" y="365"/>
                  </a:lnTo>
                  <a:lnTo>
                    <a:pt x="165" y="363"/>
                  </a:lnTo>
                  <a:lnTo>
                    <a:pt x="165" y="365"/>
                  </a:lnTo>
                  <a:lnTo>
                    <a:pt x="162" y="363"/>
                  </a:lnTo>
                  <a:lnTo>
                    <a:pt x="162" y="360"/>
                  </a:lnTo>
                  <a:lnTo>
                    <a:pt x="160" y="360"/>
                  </a:lnTo>
                  <a:lnTo>
                    <a:pt x="157" y="363"/>
                  </a:lnTo>
                  <a:lnTo>
                    <a:pt x="157" y="360"/>
                  </a:lnTo>
                  <a:lnTo>
                    <a:pt x="155" y="360"/>
                  </a:lnTo>
                  <a:lnTo>
                    <a:pt x="155" y="363"/>
                  </a:lnTo>
                  <a:lnTo>
                    <a:pt x="155" y="360"/>
                  </a:lnTo>
                  <a:lnTo>
                    <a:pt x="152" y="360"/>
                  </a:lnTo>
                  <a:lnTo>
                    <a:pt x="149" y="360"/>
                  </a:lnTo>
                  <a:lnTo>
                    <a:pt x="147" y="360"/>
                  </a:lnTo>
                  <a:lnTo>
                    <a:pt x="144" y="360"/>
                  </a:lnTo>
                  <a:lnTo>
                    <a:pt x="142" y="360"/>
                  </a:lnTo>
                  <a:lnTo>
                    <a:pt x="142" y="358"/>
                  </a:lnTo>
                  <a:lnTo>
                    <a:pt x="142" y="355"/>
                  </a:lnTo>
                  <a:lnTo>
                    <a:pt x="139" y="355"/>
                  </a:lnTo>
                  <a:lnTo>
                    <a:pt x="139" y="353"/>
                  </a:lnTo>
                  <a:lnTo>
                    <a:pt x="137" y="353"/>
                  </a:lnTo>
                  <a:lnTo>
                    <a:pt x="137" y="350"/>
                  </a:lnTo>
                  <a:lnTo>
                    <a:pt x="137" y="348"/>
                  </a:lnTo>
                  <a:lnTo>
                    <a:pt x="137" y="345"/>
                  </a:lnTo>
                  <a:lnTo>
                    <a:pt x="137" y="343"/>
                  </a:lnTo>
                  <a:lnTo>
                    <a:pt x="134" y="343"/>
                  </a:lnTo>
                  <a:lnTo>
                    <a:pt x="134" y="340"/>
                  </a:lnTo>
                  <a:lnTo>
                    <a:pt x="137" y="340"/>
                  </a:lnTo>
                  <a:lnTo>
                    <a:pt x="134" y="340"/>
                  </a:lnTo>
                  <a:lnTo>
                    <a:pt x="134" y="337"/>
                  </a:lnTo>
                  <a:lnTo>
                    <a:pt x="132" y="337"/>
                  </a:lnTo>
                  <a:lnTo>
                    <a:pt x="129" y="337"/>
                  </a:lnTo>
                  <a:lnTo>
                    <a:pt x="129" y="335"/>
                  </a:lnTo>
                  <a:lnTo>
                    <a:pt x="127" y="335"/>
                  </a:lnTo>
                  <a:lnTo>
                    <a:pt x="127" y="332"/>
                  </a:lnTo>
                  <a:lnTo>
                    <a:pt x="124" y="330"/>
                  </a:lnTo>
                  <a:lnTo>
                    <a:pt x="127" y="330"/>
                  </a:lnTo>
                  <a:lnTo>
                    <a:pt x="129" y="327"/>
                  </a:lnTo>
                  <a:lnTo>
                    <a:pt x="129" y="325"/>
                  </a:lnTo>
                  <a:lnTo>
                    <a:pt x="132" y="322"/>
                  </a:lnTo>
                  <a:lnTo>
                    <a:pt x="129" y="320"/>
                  </a:lnTo>
                  <a:lnTo>
                    <a:pt x="132" y="320"/>
                  </a:lnTo>
                  <a:lnTo>
                    <a:pt x="132" y="317"/>
                  </a:lnTo>
                  <a:lnTo>
                    <a:pt x="129" y="317"/>
                  </a:lnTo>
                  <a:lnTo>
                    <a:pt x="127" y="317"/>
                  </a:lnTo>
                  <a:lnTo>
                    <a:pt x="127" y="315"/>
                  </a:lnTo>
                  <a:lnTo>
                    <a:pt x="124" y="315"/>
                  </a:lnTo>
                  <a:lnTo>
                    <a:pt x="124" y="312"/>
                  </a:lnTo>
                  <a:lnTo>
                    <a:pt x="122" y="312"/>
                  </a:lnTo>
                  <a:lnTo>
                    <a:pt x="119" y="315"/>
                  </a:lnTo>
                  <a:lnTo>
                    <a:pt x="119" y="312"/>
                  </a:lnTo>
                  <a:lnTo>
                    <a:pt x="117" y="310"/>
                  </a:lnTo>
                  <a:lnTo>
                    <a:pt x="117" y="307"/>
                  </a:lnTo>
                  <a:lnTo>
                    <a:pt x="114" y="307"/>
                  </a:lnTo>
                  <a:lnTo>
                    <a:pt x="114" y="304"/>
                  </a:lnTo>
                  <a:lnTo>
                    <a:pt x="117" y="304"/>
                  </a:lnTo>
                  <a:lnTo>
                    <a:pt x="114" y="304"/>
                  </a:lnTo>
                  <a:lnTo>
                    <a:pt x="114" y="302"/>
                  </a:lnTo>
                  <a:lnTo>
                    <a:pt x="117" y="302"/>
                  </a:lnTo>
                  <a:lnTo>
                    <a:pt x="114" y="302"/>
                  </a:lnTo>
                  <a:lnTo>
                    <a:pt x="114" y="299"/>
                  </a:lnTo>
                  <a:lnTo>
                    <a:pt x="114" y="297"/>
                  </a:lnTo>
                  <a:lnTo>
                    <a:pt x="111" y="297"/>
                  </a:lnTo>
                  <a:lnTo>
                    <a:pt x="109" y="297"/>
                  </a:lnTo>
                  <a:lnTo>
                    <a:pt x="109" y="294"/>
                  </a:lnTo>
                  <a:lnTo>
                    <a:pt x="106" y="294"/>
                  </a:lnTo>
                  <a:lnTo>
                    <a:pt x="104" y="294"/>
                  </a:lnTo>
                  <a:lnTo>
                    <a:pt x="101" y="294"/>
                  </a:lnTo>
                  <a:lnTo>
                    <a:pt x="101" y="292"/>
                  </a:lnTo>
                  <a:lnTo>
                    <a:pt x="101" y="289"/>
                  </a:lnTo>
                  <a:lnTo>
                    <a:pt x="104" y="289"/>
                  </a:lnTo>
                  <a:lnTo>
                    <a:pt x="101" y="289"/>
                  </a:lnTo>
                  <a:lnTo>
                    <a:pt x="104" y="289"/>
                  </a:lnTo>
                  <a:lnTo>
                    <a:pt x="104" y="287"/>
                  </a:lnTo>
                  <a:lnTo>
                    <a:pt x="104" y="284"/>
                  </a:lnTo>
                  <a:lnTo>
                    <a:pt x="106" y="284"/>
                  </a:lnTo>
                  <a:lnTo>
                    <a:pt x="106" y="282"/>
                  </a:lnTo>
                  <a:lnTo>
                    <a:pt x="104" y="282"/>
                  </a:lnTo>
                  <a:lnTo>
                    <a:pt x="106" y="282"/>
                  </a:lnTo>
                  <a:lnTo>
                    <a:pt x="109" y="282"/>
                  </a:lnTo>
                  <a:lnTo>
                    <a:pt x="109" y="279"/>
                  </a:lnTo>
                  <a:lnTo>
                    <a:pt x="111" y="279"/>
                  </a:lnTo>
                  <a:lnTo>
                    <a:pt x="111" y="277"/>
                  </a:lnTo>
                  <a:lnTo>
                    <a:pt x="109" y="277"/>
                  </a:lnTo>
                  <a:lnTo>
                    <a:pt x="111" y="277"/>
                  </a:lnTo>
                  <a:lnTo>
                    <a:pt x="109" y="277"/>
                  </a:lnTo>
                  <a:lnTo>
                    <a:pt x="109" y="274"/>
                  </a:lnTo>
                  <a:lnTo>
                    <a:pt x="109" y="271"/>
                  </a:lnTo>
                  <a:lnTo>
                    <a:pt x="111" y="271"/>
                  </a:lnTo>
                  <a:lnTo>
                    <a:pt x="111" y="269"/>
                  </a:lnTo>
                  <a:lnTo>
                    <a:pt x="109" y="269"/>
                  </a:lnTo>
                  <a:lnTo>
                    <a:pt x="109" y="266"/>
                  </a:lnTo>
                  <a:lnTo>
                    <a:pt x="111" y="266"/>
                  </a:lnTo>
                  <a:lnTo>
                    <a:pt x="109" y="266"/>
                  </a:lnTo>
                  <a:lnTo>
                    <a:pt x="109" y="264"/>
                  </a:lnTo>
                  <a:lnTo>
                    <a:pt x="111" y="264"/>
                  </a:lnTo>
                  <a:lnTo>
                    <a:pt x="114" y="264"/>
                  </a:lnTo>
                  <a:lnTo>
                    <a:pt x="114" y="261"/>
                  </a:lnTo>
                  <a:lnTo>
                    <a:pt x="114" y="259"/>
                  </a:lnTo>
                  <a:lnTo>
                    <a:pt x="114" y="256"/>
                  </a:lnTo>
                  <a:lnTo>
                    <a:pt x="114" y="259"/>
                  </a:lnTo>
                  <a:lnTo>
                    <a:pt x="114" y="256"/>
                  </a:lnTo>
                  <a:lnTo>
                    <a:pt x="114" y="259"/>
                  </a:lnTo>
                  <a:lnTo>
                    <a:pt x="117" y="256"/>
                  </a:lnTo>
                  <a:lnTo>
                    <a:pt x="117" y="259"/>
                  </a:lnTo>
                  <a:lnTo>
                    <a:pt x="117" y="256"/>
                  </a:lnTo>
                  <a:lnTo>
                    <a:pt x="117" y="254"/>
                  </a:lnTo>
                  <a:lnTo>
                    <a:pt x="117" y="251"/>
                  </a:lnTo>
                  <a:lnTo>
                    <a:pt x="119" y="251"/>
                  </a:lnTo>
                  <a:lnTo>
                    <a:pt x="122" y="254"/>
                  </a:lnTo>
                  <a:lnTo>
                    <a:pt x="122" y="251"/>
                  </a:lnTo>
                  <a:lnTo>
                    <a:pt x="124" y="251"/>
                  </a:lnTo>
                  <a:lnTo>
                    <a:pt x="124" y="249"/>
                  </a:lnTo>
                  <a:lnTo>
                    <a:pt x="127" y="249"/>
                  </a:lnTo>
                  <a:lnTo>
                    <a:pt x="129" y="249"/>
                  </a:lnTo>
                  <a:lnTo>
                    <a:pt x="132" y="249"/>
                  </a:lnTo>
                  <a:lnTo>
                    <a:pt x="134" y="246"/>
                  </a:lnTo>
                  <a:lnTo>
                    <a:pt x="134" y="244"/>
                  </a:lnTo>
                  <a:lnTo>
                    <a:pt x="134" y="241"/>
                  </a:lnTo>
                  <a:lnTo>
                    <a:pt x="134" y="239"/>
                  </a:lnTo>
                  <a:lnTo>
                    <a:pt x="134" y="236"/>
                  </a:lnTo>
                  <a:lnTo>
                    <a:pt x="137" y="236"/>
                  </a:lnTo>
                  <a:lnTo>
                    <a:pt x="137" y="233"/>
                  </a:lnTo>
                  <a:lnTo>
                    <a:pt x="137" y="231"/>
                  </a:lnTo>
                  <a:lnTo>
                    <a:pt x="134" y="231"/>
                  </a:lnTo>
                  <a:lnTo>
                    <a:pt x="134" y="228"/>
                  </a:lnTo>
                  <a:lnTo>
                    <a:pt x="132" y="228"/>
                  </a:lnTo>
                  <a:lnTo>
                    <a:pt x="132" y="226"/>
                  </a:lnTo>
                  <a:lnTo>
                    <a:pt x="129" y="226"/>
                  </a:lnTo>
                  <a:lnTo>
                    <a:pt x="129" y="223"/>
                  </a:lnTo>
                  <a:lnTo>
                    <a:pt x="127" y="223"/>
                  </a:lnTo>
                  <a:lnTo>
                    <a:pt x="124" y="223"/>
                  </a:lnTo>
                  <a:lnTo>
                    <a:pt x="124" y="226"/>
                  </a:lnTo>
                  <a:lnTo>
                    <a:pt x="122" y="226"/>
                  </a:lnTo>
                  <a:lnTo>
                    <a:pt x="122" y="223"/>
                  </a:lnTo>
                  <a:lnTo>
                    <a:pt x="122" y="226"/>
                  </a:lnTo>
                  <a:lnTo>
                    <a:pt x="119" y="226"/>
                  </a:lnTo>
                  <a:lnTo>
                    <a:pt x="117" y="226"/>
                  </a:lnTo>
                  <a:lnTo>
                    <a:pt x="117" y="228"/>
                  </a:lnTo>
                  <a:lnTo>
                    <a:pt x="117" y="226"/>
                  </a:lnTo>
                  <a:lnTo>
                    <a:pt x="114" y="228"/>
                  </a:lnTo>
                  <a:lnTo>
                    <a:pt x="111" y="228"/>
                  </a:lnTo>
                  <a:lnTo>
                    <a:pt x="109" y="228"/>
                  </a:lnTo>
                  <a:lnTo>
                    <a:pt x="109" y="231"/>
                  </a:lnTo>
                  <a:lnTo>
                    <a:pt x="106" y="231"/>
                  </a:lnTo>
                  <a:lnTo>
                    <a:pt x="106" y="233"/>
                  </a:lnTo>
                  <a:lnTo>
                    <a:pt x="104" y="233"/>
                  </a:lnTo>
                  <a:lnTo>
                    <a:pt x="101" y="233"/>
                  </a:lnTo>
                  <a:lnTo>
                    <a:pt x="101" y="231"/>
                  </a:lnTo>
                  <a:lnTo>
                    <a:pt x="101" y="228"/>
                  </a:lnTo>
                  <a:lnTo>
                    <a:pt x="99" y="228"/>
                  </a:lnTo>
                  <a:lnTo>
                    <a:pt x="99" y="226"/>
                  </a:lnTo>
                  <a:lnTo>
                    <a:pt x="99" y="228"/>
                  </a:lnTo>
                  <a:lnTo>
                    <a:pt x="99" y="226"/>
                  </a:lnTo>
                  <a:lnTo>
                    <a:pt x="96" y="226"/>
                  </a:lnTo>
                  <a:lnTo>
                    <a:pt x="96" y="223"/>
                  </a:lnTo>
                  <a:lnTo>
                    <a:pt x="94" y="223"/>
                  </a:lnTo>
                  <a:lnTo>
                    <a:pt x="94" y="221"/>
                  </a:lnTo>
                  <a:lnTo>
                    <a:pt x="91" y="221"/>
                  </a:lnTo>
                  <a:lnTo>
                    <a:pt x="91" y="218"/>
                  </a:lnTo>
                  <a:lnTo>
                    <a:pt x="89" y="218"/>
                  </a:lnTo>
                  <a:lnTo>
                    <a:pt x="91" y="216"/>
                  </a:lnTo>
                  <a:lnTo>
                    <a:pt x="89" y="216"/>
                  </a:lnTo>
                  <a:lnTo>
                    <a:pt x="91" y="216"/>
                  </a:lnTo>
                  <a:lnTo>
                    <a:pt x="89" y="216"/>
                  </a:lnTo>
                  <a:lnTo>
                    <a:pt x="89" y="213"/>
                  </a:lnTo>
                  <a:lnTo>
                    <a:pt x="89" y="216"/>
                  </a:lnTo>
                  <a:lnTo>
                    <a:pt x="89" y="213"/>
                  </a:lnTo>
                  <a:lnTo>
                    <a:pt x="86" y="213"/>
                  </a:lnTo>
                  <a:lnTo>
                    <a:pt x="86" y="211"/>
                  </a:lnTo>
                  <a:lnTo>
                    <a:pt x="86" y="213"/>
                  </a:lnTo>
                  <a:lnTo>
                    <a:pt x="86" y="211"/>
                  </a:lnTo>
                  <a:lnTo>
                    <a:pt x="84" y="211"/>
                  </a:lnTo>
                  <a:lnTo>
                    <a:pt x="86" y="211"/>
                  </a:lnTo>
                  <a:lnTo>
                    <a:pt x="84" y="211"/>
                  </a:lnTo>
                  <a:lnTo>
                    <a:pt x="86" y="211"/>
                  </a:lnTo>
                  <a:lnTo>
                    <a:pt x="86" y="208"/>
                  </a:lnTo>
                  <a:lnTo>
                    <a:pt x="84" y="208"/>
                  </a:lnTo>
                  <a:lnTo>
                    <a:pt x="81" y="208"/>
                  </a:lnTo>
                  <a:lnTo>
                    <a:pt x="81" y="206"/>
                  </a:lnTo>
                  <a:lnTo>
                    <a:pt x="81" y="203"/>
                  </a:lnTo>
                  <a:lnTo>
                    <a:pt x="78" y="203"/>
                  </a:lnTo>
                  <a:lnTo>
                    <a:pt x="78" y="200"/>
                  </a:lnTo>
                  <a:lnTo>
                    <a:pt x="76" y="200"/>
                  </a:lnTo>
                  <a:lnTo>
                    <a:pt x="76" y="203"/>
                  </a:lnTo>
                  <a:lnTo>
                    <a:pt x="76" y="200"/>
                  </a:lnTo>
                  <a:lnTo>
                    <a:pt x="76" y="198"/>
                  </a:lnTo>
                  <a:lnTo>
                    <a:pt x="73" y="195"/>
                  </a:lnTo>
                  <a:lnTo>
                    <a:pt x="71" y="195"/>
                  </a:lnTo>
                  <a:lnTo>
                    <a:pt x="71" y="198"/>
                  </a:lnTo>
                  <a:lnTo>
                    <a:pt x="68" y="195"/>
                  </a:lnTo>
                  <a:lnTo>
                    <a:pt x="71" y="195"/>
                  </a:lnTo>
                  <a:lnTo>
                    <a:pt x="73" y="193"/>
                  </a:lnTo>
                  <a:lnTo>
                    <a:pt x="76" y="193"/>
                  </a:lnTo>
                  <a:lnTo>
                    <a:pt x="76" y="190"/>
                  </a:lnTo>
                  <a:lnTo>
                    <a:pt x="76" y="188"/>
                  </a:lnTo>
                  <a:lnTo>
                    <a:pt x="73" y="188"/>
                  </a:lnTo>
                  <a:lnTo>
                    <a:pt x="73" y="185"/>
                  </a:lnTo>
                  <a:lnTo>
                    <a:pt x="71" y="185"/>
                  </a:lnTo>
                  <a:lnTo>
                    <a:pt x="68" y="185"/>
                  </a:lnTo>
                  <a:lnTo>
                    <a:pt x="68" y="188"/>
                  </a:lnTo>
                  <a:lnTo>
                    <a:pt x="66" y="188"/>
                  </a:lnTo>
                  <a:lnTo>
                    <a:pt x="66" y="185"/>
                  </a:lnTo>
                  <a:lnTo>
                    <a:pt x="63" y="185"/>
                  </a:lnTo>
                  <a:lnTo>
                    <a:pt x="63" y="183"/>
                  </a:lnTo>
                  <a:lnTo>
                    <a:pt x="61" y="183"/>
                  </a:lnTo>
                  <a:lnTo>
                    <a:pt x="61" y="180"/>
                  </a:lnTo>
                  <a:lnTo>
                    <a:pt x="63" y="178"/>
                  </a:lnTo>
                  <a:lnTo>
                    <a:pt x="63" y="180"/>
                  </a:lnTo>
                  <a:lnTo>
                    <a:pt x="66" y="180"/>
                  </a:lnTo>
                  <a:lnTo>
                    <a:pt x="66" y="178"/>
                  </a:lnTo>
                  <a:lnTo>
                    <a:pt x="68" y="178"/>
                  </a:lnTo>
                  <a:lnTo>
                    <a:pt x="68" y="175"/>
                  </a:lnTo>
                  <a:lnTo>
                    <a:pt x="68" y="173"/>
                  </a:lnTo>
                  <a:lnTo>
                    <a:pt x="71" y="173"/>
                  </a:lnTo>
                  <a:lnTo>
                    <a:pt x="71" y="170"/>
                  </a:lnTo>
                  <a:lnTo>
                    <a:pt x="73" y="170"/>
                  </a:lnTo>
                  <a:lnTo>
                    <a:pt x="73" y="167"/>
                  </a:lnTo>
                  <a:lnTo>
                    <a:pt x="73" y="165"/>
                  </a:lnTo>
                  <a:lnTo>
                    <a:pt x="73" y="162"/>
                  </a:lnTo>
                  <a:lnTo>
                    <a:pt x="73" y="160"/>
                  </a:lnTo>
                  <a:lnTo>
                    <a:pt x="73" y="157"/>
                  </a:lnTo>
                  <a:lnTo>
                    <a:pt x="76" y="157"/>
                  </a:lnTo>
                  <a:lnTo>
                    <a:pt x="76" y="155"/>
                  </a:lnTo>
                  <a:lnTo>
                    <a:pt x="76" y="152"/>
                  </a:lnTo>
                  <a:lnTo>
                    <a:pt x="76" y="150"/>
                  </a:lnTo>
                  <a:lnTo>
                    <a:pt x="76" y="147"/>
                  </a:lnTo>
                  <a:lnTo>
                    <a:pt x="76" y="145"/>
                  </a:lnTo>
                  <a:lnTo>
                    <a:pt x="78" y="145"/>
                  </a:lnTo>
                  <a:lnTo>
                    <a:pt x="78" y="142"/>
                  </a:lnTo>
                  <a:lnTo>
                    <a:pt x="78" y="140"/>
                  </a:lnTo>
                  <a:lnTo>
                    <a:pt x="81" y="140"/>
                  </a:lnTo>
                  <a:lnTo>
                    <a:pt x="78" y="140"/>
                  </a:lnTo>
                  <a:lnTo>
                    <a:pt x="78" y="137"/>
                  </a:lnTo>
                  <a:lnTo>
                    <a:pt x="78" y="135"/>
                  </a:lnTo>
                  <a:lnTo>
                    <a:pt x="81" y="135"/>
                  </a:lnTo>
                  <a:lnTo>
                    <a:pt x="81" y="132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1" y="124"/>
                  </a:lnTo>
                  <a:lnTo>
                    <a:pt x="81" y="122"/>
                  </a:lnTo>
                  <a:lnTo>
                    <a:pt x="78" y="119"/>
                  </a:lnTo>
                  <a:lnTo>
                    <a:pt x="78" y="117"/>
                  </a:lnTo>
                  <a:lnTo>
                    <a:pt x="78" y="114"/>
                  </a:lnTo>
                  <a:lnTo>
                    <a:pt x="78" y="112"/>
                  </a:lnTo>
                  <a:lnTo>
                    <a:pt x="78" y="109"/>
                  </a:lnTo>
                  <a:lnTo>
                    <a:pt x="78" y="107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99"/>
                  </a:lnTo>
                  <a:lnTo>
                    <a:pt x="76" y="99"/>
                  </a:lnTo>
                  <a:lnTo>
                    <a:pt x="76" y="96"/>
                  </a:lnTo>
                  <a:lnTo>
                    <a:pt x="76" y="94"/>
                  </a:lnTo>
                  <a:lnTo>
                    <a:pt x="76" y="91"/>
                  </a:lnTo>
                  <a:lnTo>
                    <a:pt x="76" y="89"/>
                  </a:lnTo>
                  <a:lnTo>
                    <a:pt x="76" y="86"/>
                  </a:lnTo>
                  <a:lnTo>
                    <a:pt x="76" y="84"/>
                  </a:lnTo>
                  <a:lnTo>
                    <a:pt x="76" y="81"/>
                  </a:lnTo>
                  <a:lnTo>
                    <a:pt x="73" y="81"/>
                  </a:lnTo>
                  <a:lnTo>
                    <a:pt x="73" y="79"/>
                  </a:lnTo>
                  <a:lnTo>
                    <a:pt x="71" y="79"/>
                  </a:lnTo>
                  <a:lnTo>
                    <a:pt x="68" y="79"/>
                  </a:lnTo>
                  <a:lnTo>
                    <a:pt x="66" y="76"/>
                  </a:lnTo>
                  <a:lnTo>
                    <a:pt x="63" y="76"/>
                  </a:lnTo>
                  <a:lnTo>
                    <a:pt x="61" y="74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3" y="74"/>
                  </a:lnTo>
                  <a:lnTo>
                    <a:pt x="53" y="71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1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3" y="66"/>
                  </a:lnTo>
                  <a:lnTo>
                    <a:pt x="40" y="69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5" y="66"/>
                  </a:lnTo>
                  <a:lnTo>
                    <a:pt x="33" y="66"/>
                  </a:lnTo>
                  <a:lnTo>
                    <a:pt x="30" y="63"/>
                  </a:lnTo>
                  <a:lnTo>
                    <a:pt x="28" y="63"/>
                  </a:lnTo>
                  <a:lnTo>
                    <a:pt x="25" y="63"/>
                  </a:lnTo>
                  <a:lnTo>
                    <a:pt x="25" y="61"/>
                  </a:lnTo>
                  <a:lnTo>
                    <a:pt x="23" y="61"/>
                  </a:lnTo>
                  <a:lnTo>
                    <a:pt x="20" y="61"/>
                  </a:lnTo>
                  <a:lnTo>
                    <a:pt x="18" y="61"/>
                  </a:lnTo>
                  <a:lnTo>
                    <a:pt x="15" y="63"/>
                  </a:lnTo>
                  <a:lnTo>
                    <a:pt x="13" y="63"/>
                  </a:lnTo>
                  <a:lnTo>
                    <a:pt x="13" y="66"/>
                  </a:lnTo>
                  <a:lnTo>
                    <a:pt x="10" y="66"/>
                  </a:lnTo>
                  <a:lnTo>
                    <a:pt x="10" y="69"/>
                  </a:lnTo>
                  <a:lnTo>
                    <a:pt x="10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2" y="71"/>
                  </a:lnTo>
                  <a:lnTo>
                    <a:pt x="0" y="71"/>
                  </a:lnTo>
                </a:path>
              </a:pathLst>
            </a:custGeom>
            <a:no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75" name="Freeform 229"/>
            <p:cNvSpPr>
              <a:spLocks/>
            </p:cNvSpPr>
            <p:nvPr/>
          </p:nvSpPr>
          <p:spPr bwMode="auto">
            <a:xfrm>
              <a:off x="7115249" y="2474510"/>
              <a:ext cx="0" cy="396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76" name="Freeform 230"/>
            <p:cNvSpPr>
              <a:spLocks/>
            </p:cNvSpPr>
            <p:nvPr/>
          </p:nvSpPr>
          <p:spPr bwMode="auto">
            <a:xfrm>
              <a:off x="7098087" y="2491672"/>
              <a:ext cx="0" cy="396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77" name="Freeform 231"/>
            <p:cNvSpPr>
              <a:spLocks/>
            </p:cNvSpPr>
            <p:nvPr/>
          </p:nvSpPr>
          <p:spPr bwMode="auto">
            <a:xfrm>
              <a:off x="7034721" y="2508833"/>
              <a:ext cx="13201" cy="30363"/>
            </a:xfrm>
            <a:custGeom>
              <a:avLst/>
              <a:gdLst>
                <a:gd name="T0" fmla="*/ 0 w 10"/>
                <a:gd name="T1" fmla="*/ 18 h 23"/>
                <a:gd name="T2" fmla="*/ 2 w 10"/>
                <a:gd name="T3" fmla="*/ 18 h 23"/>
                <a:gd name="T4" fmla="*/ 2 w 10"/>
                <a:gd name="T5" fmla="*/ 15 h 23"/>
                <a:gd name="T6" fmla="*/ 2 w 10"/>
                <a:gd name="T7" fmla="*/ 12 h 23"/>
                <a:gd name="T8" fmla="*/ 5 w 10"/>
                <a:gd name="T9" fmla="*/ 12 h 23"/>
                <a:gd name="T10" fmla="*/ 2 w 10"/>
                <a:gd name="T11" fmla="*/ 12 h 23"/>
                <a:gd name="T12" fmla="*/ 2 w 10"/>
                <a:gd name="T13" fmla="*/ 10 h 23"/>
                <a:gd name="T14" fmla="*/ 2 w 10"/>
                <a:gd name="T15" fmla="*/ 7 h 23"/>
                <a:gd name="T16" fmla="*/ 2 w 10"/>
                <a:gd name="T17" fmla="*/ 5 h 23"/>
                <a:gd name="T18" fmla="*/ 5 w 10"/>
                <a:gd name="T19" fmla="*/ 5 h 23"/>
                <a:gd name="T20" fmla="*/ 5 w 10"/>
                <a:gd name="T21" fmla="*/ 2 h 23"/>
                <a:gd name="T22" fmla="*/ 7 w 10"/>
                <a:gd name="T23" fmla="*/ 2 h 23"/>
                <a:gd name="T24" fmla="*/ 7 w 10"/>
                <a:gd name="T25" fmla="*/ 0 h 23"/>
                <a:gd name="T26" fmla="*/ 7 w 10"/>
                <a:gd name="T27" fmla="*/ 2 h 23"/>
                <a:gd name="T28" fmla="*/ 10 w 10"/>
                <a:gd name="T29" fmla="*/ 2 h 23"/>
                <a:gd name="T30" fmla="*/ 10 w 10"/>
                <a:gd name="T31" fmla="*/ 5 h 23"/>
                <a:gd name="T32" fmla="*/ 7 w 10"/>
                <a:gd name="T33" fmla="*/ 5 h 23"/>
                <a:gd name="T34" fmla="*/ 7 w 10"/>
                <a:gd name="T35" fmla="*/ 7 h 23"/>
                <a:gd name="T36" fmla="*/ 7 w 10"/>
                <a:gd name="T37" fmla="*/ 5 h 23"/>
                <a:gd name="T38" fmla="*/ 7 w 10"/>
                <a:gd name="T39" fmla="*/ 7 h 23"/>
                <a:gd name="T40" fmla="*/ 7 w 10"/>
                <a:gd name="T41" fmla="*/ 10 h 23"/>
                <a:gd name="T42" fmla="*/ 7 w 10"/>
                <a:gd name="T43" fmla="*/ 12 h 23"/>
                <a:gd name="T44" fmla="*/ 7 w 10"/>
                <a:gd name="T45" fmla="*/ 15 h 23"/>
                <a:gd name="T46" fmla="*/ 5 w 10"/>
                <a:gd name="T47" fmla="*/ 15 h 23"/>
                <a:gd name="T48" fmla="*/ 5 w 10"/>
                <a:gd name="T49" fmla="*/ 18 h 23"/>
                <a:gd name="T50" fmla="*/ 2 w 10"/>
                <a:gd name="T51" fmla="*/ 18 h 23"/>
                <a:gd name="T52" fmla="*/ 2 w 10"/>
                <a:gd name="T53" fmla="*/ 20 h 23"/>
                <a:gd name="T54" fmla="*/ 2 w 10"/>
                <a:gd name="T55" fmla="*/ 23 h 23"/>
                <a:gd name="T56" fmla="*/ 2 w 10"/>
                <a:gd name="T57" fmla="*/ 20 h 23"/>
                <a:gd name="T58" fmla="*/ 0 w 10"/>
                <a:gd name="T5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23">
                  <a:moveTo>
                    <a:pt x="0" y="18"/>
                  </a:moveTo>
                  <a:lnTo>
                    <a:pt x="2" y="18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7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3"/>
                  </a:lnTo>
                  <a:lnTo>
                    <a:pt x="2" y="20"/>
                  </a:lnTo>
                  <a:lnTo>
                    <a:pt x="0" y="18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78" name="Freeform 232"/>
            <p:cNvSpPr>
              <a:spLocks/>
            </p:cNvSpPr>
            <p:nvPr/>
          </p:nvSpPr>
          <p:spPr bwMode="auto">
            <a:xfrm>
              <a:off x="7021520" y="2417745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79" name="Freeform 233"/>
            <p:cNvSpPr>
              <a:spLocks/>
            </p:cNvSpPr>
            <p:nvPr/>
          </p:nvSpPr>
          <p:spPr bwMode="auto">
            <a:xfrm>
              <a:off x="7115249" y="2474510"/>
              <a:ext cx="0" cy="396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0" name="Freeform 234"/>
            <p:cNvSpPr>
              <a:spLocks/>
            </p:cNvSpPr>
            <p:nvPr/>
          </p:nvSpPr>
          <p:spPr bwMode="auto">
            <a:xfrm>
              <a:off x="7091486" y="2489031"/>
              <a:ext cx="2640" cy="264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0 h 2"/>
                <a:gd name="T6" fmla="*/ 2 w 2"/>
                <a:gd name="T7" fmla="*/ 2 h 2"/>
                <a:gd name="T8" fmla="*/ 0 w 2"/>
                <a:gd name="T9" fmla="*/ 2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1" name="Freeform 235"/>
            <p:cNvSpPr>
              <a:spLocks/>
            </p:cNvSpPr>
            <p:nvPr/>
          </p:nvSpPr>
          <p:spPr bwMode="auto">
            <a:xfrm>
              <a:off x="7241981" y="2518074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2" name="Freeform 236"/>
            <p:cNvSpPr>
              <a:spLocks/>
            </p:cNvSpPr>
            <p:nvPr/>
          </p:nvSpPr>
          <p:spPr bwMode="auto">
            <a:xfrm>
              <a:off x="7037361" y="2441507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3" name="Freeform 237"/>
            <p:cNvSpPr>
              <a:spLocks/>
            </p:cNvSpPr>
            <p:nvPr/>
          </p:nvSpPr>
          <p:spPr bwMode="auto">
            <a:xfrm>
              <a:off x="7205017" y="2511473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4" name="Freeform 238"/>
            <p:cNvSpPr>
              <a:spLocks/>
            </p:cNvSpPr>
            <p:nvPr/>
          </p:nvSpPr>
          <p:spPr bwMode="auto">
            <a:xfrm>
              <a:off x="7098087" y="2489031"/>
              <a:ext cx="0" cy="2640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5" name="Freeform 239"/>
            <p:cNvSpPr>
              <a:spLocks/>
            </p:cNvSpPr>
            <p:nvPr/>
          </p:nvSpPr>
          <p:spPr bwMode="auto">
            <a:xfrm>
              <a:off x="7004358" y="2404543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6" name="Freeform 240"/>
            <p:cNvSpPr>
              <a:spLocks/>
            </p:cNvSpPr>
            <p:nvPr/>
          </p:nvSpPr>
          <p:spPr bwMode="auto">
            <a:xfrm>
              <a:off x="7024160" y="2417745"/>
              <a:ext cx="0" cy="396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7" name="Freeform 241"/>
            <p:cNvSpPr>
              <a:spLocks/>
            </p:cNvSpPr>
            <p:nvPr/>
          </p:nvSpPr>
          <p:spPr bwMode="auto">
            <a:xfrm>
              <a:off x="6960794" y="2395302"/>
              <a:ext cx="0" cy="2640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8" name="Freeform 242"/>
            <p:cNvSpPr>
              <a:spLocks/>
            </p:cNvSpPr>
            <p:nvPr/>
          </p:nvSpPr>
          <p:spPr bwMode="auto">
            <a:xfrm>
              <a:off x="7111288" y="2474510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89" name="Freeform 243"/>
            <p:cNvSpPr>
              <a:spLocks/>
            </p:cNvSpPr>
            <p:nvPr/>
          </p:nvSpPr>
          <p:spPr bwMode="auto">
            <a:xfrm>
              <a:off x="6940992" y="2395302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0" name="Freeform 244"/>
            <p:cNvSpPr>
              <a:spLocks/>
            </p:cNvSpPr>
            <p:nvPr/>
          </p:nvSpPr>
          <p:spPr bwMode="auto">
            <a:xfrm>
              <a:off x="7091486" y="2489031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1" name="Freeform 245"/>
            <p:cNvSpPr>
              <a:spLocks/>
            </p:cNvSpPr>
            <p:nvPr/>
          </p:nvSpPr>
          <p:spPr bwMode="auto">
            <a:xfrm>
              <a:off x="7224819" y="2508833"/>
              <a:ext cx="14521" cy="6601"/>
            </a:xfrm>
            <a:custGeom>
              <a:avLst/>
              <a:gdLst>
                <a:gd name="T0" fmla="*/ 0 w 11"/>
                <a:gd name="T1" fmla="*/ 0 h 5"/>
                <a:gd name="T2" fmla="*/ 3 w 11"/>
                <a:gd name="T3" fmla="*/ 0 h 5"/>
                <a:gd name="T4" fmla="*/ 5 w 11"/>
                <a:gd name="T5" fmla="*/ 0 h 5"/>
                <a:gd name="T6" fmla="*/ 8 w 11"/>
                <a:gd name="T7" fmla="*/ 0 h 5"/>
                <a:gd name="T8" fmla="*/ 11 w 11"/>
                <a:gd name="T9" fmla="*/ 0 h 5"/>
                <a:gd name="T10" fmla="*/ 8 w 11"/>
                <a:gd name="T11" fmla="*/ 0 h 5"/>
                <a:gd name="T12" fmla="*/ 11 w 11"/>
                <a:gd name="T13" fmla="*/ 0 h 5"/>
                <a:gd name="T14" fmla="*/ 11 w 11"/>
                <a:gd name="T15" fmla="*/ 2 h 5"/>
                <a:gd name="T16" fmla="*/ 11 w 11"/>
                <a:gd name="T17" fmla="*/ 5 h 5"/>
                <a:gd name="T18" fmla="*/ 8 w 11"/>
                <a:gd name="T19" fmla="*/ 5 h 5"/>
                <a:gd name="T20" fmla="*/ 8 w 11"/>
                <a:gd name="T21" fmla="*/ 2 h 5"/>
                <a:gd name="T22" fmla="*/ 5 w 11"/>
                <a:gd name="T23" fmla="*/ 2 h 5"/>
                <a:gd name="T24" fmla="*/ 8 w 11"/>
                <a:gd name="T25" fmla="*/ 2 h 5"/>
                <a:gd name="T26" fmla="*/ 5 w 11"/>
                <a:gd name="T27" fmla="*/ 2 h 5"/>
                <a:gd name="T28" fmla="*/ 3 w 11"/>
                <a:gd name="T29" fmla="*/ 2 h 5"/>
                <a:gd name="T30" fmla="*/ 3 w 11"/>
                <a:gd name="T31" fmla="*/ 0 h 5"/>
                <a:gd name="T32" fmla="*/ 0 w 11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8" y="5"/>
                  </a:lnTo>
                  <a:lnTo>
                    <a:pt x="8" y="2"/>
                  </a:lnTo>
                  <a:lnTo>
                    <a:pt x="5" y="2"/>
                  </a:lnTo>
                  <a:lnTo>
                    <a:pt x="8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2" name="Freeform 246"/>
            <p:cNvSpPr>
              <a:spLocks/>
            </p:cNvSpPr>
            <p:nvPr/>
          </p:nvSpPr>
          <p:spPr bwMode="auto">
            <a:xfrm>
              <a:off x="6950233" y="2384741"/>
              <a:ext cx="7921" cy="19802"/>
            </a:xfrm>
            <a:custGeom>
              <a:avLst/>
              <a:gdLst>
                <a:gd name="T0" fmla="*/ 0 w 6"/>
                <a:gd name="T1" fmla="*/ 10 h 15"/>
                <a:gd name="T2" fmla="*/ 0 w 6"/>
                <a:gd name="T3" fmla="*/ 8 h 15"/>
                <a:gd name="T4" fmla="*/ 3 w 6"/>
                <a:gd name="T5" fmla="*/ 8 h 15"/>
                <a:gd name="T6" fmla="*/ 3 w 6"/>
                <a:gd name="T7" fmla="*/ 10 h 15"/>
                <a:gd name="T8" fmla="*/ 3 w 6"/>
                <a:gd name="T9" fmla="*/ 8 h 15"/>
                <a:gd name="T10" fmla="*/ 3 w 6"/>
                <a:gd name="T11" fmla="*/ 5 h 15"/>
                <a:gd name="T12" fmla="*/ 3 w 6"/>
                <a:gd name="T13" fmla="*/ 2 h 15"/>
                <a:gd name="T14" fmla="*/ 3 w 6"/>
                <a:gd name="T15" fmla="*/ 0 h 15"/>
                <a:gd name="T16" fmla="*/ 6 w 6"/>
                <a:gd name="T17" fmla="*/ 0 h 15"/>
                <a:gd name="T18" fmla="*/ 3 w 6"/>
                <a:gd name="T19" fmla="*/ 0 h 15"/>
                <a:gd name="T20" fmla="*/ 6 w 6"/>
                <a:gd name="T21" fmla="*/ 0 h 15"/>
                <a:gd name="T22" fmla="*/ 6 w 6"/>
                <a:gd name="T23" fmla="*/ 2 h 15"/>
                <a:gd name="T24" fmla="*/ 6 w 6"/>
                <a:gd name="T25" fmla="*/ 5 h 15"/>
                <a:gd name="T26" fmla="*/ 3 w 6"/>
                <a:gd name="T27" fmla="*/ 5 h 15"/>
                <a:gd name="T28" fmla="*/ 3 w 6"/>
                <a:gd name="T29" fmla="*/ 8 h 15"/>
                <a:gd name="T30" fmla="*/ 6 w 6"/>
                <a:gd name="T31" fmla="*/ 8 h 15"/>
                <a:gd name="T32" fmla="*/ 3 w 6"/>
                <a:gd name="T33" fmla="*/ 8 h 15"/>
                <a:gd name="T34" fmla="*/ 3 w 6"/>
                <a:gd name="T35" fmla="*/ 10 h 15"/>
                <a:gd name="T36" fmla="*/ 3 w 6"/>
                <a:gd name="T37" fmla="*/ 13 h 15"/>
                <a:gd name="T38" fmla="*/ 6 w 6"/>
                <a:gd name="T39" fmla="*/ 13 h 15"/>
                <a:gd name="T40" fmla="*/ 3 w 6"/>
                <a:gd name="T41" fmla="*/ 13 h 15"/>
                <a:gd name="T42" fmla="*/ 3 w 6"/>
                <a:gd name="T43" fmla="*/ 15 h 15"/>
                <a:gd name="T44" fmla="*/ 0 w 6"/>
                <a:gd name="T45" fmla="*/ 15 h 15"/>
                <a:gd name="T46" fmla="*/ 0 w 6"/>
                <a:gd name="T47" fmla="*/ 13 h 15"/>
                <a:gd name="T48" fmla="*/ 0 w 6"/>
                <a:gd name="T4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" h="15">
                  <a:moveTo>
                    <a:pt x="0" y="10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10"/>
                  </a:lnTo>
                  <a:lnTo>
                    <a:pt x="3" y="8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5"/>
                  </a:lnTo>
                  <a:lnTo>
                    <a:pt x="3" y="5"/>
                  </a:lnTo>
                  <a:lnTo>
                    <a:pt x="3" y="8"/>
                  </a:lnTo>
                  <a:lnTo>
                    <a:pt x="6" y="8"/>
                  </a:lnTo>
                  <a:lnTo>
                    <a:pt x="3" y="8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3" name="Freeform 247"/>
            <p:cNvSpPr>
              <a:spLocks/>
            </p:cNvSpPr>
            <p:nvPr/>
          </p:nvSpPr>
          <p:spPr bwMode="auto">
            <a:xfrm>
              <a:off x="7104688" y="2478470"/>
              <a:ext cx="10561" cy="10561"/>
            </a:xfrm>
            <a:custGeom>
              <a:avLst/>
              <a:gdLst>
                <a:gd name="T0" fmla="*/ 0 w 8"/>
                <a:gd name="T1" fmla="*/ 5 h 8"/>
                <a:gd name="T2" fmla="*/ 0 w 8"/>
                <a:gd name="T3" fmla="*/ 3 h 8"/>
                <a:gd name="T4" fmla="*/ 3 w 8"/>
                <a:gd name="T5" fmla="*/ 3 h 8"/>
                <a:gd name="T6" fmla="*/ 3 w 8"/>
                <a:gd name="T7" fmla="*/ 0 h 8"/>
                <a:gd name="T8" fmla="*/ 5 w 8"/>
                <a:gd name="T9" fmla="*/ 0 h 8"/>
                <a:gd name="T10" fmla="*/ 5 w 8"/>
                <a:gd name="T11" fmla="*/ 3 h 8"/>
                <a:gd name="T12" fmla="*/ 5 w 8"/>
                <a:gd name="T13" fmla="*/ 0 h 8"/>
                <a:gd name="T14" fmla="*/ 8 w 8"/>
                <a:gd name="T15" fmla="*/ 0 h 8"/>
                <a:gd name="T16" fmla="*/ 5 w 8"/>
                <a:gd name="T17" fmla="*/ 0 h 8"/>
                <a:gd name="T18" fmla="*/ 8 w 8"/>
                <a:gd name="T19" fmla="*/ 0 h 8"/>
                <a:gd name="T20" fmla="*/ 8 w 8"/>
                <a:gd name="T21" fmla="*/ 3 h 8"/>
                <a:gd name="T22" fmla="*/ 5 w 8"/>
                <a:gd name="T23" fmla="*/ 3 h 8"/>
                <a:gd name="T24" fmla="*/ 5 w 8"/>
                <a:gd name="T25" fmla="*/ 5 h 8"/>
                <a:gd name="T26" fmla="*/ 3 w 8"/>
                <a:gd name="T27" fmla="*/ 5 h 8"/>
                <a:gd name="T28" fmla="*/ 3 w 8"/>
                <a:gd name="T29" fmla="*/ 8 h 8"/>
                <a:gd name="T30" fmla="*/ 0 w 8"/>
                <a:gd name="T31" fmla="*/ 8 h 8"/>
                <a:gd name="T32" fmla="*/ 0 w 8"/>
                <a:gd name="T33" fmla="*/ 5 h 8"/>
                <a:gd name="T34" fmla="*/ 0 w 8"/>
                <a:gd name="T35" fmla="*/ 8 h 8"/>
                <a:gd name="T36" fmla="*/ 0 w 8"/>
                <a:gd name="T3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8">
                  <a:moveTo>
                    <a:pt x="0" y="5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4" name="Freeform 248"/>
            <p:cNvSpPr>
              <a:spLocks/>
            </p:cNvSpPr>
            <p:nvPr/>
          </p:nvSpPr>
          <p:spPr bwMode="auto">
            <a:xfrm>
              <a:off x="7241981" y="2515434"/>
              <a:ext cx="0" cy="264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5" name="Freeform 249"/>
            <p:cNvSpPr>
              <a:spLocks/>
            </p:cNvSpPr>
            <p:nvPr/>
          </p:nvSpPr>
          <p:spPr bwMode="auto">
            <a:xfrm>
              <a:off x="7124489" y="2489031"/>
              <a:ext cx="0" cy="264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6" name="Rectangle 250"/>
            <p:cNvSpPr>
              <a:spLocks noChangeArrowheads="1"/>
            </p:cNvSpPr>
            <p:nvPr/>
          </p:nvSpPr>
          <p:spPr bwMode="auto">
            <a:xfrm>
              <a:off x="7034721" y="2438867"/>
              <a:ext cx="264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7" name="Freeform 251"/>
            <p:cNvSpPr>
              <a:spLocks/>
            </p:cNvSpPr>
            <p:nvPr/>
          </p:nvSpPr>
          <p:spPr bwMode="auto">
            <a:xfrm>
              <a:off x="7014919" y="2401903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8" name="Freeform 252"/>
            <p:cNvSpPr>
              <a:spLocks/>
            </p:cNvSpPr>
            <p:nvPr/>
          </p:nvSpPr>
          <p:spPr bwMode="auto">
            <a:xfrm>
              <a:off x="7037361" y="2445467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99" name="Freeform 253"/>
            <p:cNvSpPr>
              <a:spLocks/>
            </p:cNvSpPr>
            <p:nvPr/>
          </p:nvSpPr>
          <p:spPr bwMode="auto">
            <a:xfrm>
              <a:off x="7222179" y="2504873"/>
              <a:ext cx="9241" cy="10561"/>
            </a:xfrm>
            <a:custGeom>
              <a:avLst/>
              <a:gdLst>
                <a:gd name="T0" fmla="*/ 0 w 7"/>
                <a:gd name="T1" fmla="*/ 3 h 8"/>
                <a:gd name="T2" fmla="*/ 0 w 7"/>
                <a:gd name="T3" fmla="*/ 0 h 8"/>
                <a:gd name="T4" fmla="*/ 0 w 7"/>
                <a:gd name="T5" fmla="*/ 3 h 8"/>
                <a:gd name="T6" fmla="*/ 2 w 7"/>
                <a:gd name="T7" fmla="*/ 3 h 8"/>
                <a:gd name="T8" fmla="*/ 2 w 7"/>
                <a:gd name="T9" fmla="*/ 5 h 8"/>
                <a:gd name="T10" fmla="*/ 5 w 7"/>
                <a:gd name="T11" fmla="*/ 5 h 8"/>
                <a:gd name="T12" fmla="*/ 7 w 7"/>
                <a:gd name="T13" fmla="*/ 5 h 8"/>
                <a:gd name="T14" fmla="*/ 5 w 7"/>
                <a:gd name="T15" fmla="*/ 5 h 8"/>
                <a:gd name="T16" fmla="*/ 5 w 7"/>
                <a:gd name="T17" fmla="*/ 8 h 8"/>
                <a:gd name="T18" fmla="*/ 2 w 7"/>
                <a:gd name="T19" fmla="*/ 8 h 8"/>
                <a:gd name="T20" fmla="*/ 2 w 7"/>
                <a:gd name="T21" fmla="*/ 5 h 8"/>
                <a:gd name="T22" fmla="*/ 5 w 7"/>
                <a:gd name="T23" fmla="*/ 5 h 8"/>
                <a:gd name="T24" fmla="*/ 2 w 7"/>
                <a:gd name="T25" fmla="*/ 5 h 8"/>
                <a:gd name="T26" fmla="*/ 0 w 7"/>
                <a:gd name="T27" fmla="*/ 5 h 8"/>
                <a:gd name="T28" fmla="*/ 0 w 7"/>
                <a:gd name="T2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5" y="8"/>
                  </a:lnTo>
                  <a:lnTo>
                    <a:pt x="2" y="8"/>
                  </a:lnTo>
                  <a:lnTo>
                    <a:pt x="2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0" name="Freeform 254"/>
            <p:cNvSpPr>
              <a:spLocks/>
            </p:cNvSpPr>
            <p:nvPr/>
          </p:nvSpPr>
          <p:spPr bwMode="auto">
            <a:xfrm>
              <a:off x="7030761" y="2524675"/>
              <a:ext cx="6601" cy="7921"/>
            </a:xfrm>
            <a:custGeom>
              <a:avLst/>
              <a:gdLst>
                <a:gd name="T0" fmla="*/ 0 w 5"/>
                <a:gd name="T1" fmla="*/ 3 h 6"/>
                <a:gd name="T2" fmla="*/ 3 w 5"/>
                <a:gd name="T3" fmla="*/ 3 h 6"/>
                <a:gd name="T4" fmla="*/ 3 w 5"/>
                <a:gd name="T5" fmla="*/ 0 h 6"/>
                <a:gd name="T6" fmla="*/ 5 w 5"/>
                <a:gd name="T7" fmla="*/ 0 h 6"/>
                <a:gd name="T8" fmla="*/ 5 w 5"/>
                <a:gd name="T9" fmla="*/ 3 h 6"/>
                <a:gd name="T10" fmla="*/ 5 w 5"/>
                <a:gd name="T11" fmla="*/ 6 h 6"/>
                <a:gd name="T12" fmla="*/ 3 w 5"/>
                <a:gd name="T13" fmla="*/ 6 h 6"/>
                <a:gd name="T14" fmla="*/ 0 w 5"/>
                <a:gd name="T15" fmla="*/ 6 h 6"/>
                <a:gd name="T16" fmla="*/ 0 w 5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0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6"/>
                  </a:lnTo>
                  <a:lnTo>
                    <a:pt x="3" y="6"/>
                  </a:lnTo>
                  <a:lnTo>
                    <a:pt x="0" y="6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1" name="Freeform 255"/>
            <p:cNvSpPr>
              <a:spLocks/>
            </p:cNvSpPr>
            <p:nvPr/>
          </p:nvSpPr>
          <p:spPr bwMode="auto">
            <a:xfrm>
              <a:off x="7017559" y="2417745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2" name="Freeform 256"/>
            <p:cNvSpPr>
              <a:spLocks/>
            </p:cNvSpPr>
            <p:nvPr/>
          </p:nvSpPr>
          <p:spPr bwMode="auto">
            <a:xfrm>
              <a:off x="7080925" y="2485071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3" name="Freeform 257"/>
            <p:cNvSpPr>
              <a:spLocks/>
            </p:cNvSpPr>
            <p:nvPr/>
          </p:nvSpPr>
          <p:spPr bwMode="auto">
            <a:xfrm>
              <a:off x="7014919" y="2408504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4" name="Freeform 258"/>
            <p:cNvSpPr>
              <a:spLocks/>
            </p:cNvSpPr>
            <p:nvPr/>
          </p:nvSpPr>
          <p:spPr bwMode="auto">
            <a:xfrm>
              <a:off x="7128450" y="2485071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5" name="Freeform 259"/>
            <p:cNvSpPr>
              <a:spLocks/>
            </p:cNvSpPr>
            <p:nvPr/>
          </p:nvSpPr>
          <p:spPr bwMode="auto">
            <a:xfrm>
              <a:off x="7024160" y="2417745"/>
              <a:ext cx="10561" cy="10561"/>
            </a:xfrm>
            <a:custGeom>
              <a:avLst/>
              <a:gdLst>
                <a:gd name="T0" fmla="*/ 0 w 8"/>
                <a:gd name="T1" fmla="*/ 5 h 8"/>
                <a:gd name="T2" fmla="*/ 3 w 8"/>
                <a:gd name="T3" fmla="*/ 5 h 8"/>
                <a:gd name="T4" fmla="*/ 3 w 8"/>
                <a:gd name="T5" fmla="*/ 3 h 8"/>
                <a:gd name="T6" fmla="*/ 3 w 8"/>
                <a:gd name="T7" fmla="*/ 5 h 8"/>
                <a:gd name="T8" fmla="*/ 3 w 8"/>
                <a:gd name="T9" fmla="*/ 3 h 8"/>
                <a:gd name="T10" fmla="*/ 5 w 8"/>
                <a:gd name="T11" fmla="*/ 3 h 8"/>
                <a:gd name="T12" fmla="*/ 5 w 8"/>
                <a:gd name="T13" fmla="*/ 0 h 8"/>
                <a:gd name="T14" fmla="*/ 5 w 8"/>
                <a:gd name="T15" fmla="*/ 3 h 8"/>
                <a:gd name="T16" fmla="*/ 5 w 8"/>
                <a:gd name="T17" fmla="*/ 5 h 8"/>
                <a:gd name="T18" fmla="*/ 8 w 8"/>
                <a:gd name="T19" fmla="*/ 5 h 8"/>
                <a:gd name="T20" fmla="*/ 5 w 8"/>
                <a:gd name="T21" fmla="*/ 5 h 8"/>
                <a:gd name="T22" fmla="*/ 5 w 8"/>
                <a:gd name="T23" fmla="*/ 8 h 8"/>
                <a:gd name="T24" fmla="*/ 5 w 8"/>
                <a:gd name="T25" fmla="*/ 5 h 8"/>
                <a:gd name="T26" fmla="*/ 3 w 8"/>
                <a:gd name="T27" fmla="*/ 5 h 8"/>
                <a:gd name="T28" fmla="*/ 0 w 8"/>
                <a:gd name="T2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8">
                  <a:moveTo>
                    <a:pt x="0" y="5"/>
                  </a:moveTo>
                  <a:lnTo>
                    <a:pt x="3" y="5"/>
                  </a:lnTo>
                  <a:lnTo>
                    <a:pt x="3" y="3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8" y="5"/>
                  </a:lnTo>
                  <a:lnTo>
                    <a:pt x="5" y="5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6" name="Freeform 260"/>
            <p:cNvSpPr>
              <a:spLocks/>
            </p:cNvSpPr>
            <p:nvPr/>
          </p:nvSpPr>
          <p:spPr bwMode="auto">
            <a:xfrm>
              <a:off x="7104688" y="2471870"/>
              <a:ext cx="10561" cy="10561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5 h 8"/>
                <a:gd name="T4" fmla="*/ 3 w 8"/>
                <a:gd name="T5" fmla="*/ 5 h 8"/>
                <a:gd name="T6" fmla="*/ 0 w 8"/>
                <a:gd name="T7" fmla="*/ 5 h 8"/>
                <a:gd name="T8" fmla="*/ 3 w 8"/>
                <a:gd name="T9" fmla="*/ 5 h 8"/>
                <a:gd name="T10" fmla="*/ 0 w 8"/>
                <a:gd name="T11" fmla="*/ 5 h 8"/>
                <a:gd name="T12" fmla="*/ 3 w 8"/>
                <a:gd name="T13" fmla="*/ 5 h 8"/>
                <a:gd name="T14" fmla="*/ 3 w 8"/>
                <a:gd name="T15" fmla="*/ 2 h 8"/>
                <a:gd name="T16" fmla="*/ 0 w 8"/>
                <a:gd name="T17" fmla="*/ 2 h 8"/>
                <a:gd name="T18" fmla="*/ 0 w 8"/>
                <a:gd name="T19" fmla="*/ 5 h 8"/>
                <a:gd name="T20" fmla="*/ 0 w 8"/>
                <a:gd name="T21" fmla="*/ 2 h 8"/>
                <a:gd name="T22" fmla="*/ 3 w 8"/>
                <a:gd name="T23" fmla="*/ 2 h 8"/>
                <a:gd name="T24" fmla="*/ 5 w 8"/>
                <a:gd name="T25" fmla="*/ 2 h 8"/>
                <a:gd name="T26" fmla="*/ 5 w 8"/>
                <a:gd name="T27" fmla="*/ 0 h 8"/>
                <a:gd name="T28" fmla="*/ 8 w 8"/>
                <a:gd name="T29" fmla="*/ 0 h 8"/>
                <a:gd name="T30" fmla="*/ 8 w 8"/>
                <a:gd name="T31" fmla="*/ 2 h 8"/>
                <a:gd name="T32" fmla="*/ 5 w 8"/>
                <a:gd name="T33" fmla="*/ 2 h 8"/>
                <a:gd name="T34" fmla="*/ 8 w 8"/>
                <a:gd name="T35" fmla="*/ 2 h 8"/>
                <a:gd name="T36" fmla="*/ 5 w 8"/>
                <a:gd name="T37" fmla="*/ 2 h 8"/>
                <a:gd name="T38" fmla="*/ 5 w 8"/>
                <a:gd name="T39" fmla="*/ 5 h 8"/>
                <a:gd name="T40" fmla="*/ 3 w 8"/>
                <a:gd name="T41" fmla="*/ 5 h 8"/>
                <a:gd name="T42" fmla="*/ 3 w 8"/>
                <a:gd name="T43" fmla="*/ 8 h 8"/>
                <a:gd name="T44" fmla="*/ 0 w 8"/>
                <a:gd name="T4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0" y="5"/>
                  </a:lnTo>
                  <a:lnTo>
                    <a:pt x="3" y="5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5" y="2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8"/>
                  </a:lnTo>
                  <a:lnTo>
                    <a:pt x="0" y="8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7" name="Freeform 261"/>
            <p:cNvSpPr>
              <a:spLocks/>
            </p:cNvSpPr>
            <p:nvPr/>
          </p:nvSpPr>
          <p:spPr bwMode="auto">
            <a:xfrm>
              <a:off x="7014919" y="2397943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8" name="Freeform 262"/>
            <p:cNvSpPr>
              <a:spLocks/>
            </p:cNvSpPr>
            <p:nvPr/>
          </p:nvSpPr>
          <p:spPr bwMode="auto">
            <a:xfrm>
              <a:off x="6960794" y="2397943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09" name="Freeform 263"/>
            <p:cNvSpPr>
              <a:spLocks/>
            </p:cNvSpPr>
            <p:nvPr/>
          </p:nvSpPr>
          <p:spPr bwMode="auto">
            <a:xfrm>
              <a:off x="6977956" y="2421705"/>
              <a:ext cx="6601" cy="9241"/>
            </a:xfrm>
            <a:custGeom>
              <a:avLst/>
              <a:gdLst>
                <a:gd name="T0" fmla="*/ 0 w 5"/>
                <a:gd name="T1" fmla="*/ 7 h 7"/>
                <a:gd name="T2" fmla="*/ 0 w 5"/>
                <a:gd name="T3" fmla="*/ 5 h 7"/>
                <a:gd name="T4" fmla="*/ 2 w 5"/>
                <a:gd name="T5" fmla="*/ 5 h 7"/>
                <a:gd name="T6" fmla="*/ 0 w 5"/>
                <a:gd name="T7" fmla="*/ 5 h 7"/>
                <a:gd name="T8" fmla="*/ 2 w 5"/>
                <a:gd name="T9" fmla="*/ 5 h 7"/>
                <a:gd name="T10" fmla="*/ 2 w 5"/>
                <a:gd name="T11" fmla="*/ 2 h 7"/>
                <a:gd name="T12" fmla="*/ 2 w 5"/>
                <a:gd name="T13" fmla="*/ 0 h 7"/>
                <a:gd name="T14" fmla="*/ 5 w 5"/>
                <a:gd name="T15" fmla="*/ 0 h 7"/>
                <a:gd name="T16" fmla="*/ 5 w 5"/>
                <a:gd name="T17" fmla="*/ 2 h 7"/>
                <a:gd name="T18" fmla="*/ 2 w 5"/>
                <a:gd name="T19" fmla="*/ 2 h 7"/>
                <a:gd name="T20" fmla="*/ 2 w 5"/>
                <a:gd name="T21" fmla="*/ 5 h 7"/>
                <a:gd name="T22" fmla="*/ 2 w 5"/>
                <a:gd name="T23" fmla="*/ 7 h 7"/>
                <a:gd name="T24" fmla="*/ 0 w 5"/>
                <a:gd name="T2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7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0" name="Freeform 264"/>
            <p:cNvSpPr>
              <a:spLocks/>
            </p:cNvSpPr>
            <p:nvPr/>
          </p:nvSpPr>
          <p:spPr bwMode="auto">
            <a:xfrm>
              <a:off x="7091486" y="2498272"/>
              <a:ext cx="0" cy="396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1" name="Freeform 265"/>
            <p:cNvSpPr>
              <a:spLocks/>
            </p:cNvSpPr>
            <p:nvPr/>
          </p:nvSpPr>
          <p:spPr bwMode="auto">
            <a:xfrm>
              <a:off x="7043962" y="2524675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2" name="Freeform 266"/>
            <p:cNvSpPr>
              <a:spLocks/>
            </p:cNvSpPr>
            <p:nvPr/>
          </p:nvSpPr>
          <p:spPr bwMode="auto">
            <a:xfrm>
              <a:off x="7024160" y="2428306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3" name="Freeform 267"/>
            <p:cNvSpPr>
              <a:spLocks/>
            </p:cNvSpPr>
            <p:nvPr/>
          </p:nvSpPr>
          <p:spPr bwMode="auto">
            <a:xfrm>
              <a:off x="7028120" y="2417745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4" name="Freeform 268"/>
            <p:cNvSpPr>
              <a:spLocks/>
            </p:cNvSpPr>
            <p:nvPr/>
          </p:nvSpPr>
          <p:spPr bwMode="auto">
            <a:xfrm>
              <a:off x="7124489" y="2485071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5" name="Rectangle 269"/>
            <p:cNvSpPr>
              <a:spLocks noChangeArrowheads="1"/>
            </p:cNvSpPr>
            <p:nvPr/>
          </p:nvSpPr>
          <p:spPr bwMode="auto">
            <a:xfrm>
              <a:off x="7094127" y="2495632"/>
              <a:ext cx="396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6" name="Freeform 270"/>
            <p:cNvSpPr>
              <a:spLocks/>
            </p:cNvSpPr>
            <p:nvPr/>
          </p:nvSpPr>
          <p:spPr bwMode="auto">
            <a:xfrm>
              <a:off x="7115249" y="2474510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7" name="Freeform 271"/>
            <p:cNvSpPr>
              <a:spLocks/>
            </p:cNvSpPr>
            <p:nvPr/>
          </p:nvSpPr>
          <p:spPr bwMode="auto">
            <a:xfrm>
              <a:off x="7071685" y="2515434"/>
              <a:ext cx="2640" cy="264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8" name="Freeform 272"/>
            <p:cNvSpPr>
              <a:spLocks/>
            </p:cNvSpPr>
            <p:nvPr/>
          </p:nvSpPr>
          <p:spPr bwMode="auto">
            <a:xfrm>
              <a:off x="7043962" y="2461309"/>
              <a:ext cx="3960" cy="3960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0 h 3"/>
                <a:gd name="T4" fmla="*/ 0 w 3"/>
                <a:gd name="T5" fmla="*/ 0 h 3"/>
                <a:gd name="T6" fmla="*/ 3 w 3"/>
                <a:gd name="T7" fmla="*/ 0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19" name="Freeform 273"/>
            <p:cNvSpPr>
              <a:spLocks/>
            </p:cNvSpPr>
            <p:nvPr/>
          </p:nvSpPr>
          <p:spPr bwMode="auto">
            <a:xfrm>
              <a:off x="7104688" y="2495632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0" name="Freeform 274"/>
            <p:cNvSpPr>
              <a:spLocks/>
            </p:cNvSpPr>
            <p:nvPr/>
          </p:nvSpPr>
          <p:spPr bwMode="auto">
            <a:xfrm>
              <a:off x="7091486" y="2495632"/>
              <a:ext cx="0" cy="264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1" name="Freeform 275"/>
            <p:cNvSpPr>
              <a:spLocks/>
            </p:cNvSpPr>
            <p:nvPr/>
          </p:nvSpPr>
          <p:spPr bwMode="auto">
            <a:xfrm>
              <a:off x="7041322" y="2489031"/>
              <a:ext cx="6601" cy="6601"/>
            </a:xfrm>
            <a:custGeom>
              <a:avLst/>
              <a:gdLst>
                <a:gd name="T0" fmla="*/ 0 w 5"/>
                <a:gd name="T1" fmla="*/ 5 h 5"/>
                <a:gd name="T2" fmla="*/ 0 w 5"/>
                <a:gd name="T3" fmla="*/ 2 h 5"/>
                <a:gd name="T4" fmla="*/ 2 w 5"/>
                <a:gd name="T5" fmla="*/ 2 h 5"/>
                <a:gd name="T6" fmla="*/ 2 w 5"/>
                <a:gd name="T7" fmla="*/ 0 h 5"/>
                <a:gd name="T8" fmla="*/ 5 w 5"/>
                <a:gd name="T9" fmla="*/ 0 h 5"/>
                <a:gd name="T10" fmla="*/ 5 w 5"/>
                <a:gd name="T11" fmla="*/ 2 h 5"/>
                <a:gd name="T12" fmla="*/ 2 w 5"/>
                <a:gd name="T13" fmla="*/ 2 h 5"/>
                <a:gd name="T14" fmla="*/ 2 w 5"/>
                <a:gd name="T15" fmla="*/ 5 h 5"/>
                <a:gd name="T16" fmla="*/ 0 w 5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2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2" name="Freeform 276"/>
            <p:cNvSpPr>
              <a:spLocks/>
            </p:cNvSpPr>
            <p:nvPr/>
          </p:nvSpPr>
          <p:spPr bwMode="auto">
            <a:xfrm>
              <a:off x="7228779" y="2515434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3" name="Freeform 277"/>
            <p:cNvSpPr>
              <a:spLocks/>
            </p:cNvSpPr>
            <p:nvPr/>
          </p:nvSpPr>
          <p:spPr bwMode="auto">
            <a:xfrm>
              <a:off x="6980596" y="2424345"/>
              <a:ext cx="6601" cy="6601"/>
            </a:xfrm>
            <a:custGeom>
              <a:avLst/>
              <a:gdLst>
                <a:gd name="T0" fmla="*/ 0 w 5"/>
                <a:gd name="T1" fmla="*/ 0 h 5"/>
                <a:gd name="T2" fmla="*/ 3 w 5"/>
                <a:gd name="T3" fmla="*/ 0 h 5"/>
                <a:gd name="T4" fmla="*/ 5 w 5"/>
                <a:gd name="T5" fmla="*/ 0 h 5"/>
                <a:gd name="T6" fmla="*/ 5 w 5"/>
                <a:gd name="T7" fmla="*/ 3 h 5"/>
                <a:gd name="T8" fmla="*/ 3 w 5"/>
                <a:gd name="T9" fmla="*/ 3 h 5"/>
                <a:gd name="T10" fmla="*/ 3 w 5"/>
                <a:gd name="T11" fmla="*/ 5 h 5"/>
                <a:gd name="T12" fmla="*/ 0 w 5"/>
                <a:gd name="T13" fmla="*/ 5 h 5"/>
                <a:gd name="T14" fmla="*/ 0 w 5"/>
                <a:gd name="T15" fmla="*/ 3 h 5"/>
                <a:gd name="T16" fmla="*/ 0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4" name="Freeform 278"/>
            <p:cNvSpPr>
              <a:spLocks/>
            </p:cNvSpPr>
            <p:nvPr/>
          </p:nvSpPr>
          <p:spPr bwMode="auto">
            <a:xfrm>
              <a:off x="6971355" y="2404543"/>
              <a:ext cx="2640" cy="3960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3 h 3"/>
                <a:gd name="T4" fmla="*/ 0 w 2"/>
                <a:gd name="T5" fmla="*/ 3 h 3"/>
                <a:gd name="T6" fmla="*/ 2 w 2"/>
                <a:gd name="T7" fmla="*/ 0 h 3"/>
                <a:gd name="T8" fmla="*/ 2 w 2"/>
                <a:gd name="T9" fmla="*/ 3 h 3"/>
                <a:gd name="T10" fmla="*/ 0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5" name="Freeform 279"/>
            <p:cNvSpPr>
              <a:spLocks/>
            </p:cNvSpPr>
            <p:nvPr/>
          </p:nvSpPr>
          <p:spPr bwMode="auto">
            <a:xfrm>
              <a:off x="7115249" y="2482431"/>
              <a:ext cx="6601" cy="2640"/>
            </a:xfrm>
            <a:custGeom>
              <a:avLst/>
              <a:gdLst>
                <a:gd name="T0" fmla="*/ 0 w 5"/>
                <a:gd name="T1" fmla="*/ 0 h 2"/>
                <a:gd name="T2" fmla="*/ 2 w 5"/>
                <a:gd name="T3" fmla="*/ 0 h 2"/>
                <a:gd name="T4" fmla="*/ 0 w 5"/>
                <a:gd name="T5" fmla="*/ 0 h 2"/>
                <a:gd name="T6" fmla="*/ 2 w 5"/>
                <a:gd name="T7" fmla="*/ 0 h 2"/>
                <a:gd name="T8" fmla="*/ 5 w 5"/>
                <a:gd name="T9" fmla="*/ 0 h 2"/>
                <a:gd name="T10" fmla="*/ 2 w 5"/>
                <a:gd name="T11" fmla="*/ 0 h 2"/>
                <a:gd name="T12" fmla="*/ 2 w 5"/>
                <a:gd name="T13" fmla="*/ 2 h 2"/>
                <a:gd name="T14" fmla="*/ 0 w 5"/>
                <a:gd name="T15" fmla="*/ 2 h 2"/>
                <a:gd name="T16" fmla="*/ 0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6" name="Freeform 280"/>
            <p:cNvSpPr>
              <a:spLocks/>
            </p:cNvSpPr>
            <p:nvPr/>
          </p:nvSpPr>
          <p:spPr bwMode="auto">
            <a:xfrm>
              <a:off x="6950233" y="2397943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7" name="Freeform 281"/>
            <p:cNvSpPr>
              <a:spLocks/>
            </p:cNvSpPr>
            <p:nvPr/>
          </p:nvSpPr>
          <p:spPr bwMode="auto">
            <a:xfrm>
              <a:off x="7024160" y="2428306"/>
              <a:ext cx="3960" cy="2640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8" name="Freeform 282"/>
            <p:cNvSpPr>
              <a:spLocks/>
            </p:cNvSpPr>
            <p:nvPr/>
          </p:nvSpPr>
          <p:spPr bwMode="auto">
            <a:xfrm>
              <a:off x="7043962" y="2458668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29" name="Freeform 283"/>
            <p:cNvSpPr>
              <a:spLocks/>
            </p:cNvSpPr>
            <p:nvPr/>
          </p:nvSpPr>
          <p:spPr bwMode="auto">
            <a:xfrm>
              <a:off x="7102047" y="2485071"/>
              <a:ext cx="2640" cy="3960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0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0" name="Freeform 284"/>
            <p:cNvSpPr>
              <a:spLocks/>
            </p:cNvSpPr>
            <p:nvPr/>
          </p:nvSpPr>
          <p:spPr bwMode="auto">
            <a:xfrm>
              <a:off x="7094127" y="2489031"/>
              <a:ext cx="3960" cy="6601"/>
            </a:xfrm>
            <a:custGeom>
              <a:avLst/>
              <a:gdLst>
                <a:gd name="T0" fmla="*/ 0 w 3"/>
                <a:gd name="T1" fmla="*/ 5 h 5"/>
                <a:gd name="T2" fmla="*/ 0 w 3"/>
                <a:gd name="T3" fmla="*/ 2 h 5"/>
                <a:gd name="T4" fmla="*/ 0 w 3"/>
                <a:gd name="T5" fmla="*/ 0 h 5"/>
                <a:gd name="T6" fmla="*/ 3 w 3"/>
                <a:gd name="T7" fmla="*/ 0 h 5"/>
                <a:gd name="T8" fmla="*/ 0 w 3"/>
                <a:gd name="T9" fmla="*/ 2 h 5"/>
                <a:gd name="T10" fmla="*/ 3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3 w 3"/>
                <a:gd name="T17" fmla="*/ 5 h 5"/>
                <a:gd name="T18" fmla="*/ 0 w 3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3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1" name="Freeform 285"/>
            <p:cNvSpPr>
              <a:spLocks/>
            </p:cNvSpPr>
            <p:nvPr/>
          </p:nvSpPr>
          <p:spPr bwMode="auto">
            <a:xfrm>
              <a:off x="7021520" y="2424345"/>
              <a:ext cx="2640" cy="3960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2" name="Freeform 286"/>
            <p:cNvSpPr>
              <a:spLocks/>
            </p:cNvSpPr>
            <p:nvPr/>
          </p:nvSpPr>
          <p:spPr bwMode="auto">
            <a:xfrm>
              <a:off x="7008319" y="2397943"/>
              <a:ext cx="6601" cy="6601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0 h 5"/>
                <a:gd name="T4" fmla="*/ 2 w 5"/>
                <a:gd name="T5" fmla="*/ 3 h 5"/>
                <a:gd name="T6" fmla="*/ 2 w 5"/>
                <a:gd name="T7" fmla="*/ 0 h 5"/>
                <a:gd name="T8" fmla="*/ 2 w 5"/>
                <a:gd name="T9" fmla="*/ 3 h 5"/>
                <a:gd name="T10" fmla="*/ 5 w 5"/>
                <a:gd name="T11" fmla="*/ 3 h 5"/>
                <a:gd name="T12" fmla="*/ 2 w 5"/>
                <a:gd name="T13" fmla="*/ 3 h 5"/>
                <a:gd name="T14" fmla="*/ 5 w 5"/>
                <a:gd name="T15" fmla="*/ 3 h 5"/>
                <a:gd name="T16" fmla="*/ 2 w 5"/>
                <a:gd name="T17" fmla="*/ 3 h 5"/>
                <a:gd name="T18" fmla="*/ 2 w 5"/>
                <a:gd name="T19" fmla="*/ 5 h 5"/>
                <a:gd name="T20" fmla="*/ 2 w 5"/>
                <a:gd name="T21" fmla="*/ 3 h 5"/>
                <a:gd name="T22" fmla="*/ 2 w 5"/>
                <a:gd name="T23" fmla="*/ 5 h 5"/>
                <a:gd name="T24" fmla="*/ 0 w 5"/>
                <a:gd name="T25" fmla="*/ 5 h 5"/>
                <a:gd name="T26" fmla="*/ 0 w 5"/>
                <a:gd name="T27" fmla="*/ 3 h 5"/>
                <a:gd name="T28" fmla="*/ 2 w 5"/>
                <a:gd name="T29" fmla="*/ 3 h 5"/>
                <a:gd name="T30" fmla="*/ 0 w 5"/>
                <a:gd name="T3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3" name="Freeform 287"/>
            <p:cNvSpPr>
              <a:spLocks/>
            </p:cNvSpPr>
            <p:nvPr/>
          </p:nvSpPr>
          <p:spPr bwMode="auto">
            <a:xfrm>
              <a:off x="7024160" y="2421705"/>
              <a:ext cx="3960" cy="2640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4" name="Freeform 288"/>
            <p:cNvSpPr>
              <a:spLocks/>
            </p:cNvSpPr>
            <p:nvPr/>
          </p:nvSpPr>
          <p:spPr bwMode="auto">
            <a:xfrm>
              <a:off x="7091486" y="2498272"/>
              <a:ext cx="0" cy="3960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5" name="Rectangle 289"/>
            <p:cNvSpPr>
              <a:spLocks noChangeArrowheads="1"/>
            </p:cNvSpPr>
            <p:nvPr/>
          </p:nvSpPr>
          <p:spPr bwMode="auto">
            <a:xfrm>
              <a:off x="6960794" y="2395302"/>
              <a:ext cx="396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6" name="Freeform 290"/>
            <p:cNvSpPr>
              <a:spLocks/>
            </p:cNvSpPr>
            <p:nvPr/>
          </p:nvSpPr>
          <p:spPr bwMode="auto">
            <a:xfrm>
              <a:off x="7098087" y="2491672"/>
              <a:ext cx="3960" cy="396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3 h 3"/>
                <a:gd name="T4" fmla="*/ 3 w 3"/>
                <a:gd name="T5" fmla="*/ 0 h 3"/>
                <a:gd name="T6" fmla="*/ 3 w 3"/>
                <a:gd name="T7" fmla="*/ 3 h 3"/>
                <a:gd name="T8" fmla="*/ 0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7" name="Freeform 291"/>
            <p:cNvSpPr>
              <a:spLocks/>
            </p:cNvSpPr>
            <p:nvPr/>
          </p:nvSpPr>
          <p:spPr bwMode="auto">
            <a:xfrm>
              <a:off x="7030761" y="2524675"/>
              <a:ext cx="3960" cy="3960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8" name="Freeform 292"/>
            <p:cNvSpPr>
              <a:spLocks/>
            </p:cNvSpPr>
            <p:nvPr/>
          </p:nvSpPr>
          <p:spPr bwMode="auto">
            <a:xfrm>
              <a:off x="7094127" y="2489031"/>
              <a:ext cx="7921" cy="9241"/>
            </a:xfrm>
            <a:custGeom>
              <a:avLst/>
              <a:gdLst>
                <a:gd name="T0" fmla="*/ 0 w 6"/>
                <a:gd name="T1" fmla="*/ 5 h 7"/>
                <a:gd name="T2" fmla="*/ 3 w 6"/>
                <a:gd name="T3" fmla="*/ 5 h 7"/>
                <a:gd name="T4" fmla="*/ 3 w 6"/>
                <a:gd name="T5" fmla="*/ 2 h 7"/>
                <a:gd name="T6" fmla="*/ 3 w 6"/>
                <a:gd name="T7" fmla="*/ 0 h 7"/>
                <a:gd name="T8" fmla="*/ 3 w 6"/>
                <a:gd name="T9" fmla="*/ 2 h 7"/>
                <a:gd name="T10" fmla="*/ 3 w 6"/>
                <a:gd name="T11" fmla="*/ 0 h 7"/>
                <a:gd name="T12" fmla="*/ 3 w 6"/>
                <a:gd name="T13" fmla="*/ 2 h 7"/>
                <a:gd name="T14" fmla="*/ 6 w 6"/>
                <a:gd name="T15" fmla="*/ 2 h 7"/>
                <a:gd name="T16" fmla="*/ 3 w 6"/>
                <a:gd name="T17" fmla="*/ 2 h 7"/>
                <a:gd name="T18" fmla="*/ 3 w 6"/>
                <a:gd name="T19" fmla="*/ 5 h 7"/>
                <a:gd name="T20" fmla="*/ 3 w 6"/>
                <a:gd name="T21" fmla="*/ 7 h 7"/>
                <a:gd name="T22" fmla="*/ 3 w 6"/>
                <a:gd name="T23" fmla="*/ 5 h 7"/>
                <a:gd name="T24" fmla="*/ 0 w 6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0" y="5"/>
                  </a:moveTo>
                  <a:lnTo>
                    <a:pt x="3" y="5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6" y="2"/>
                  </a:lnTo>
                  <a:lnTo>
                    <a:pt x="3" y="2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39" name="Freeform 293"/>
            <p:cNvSpPr>
              <a:spLocks/>
            </p:cNvSpPr>
            <p:nvPr/>
          </p:nvSpPr>
          <p:spPr bwMode="auto">
            <a:xfrm>
              <a:off x="6997758" y="2404543"/>
              <a:ext cx="2640" cy="3960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0 h 3"/>
                <a:gd name="T4" fmla="*/ 2 w 2"/>
                <a:gd name="T5" fmla="*/ 0 h 3"/>
                <a:gd name="T6" fmla="*/ 0 w 2"/>
                <a:gd name="T7" fmla="*/ 0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0" name="Rectangle 294"/>
            <p:cNvSpPr>
              <a:spLocks noChangeArrowheads="1"/>
            </p:cNvSpPr>
            <p:nvPr/>
          </p:nvSpPr>
          <p:spPr bwMode="auto">
            <a:xfrm>
              <a:off x="7091486" y="2495632"/>
              <a:ext cx="264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1" name="Freeform 295"/>
            <p:cNvSpPr>
              <a:spLocks/>
            </p:cNvSpPr>
            <p:nvPr/>
          </p:nvSpPr>
          <p:spPr bwMode="auto">
            <a:xfrm>
              <a:off x="7021520" y="2421705"/>
              <a:ext cx="2640" cy="6601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2 h 5"/>
                <a:gd name="T6" fmla="*/ 2 w 2"/>
                <a:gd name="T7" fmla="*/ 5 h 5"/>
                <a:gd name="T8" fmla="*/ 0 w 2"/>
                <a:gd name="T9" fmla="*/ 2 h 5"/>
                <a:gd name="T10" fmla="*/ 2 w 2"/>
                <a:gd name="T11" fmla="*/ 2 h 5"/>
                <a:gd name="T12" fmla="*/ 0 w 2"/>
                <a:gd name="T13" fmla="*/ 2 h 5"/>
                <a:gd name="T14" fmla="*/ 0 w 2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2" name="Freeform 296"/>
            <p:cNvSpPr>
              <a:spLocks/>
            </p:cNvSpPr>
            <p:nvPr/>
          </p:nvSpPr>
          <p:spPr bwMode="auto">
            <a:xfrm>
              <a:off x="7010959" y="2397943"/>
              <a:ext cx="3960" cy="3960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3 h 3"/>
                <a:gd name="T4" fmla="*/ 3 w 3"/>
                <a:gd name="T5" fmla="*/ 0 h 3"/>
                <a:gd name="T6" fmla="*/ 3 w 3"/>
                <a:gd name="T7" fmla="*/ 3 h 3"/>
                <a:gd name="T8" fmla="*/ 0 w 3"/>
                <a:gd name="T9" fmla="*/ 3 h 3"/>
                <a:gd name="T10" fmla="*/ 0 w 3"/>
                <a:gd name="T11" fmla="*/ 0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3" name="Freeform 297"/>
            <p:cNvSpPr>
              <a:spLocks/>
            </p:cNvSpPr>
            <p:nvPr/>
          </p:nvSpPr>
          <p:spPr bwMode="auto">
            <a:xfrm>
              <a:off x="7241981" y="2511473"/>
              <a:ext cx="3960" cy="6601"/>
            </a:xfrm>
            <a:custGeom>
              <a:avLst/>
              <a:gdLst>
                <a:gd name="T0" fmla="*/ 0 w 3"/>
                <a:gd name="T1" fmla="*/ 3 h 5"/>
                <a:gd name="T2" fmla="*/ 0 w 3"/>
                <a:gd name="T3" fmla="*/ 0 h 5"/>
                <a:gd name="T4" fmla="*/ 3 w 3"/>
                <a:gd name="T5" fmla="*/ 0 h 5"/>
                <a:gd name="T6" fmla="*/ 3 w 3"/>
                <a:gd name="T7" fmla="*/ 3 h 5"/>
                <a:gd name="T8" fmla="*/ 3 w 3"/>
                <a:gd name="T9" fmla="*/ 5 h 5"/>
                <a:gd name="T10" fmla="*/ 3 w 3"/>
                <a:gd name="T11" fmla="*/ 3 h 5"/>
                <a:gd name="T12" fmla="*/ 0 w 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4" name="Rectangle 298"/>
            <p:cNvSpPr>
              <a:spLocks noChangeArrowheads="1"/>
            </p:cNvSpPr>
            <p:nvPr/>
          </p:nvSpPr>
          <p:spPr bwMode="auto">
            <a:xfrm>
              <a:off x="7115249" y="2489031"/>
              <a:ext cx="264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5" name="Freeform 299"/>
            <p:cNvSpPr>
              <a:spLocks/>
            </p:cNvSpPr>
            <p:nvPr/>
          </p:nvSpPr>
          <p:spPr bwMode="auto">
            <a:xfrm>
              <a:off x="7000398" y="2401903"/>
              <a:ext cx="0" cy="6601"/>
            </a:xfrm>
            <a:custGeom>
              <a:avLst/>
              <a:gdLst>
                <a:gd name="T0" fmla="*/ 0 h 5"/>
                <a:gd name="T1" fmla="*/ 2 h 5"/>
                <a:gd name="T2" fmla="*/ 5 h 5"/>
                <a:gd name="T3" fmla="*/ 2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6" name="Rectangle 300"/>
            <p:cNvSpPr>
              <a:spLocks noChangeArrowheads="1"/>
            </p:cNvSpPr>
            <p:nvPr/>
          </p:nvSpPr>
          <p:spPr bwMode="auto">
            <a:xfrm>
              <a:off x="7098087" y="2489031"/>
              <a:ext cx="396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7" name="Rectangle 301"/>
            <p:cNvSpPr>
              <a:spLocks noChangeArrowheads="1"/>
            </p:cNvSpPr>
            <p:nvPr/>
          </p:nvSpPr>
          <p:spPr bwMode="auto">
            <a:xfrm>
              <a:off x="6950233" y="2391342"/>
              <a:ext cx="3960" cy="396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8" name="Freeform 302"/>
            <p:cNvSpPr>
              <a:spLocks/>
            </p:cNvSpPr>
            <p:nvPr/>
          </p:nvSpPr>
          <p:spPr bwMode="auto">
            <a:xfrm>
              <a:off x="6940992" y="2387382"/>
              <a:ext cx="2640" cy="3960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3 h 3"/>
                <a:gd name="T4" fmla="*/ 2 w 2"/>
                <a:gd name="T5" fmla="*/ 0 h 3"/>
                <a:gd name="T6" fmla="*/ 2 w 2"/>
                <a:gd name="T7" fmla="*/ 3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49" name="Freeform 303"/>
            <p:cNvSpPr>
              <a:spLocks/>
            </p:cNvSpPr>
            <p:nvPr/>
          </p:nvSpPr>
          <p:spPr bwMode="auto">
            <a:xfrm>
              <a:off x="7004358" y="2397943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0" name="Freeform 304"/>
            <p:cNvSpPr>
              <a:spLocks/>
            </p:cNvSpPr>
            <p:nvPr/>
          </p:nvSpPr>
          <p:spPr bwMode="auto">
            <a:xfrm>
              <a:off x="6940992" y="2384741"/>
              <a:ext cx="2640" cy="264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0 h 2"/>
                <a:gd name="T6" fmla="*/ 2 w 2"/>
                <a:gd name="T7" fmla="*/ 0 h 2"/>
                <a:gd name="T8" fmla="*/ 0 w 2"/>
                <a:gd name="T9" fmla="*/ 0 h 2"/>
                <a:gd name="T10" fmla="*/ 2 w 2"/>
                <a:gd name="T11" fmla="*/ 0 h 2"/>
                <a:gd name="T12" fmla="*/ 0 w 2"/>
                <a:gd name="T13" fmla="*/ 0 h 2"/>
                <a:gd name="T14" fmla="*/ 0 w 2"/>
                <a:gd name="T15" fmla="*/ 2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1" name="Rectangle 305"/>
            <p:cNvSpPr>
              <a:spLocks noChangeArrowheads="1"/>
            </p:cNvSpPr>
            <p:nvPr/>
          </p:nvSpPr>
          <p:spPr bwMode="auto">
            <a:xfrm>
              <a:off x="7241981" y="2515434"/>
              <a:ext cx="396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2" name="Freeform 306"/>
            <p:cNvSpPr>
              <a:spLocks/>
            </p:cNvSpPr>
            <p:nvPr/>
          </p:nvSpPr>
          <p:spPr bwMode="auto">
            <a:xfrm>
              <a:off x="7017559" y="2415104"/>
              <a:ext cx="6601" cy="2640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3 w 5"/>
                <a:gd name="T5" fmla="*/ 0 h 2"/>
                <a:gd name="T6" fmla="*/ 5 w 5"/>
                <a:gd name="T7" fmla="*/ 0 h 2"/>
                <a:gd name="T8" fmla="*/ 3 w 5"/>
                <a:gd name="T9" fmla="*/ 0 h 2"/>
                <a:gd name="T10" fmla="*/ 3 w 5"/>
                <a:gd name="T11" fmla="*/ 2 h 2"/>
                <a:gd name="T12" fmla="*/ 3 w 5"/>
                <a:gd name="T13" fmla="*/ 0 h 2"/>
                <a:gd name="T14" fmla="*/ 3 w 5"/>
                <a:gd name="T15" fmla="*/ 2 h 2"/>
                <a:gd name="T16" fmla="*/ 0 w 5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3" name="Freeform 307"/>
            <p:cNvSpPr>
              <a:spLocks/>
            </p:cNvSpPr>
            <p:nvPr/>
          </p:nvSpPr>
          <p:spPr bwMode="auto">
            <a:xfrm>
              <a:off x="7094127" y="2495632"/>
              <a:ext cx="0" cy="2640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4" name="Freeform 308"/>
            <p:cNvSpPr>
              <a:spLocks/>
            </p:cNvSpPr>
            <p:nvPr/>
          </p:nvSpPr>
          <p:spPr bwMode="auto">
            <a:xfrm>
              <a:off x="7004358" y="2401903"/>
              <a:ext cx="3960" cy="6601"/>
            </a:xfrm>
            <a:custGeom>
              <a:avLst/>
              <a:gdLst>
                <a:gd name="T0" fmla="*/ 0 w 3"/>
                <a:gd name="T1" fmla="*/ 2 h 5"/>
                <a:gd name="T2" fmla="*/ 0 w 3"/>
                <a:gd name="T3" fmla="*/ 0 h 5"/>
                <a:gd name="T4" fmla="*/ 3 w 3"/>
                <a:gd name="T5" fmla="*/ 2 h 5"/>
                <a:gd name="T6" fmla="*/ 3 w 3"/>
                <a:gd name="T7" fmla="*/ 5 h 5"/>
                <a:gd name="T8" fmla="*/ 0 w 3"/>
                <a:gd name="T9" fmla="*/ 5 h 5"/>
                <a:gd name="T10" fmla="*/ 0 w 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5" name="Freeform 309"/>
            <p:cNvSpPr>
              <a:spLocks/>
            </p:cNvSpPr>
            <p:nvPr/>
          </p:nvSpPr>
          <p:spPr bwMode="auto">
            <a:xfrm>
              <a:off x="6958154" y="2391342"/>
              <a:ext cx="6601" cy="3960"/>
            </a:xfrm>
            <a:custGeom>
              <a:avLst/>
              <a:gdLst>
                <a:gd name="T0" fmla="*/ 0 w 5"/>
                <a:gd name="T1" fmla="*/ 3 h 3"/>
                <a:gd name="T2" fmla="*/ 2 w 5"/>
                <a:gd name="T3" fmla="*/ 3 h 3"/>
                <a:gd name="T4" fmla="*/ 2 w 5"/>
                <a:gd name="T5" fmla="*/ 0 h 3"/>
                <a:gd name="T6" fmla="*/ 5 w 5"/>
                <a:gd name="T7" fmla="*/ 0 h 3"/>
                <a:gd name="T8" fmla="*/ 5 w 5"/>
                <a:gd name="T9" fmla="*/ 3 h 3"/>
                <a:gd name="T10" fmla="*/ 2 w 5"/>
                <a:gd name="T11" fmla="*/ 3 h 3"/>
                <a:gd name="T12" fmla="*/ 2 w 5"/>
                <a:gd name="T13" fmla="*/ 0 h 3"/>
                <a:gd name="T14" fmla="*/ 2 w 5"/>
                <a:gd name="T15" fmla="*/ 3 h 3"/>
                <a:gd name="T16" fmla="*/ 2 w 5"/>
                <a:gd name="T17" fmla="*/ 0 h 3"/>
                <a:gd name="T18" fmla="*/ 2 w 5"/>
                <a:gd name="T19" fmla="*/ 3 h 3"/>
                <a:gd name="T20" fmla="*/ 0 w 5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6" name="Freeform 310"/>
            <p:cNvSpPr>
              <a:spLocks/>
            </p:cNvSpPr>
            <p:nvPr/>
          </p:nvSpPr>
          <p:spPr bwMode="auto">
            <a:xfrm>
              <a:off x="7021520" y="2411144"/>
              <a:ext cx="2640" cy="3960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3 h 3"/>
                <a:gd name="T4" fmla="*/ 2 w 2"/>
                <a:gd name="T5" fmla="*/ 0 h 3"/>
                <a:gd name="T6" fmla="*/ 0 w 2"/>
                <a:gd name="T7" fmla="*/ 0 h 3"/>
                <a:gd name="T8" fmla="*/ 2 w 2"/>
                <a:gd name="T9" fmla="*/ 0 h 3"/>
                <a:gd name="T10" fmla="*/ 2 w 2"/>
                <a:gd name="T11" fmla="*/ 3 h 3"/>
                <a:gd name="T12" fmla="*/ 0 w 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7" name="Freeform 311"/>
            <p:cNvSpPr>
              <a:spLocks/>
            </p:cNvSpPr>
            <p:nvPr/>
          </p:nvSpPr>
          <p:spPr bwMode="auto">
            <a:xfrm>
              <a:off x="7034721" y="2434906"/>
              <a:ext cx="2640" cy="3960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2 w 2"/>
                <a:gd name="T5" fmla="*/ 3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8" name="Freeform 312"/>
            <p:cNvSpPr>
              <a:spLocks/>
            </p:cNvSpPr>
            <p:nvPr/>
          </p:nvSpPr>
          <p:spPr bwMode="auto">
            <a:xfrm>
              <a:off x="7024160" y="2417745"/>
              <a:ext cx="3960" cy="3960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59" name="Freeform 313"/>
            <p:cNvSpPr>
              <a:spLocks/>
            </p:cNvSpPr>
            <p:nvPr/>
          </p:nvSpPr>
          <p:spPr bwMode="auto">
            <a:xfrm>
              <a:off x="7004358" y="2401903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0" name="Freeform 314"/>
            <p:cNvSpPr>
              <a:spLocks/>
            </p:cNvSpPr>
            <p:nvPr/>
          </p:nvSpPr>
          <p:spPr bwMode="auto">
            <a:xfrm>
              <a:off x="7008319" y="2401903"/>
              <a:ext cx="0" cy="2640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1" name="Rectangle 315"/>
            <p:cNvSpPr>
              <a:spLocks noChangeArrowheads="1"/>
            </p:cNvSpPr>
            <p:nvPr/>
          </p:nvSpPr>
          <p:spPr bwMode="auto">
            <a:xfrm>
              <a:off x="7235380" y="2515434"/>
              <a:ext cx="396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2" name="Freeform 316"/>
            <p:cNvSpPr>
              <a:spLocks/>
            </p:cNvSpPr>
            <p:nvPr/>
          </p:nvSpPr>
          <p:spPr bwMode="auto">
            <a:xfrm>
              <a:off x="7124489" y="2489031"/>
              <a:ext cx="0" cy="6601"/>
            </a:xfrm>
            <a:custGeom>
              <a:avLst/>
              <a:gdLst>
                <a:gd name="T0" fmla="*/ 0 h 5"/>
                <a:gd name="T1" fmla="*/ 2 h 5"/>
                <a:gd name="T2" fmla="*/ 5 h 5"/>
                <a:gd name="T3" fmla="*/ 2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3" name="Freeform 317"/>
            <p:cNvSpPr>
              <a:spLocks/>
            </p:cNvSpPr>
            <p:nvPr/>
          </p:nvSpPr>
          <p:spPr bwMode="auto">
            <a:xfrm>
              <a:off x="7228779" y="2515434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4" name="Freeform 318"/>
            <p:cNvSpPr>
              <a:spLocks/>
            </p:cNvSpPr>
            <p:nvPr/>
          </p:nvSpPr>
          <p:spPr bwMode="auto">
            <a:xfrm>
              <a:off x="7008319" y="2397943"/>
              <a:ext cx="2640" cy="3960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5" name="Freeform 319"/>
            <p:cNvSpPr>
              <a:spLocks/>
            </p:cNvSpPr>
            <p:nvPr/>
          </p:nvSpPr>
          <p:spPr bwMode="auto">
            <a:xfrm>
              <a:off x="7098087" y="2482431"/>
              <a:ext cx="3960" cy="2640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3 w 3"/>
                <a:gd name="T5" fmla="*/ 2 h 2"/>
                <a:gd name="T6" fmla="*/ 0 w 3"/>
                <a:gd name="T7" fmla="*/ 2 h 2"/>
                <a:gd name="T8" fmla="*/ 3 w 3"/>
                <a:gd name="T9" fmla="*/ 2 h 2"/>
                <a:gd name="T10" fmla="*/ 0 w 3"/>
                <a:gd name="T11" fmla="*/ 2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6" name="Freeform 320"/>
            <p:cNvSpPr>
              <a:spLocks/>
            </p:cNvSpPr>
            <p:nvPr/>
          </p:nvSpPr>
          <p:spPr bwMode="auto">
            <a:xfrm>
              <a:off x="7121849" y="2482431"/>
              <a:ext cx="2640" cy="264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2 w 2"/>
                <a:gd name="T9" fmla="*/ 0 h 2"/>
                <a:gd name="T10" fmla="*/ 2 w 2"/>
                <a:gd name="T11" fmla="*/ 2 h 2"/>
                <a:gd name="T12" fmla="*/ 0 w 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7" name="Freeform 321"/>
            <p:cNvSpPr>
              <a:spLocks/>
            </p:cNvSpPr>
            <p:nvPr/>
          </p:nvSpPr>
          <p:spPr bwMode="auto">
            <a:xfrm>
              <a:off x="7024160" y="2421705"/>
              <a:ext cx="3960" cy="2640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3 w 3"/>
                <a:gd name="T5" fmla="*/ 2 h 2"/>
                <a:gd name="T6" fmla="*/ 0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8" name="Rectangle 322"/>
            <p:cNvSpPr>
              <a:spLocks noChangeArrowheads="1"/>
            </p:cNvSpPr>
            <p:nvPr/>
          </p:nvSpPr>
          <p:spPr bwMode="auto">
            <a:xfrm>
              <a:off x="7094127" y="2485071"/>
              <a:ext cx="3960" cy="396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69" name="Freeform 323"/>
            <p:cNvSpPr>
              <a:spLocks/>
            </p:cNvSpPr>
            <p:nvPr/>
          </p:nvSpPr>
          <p:spPr bwMode="auto">
            <a:xfrm>
              <a:off x="7037361" y="2438867"/>
              <a:ext cx="3960" cy="2640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0 h 2"/>
                <a:gd name="T4" fmla="*/ 3 w 3"/>
                <a:gd name="T5" fmla="*/ 0 h 2"/>
                <a:gd name="T6" fmla="*/ 0 w 3"/>
                <a:gd name="T7" fmla="*/ 0 h 2"/>
                <a:gd name="T8" fmla="*/ 3 w 3"/>
                <a:gd name="T9" fmla="*/ 0 h 2"/>
                <a:gd name="T10" fmla="*/ 3 w 3"/>
                <a:gd name="T11" fmla="*/ 2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70" name="Freeform 324"/>
            <p:cNvSpPr>
              <a:spLocks/>
            </p:cNvSpPr>
            <p:nvPr/>
          </p:nvSpPr>
          <p:spPr bwMode="auto">
            <a:xfrm>
              <a:off x="7231420" y="2515434"/>
              <a:ext cx="3960" cy="2640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0 w 3"/>
                <a:gd name="T5" fmla="*/ 0 h 2"/>
                <a:gd name="T6" fmla="*/ 0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71" name="Rectangle 325"/>
            <p:cNvSpPr>
              <a:spLocks noChangeArrowheads="1"/>
            </p:cNvSpPr>
            <p:nvPr/>
          </p:nvSpPr>
          <p:spPr bwMode="auto">
            <a:xfrm>
              <a:off x="7028120" y="2434906"/>
              <a:ext cx="2640" cy="396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72" name="Freeform 327"/>
            <p:cNvSpPr>
              <a:spLocks/>
            </p:cNvSpPr>
            <p:nvPr/>
          </p:nvSpPr>
          <p:spPr bwMode="auto">
            <a:xfrm>
              <a:off x="5698755" y="2873187"/>
              <a:ext cx="897685" cy="840919"/>
            </a:xfrm>
            <a:custGeom>
              <a:avLst/>
              <a:gdLst>
                <a:gd name="T0" fmla="*/ 5 w 680"/>
                <a:gd name="T1" fmla="*/ 89 h 637"/>
                <a:gd name="T2" fmla="*/ 190 w 680"/>
                <a:gd name="T3" fmla="*/ 76 h 637"/>
                <a:gd name="T4" fmla="*/ 195 w 680"/>
                <a:gd name="T5" fmla="*/ 51 h 637"/>
                <a:gd name="T6" fmla="*/ 200 w 680"/>
                <a:gd name="T7" fmla="*/ 18 h 637"/>
                <a:gd name="T8" fmla="*/ 218 w 680"/>
                <a:gd name="T9" fmla="*/ 18 h 637"/>
                <a:gd name="T10" fmla="*/ 233 w 680"/>
                <a:gd name="T11" fmla="*/ 49 h 637"/>
                <a:gd name="T12" fmla="*/ 238 w 680"/>
                <a:gd name="T13" fmla="*/ 76 h 637"/>
                <a:gd name="T14" fmla="*/ 264 w 680"/>
                <a:gd name="T15" fmla="*/ 94 h 637"/>
                <a:gd name="T16" fmla="*/ 279 w 680"/>
                <a:gd name="T17" fmla="*/ 114 h 637"/>
                <a:gd name="T18" fmla="*/ 347 w 680"/>
                <a:gd name="T19" fmla="*/ 125 h 637"/>
                <a:gd name="T20" fmla="*/ 675 w 680"/>
                <a:gd name="T21" fmla="*/ 158 h 637"/>
                <a:gd name="T22" fmla="*/ 662 w 680"/>
                <a:gd name="T23" fmla="*/ 188 h 637"/>
                <a:gd name="T24" fmla="*/ 654 w 680"/>
                <a:gd name="T25" fmla="*/ 216 h 637"/>
                <a:gd name="T26" fmla="*/ 647 w 680"/>
                <a:gd name="T27" fmla="*/ 249 h 637"/>
                <a:gd name="T28" fmla="*/ 652 w 680"/>
                <a:gd name="T29" fmla="*/ 277 h 637"/>
                <a:gd name="T30" fmla="*/ 652 w 680"/>
                <a:gd name="T31" fmla="*/ 315 h 637"/>
                <a:gd name="T32" fmla="*/ 662 w 680"/>
                <a:gd name="T33" fmla="*/ 333 h 637"/>
                <a:gd name="T34" fmla="*/ 652 w 680"/>
                <a:gd name="T35" fmla="*/ 361 h 637"/>
                <a:gd name="T36" fmla="*/ 642 w 680"/>
                <a:gd name="T37" fmla="*/ 393 h 637"/>
                <a:gd name="T38" fmla="*/ 634 w 680"/>
                <a:gd name="T39" fmla="*/ 426 h 637"/>
                <a:gd name="T40" fmla="*/ 624 w 680"/>
                <a:gd name="T41" fmla="*/ 457 h 637"/>
                <a:gd name="T42" fmla="*/ 599 w 680"/>
                <a:gd name="T43" fmla="*/ 465 h 637"/>
                <a:gd name="T44" fmla="*/ 586 w 680"/>
                <a:gd name="T45" fmla="*/ 490 h 637"/>
                <a:gd name="T46" fmla="*/ 566 w 680"/>
                <a:gd name="T47" fmla="*/ 510 h 637"/>
                <a:gd name="T48" fmla="*/ 540 w 680"/>
                <a:gd name="T49" fmla="*/ 528 h 637"/>
                <a:gd name="T50" fmla="*/ 535 w 680"/>
                <a:gd name="T51" fmla="*/ 546 h 637"/>
                <a:gd name="T52" fmla="*/ 528 w 680"/>
                <a:gd name="T53" fmla="*/ 558 h 637"/>
                <a:gd name="T54" fmla="*/ 515 w 680"/>
                <a:gd name="T55" fmla="*/ 569 h 637"/>
                <a:gd name="T56" fmla="*/ 507 w 680"/>
                <a:gd name="T57" fmla="*/ 584 h 637"/>
                <a:gd name="T58" fmla="*/ 500 w 680"/>
                <a:gd name="T59" fmla="*/ 599 h 637"/>
                <a:gd name="T60" fmla="*/ 500 w 680"/>
                <a:gd name="T61" fmla="*/ 612 h 637"/>
                <a:gd name="T62" fmla="*/ 502 w 680"/>
                <a:gd name="T63" fmla="*/ 622 h 637"/>
                <a:gd name="T64" fmla="*/ 492 w 680"/>
                <a:gd name="T65" fmla="*/ 637 h 637"/>
                <a:gd name="T66" fmla="*/ 467 w 680"/>
                <a:gd name="T67" fmla="*/ 634 h 637"/>
                <a:gd name="T68" fmla="*/ 457 w 680"/>
                <a:gd name="T69" fmla="*/ 632 h 637"/>
                <a:gd name="T70" fmla="*/ 469 w 680"/>
                <a:gd name="T71" fmla="*/ 589 h 637"/>
                <a:gd name="T72" fmla="*/ 444 w 680"/>
                <a:gd name="T73" fmla="*/ 612 h 637"/>
                <a:gd name="T74" fmla="*/ 421 w 680"/>
                <a:gd name="T75" fmla="*/ 604 h 637"/>
                <a:gd name="T76" fmla="*/ 401 w 680"/>
                <a:gd name="T77" fmla="*/ 612 h 637"/>
                <a:gd name="T78" fmla="*/ 378 w 680"/>
                <a:gd name="T79" fmla="*/ 612 h 637"/>
                <a:gd name="T80" fmla="*/ 358 w 680"/>
                <a:gd name="T81" fmla="*/ 596 h 637"/>
                <a:gd name="T82" fmla="*/ 342 w 680"/>
                <a:gd name="T83" fmla="*/ 594 h 637"/>
                <a:gd name="T84" fmla="*/ 327 w 680"/>
                <a:gd name="T85" fmla="*/ 586 h 637"/>
                <a:gd name="T86" fmla="*/ 309 w 680"/>
                <a:gd name="T87" fmla="*/ 596 h 637"/>
                <a:gd name="T88" fmla="*/ 294 w 680"/>
                <a:gd name="T89" fmla="*/ 596 h 637"/>
                <a:gd name="T90" fmla="*/ 282 w 680"/>
                <a:gd name="T91" fmla="*/ 607 h 637"/>
                <a:gd name="T92" fmla="*/ 261 w 680"/>
                <a:gd name="T93" fmla="*/ 624 h 637"/>
                <a:gd name="T94" fmla="*/ 238 w 680"/>
                <a:gd name="T95" fmla="*/ 619 h 637"/>
                <a:gd name="T96" fmla="*/ 211 w 680"/>
                <a:gd name="T97" fmla="*/ 604 h 637"/>
                <a:gd name="T98" fmla="*/ 190 w 680"/>
                <a:gd name="T99" fmla="*/ 584 h 637"/>
                <a:gd name="T100" fmla="*/ 193 w 680"/>
                <a:gd name="T101" fmla="*/ 551 h 637"/>
                <a:gd name="T102" fmla="*/ 94 w 680"/>
                <a:gd name="T103" fmla="*/ 533 h 637"/>
                <a:gd name="T104" fmla="*/ 74 w 680"/>
                <a:gd name="T105" fmla="*/ 424 h 637"/>
                <a:gd name="T106" fmla="*/ 69 w 680"/>
                <a:gd name="T107" fmla="*/ 409 h 637"/>
                <a:gd name="T108" fmla="*/ 66 w 680"/>
                <a:gd name="T109" fmla="*/ 388 h 637"/>
                <a:gd name="T110" fmla="*/ 56 w 680"/>
                <a:gd name="T111" fmla="*/ 381 h 637"/>
                <a:gd name="T112" fmla="*/ 69 w 680"/>
                <a:gd name="T113" fmla="*/ 368 h 637"/>
                <a:gd name="T114" fmla="*/ 81 w 680"/>
                <a:gd name="T115" fmla="*/ 340 h 637"/>
                <a:gd name="T116" fmla="*/ 94 w 680"/>
                <a:gd name="T117" fmla="*/ 312 h 637"/>
                <a:gd name="T118" fmla="*/ 99 w 680"/>
                <a:gd name="T119" fmla="*/ 282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0" h="637">
                  <a:moveTo>
                    <a:pt x="0" y="114"/>
                  </a:moveTo>
                  <a:lnTo>
                    <a:pt x="3" y="114"/>
                  </a:lnTo>
                  <a:lnTo>
                    <a:pt x="5" y="114"/>
                  </a:lnTo>
                  <a:lnTo>
                    <a:pt x="5" y="112"/>
                  </a:lnTo>
                  <a:lnTo>
                    <a:pt x="5" y="109"/>
                  </a:lnTo>
                  <a:lnTo>
                    <a:pt x="5" y="107"/>
                  </a:lnTo>
                  <a:lnTo>
                    <a:pt x="3" y="107"/>
                  </a:lnTo>
                  <a:lnTo>
                    <a:pt x="3" y="104"/>
                  </a:lnTo>
                  <a:lnTo>
                    <a:pt x="5" y="104"/>
                  </a:lnTo>
                  <a:lnTo>
                    <a:pt x="5" y="102"/>
                  </a:lnTo>
                  <a:lnTo>
                    <a:pt x="5" y="99"/>
                  </a:lnTo>
                  <a:lnTo>
                    <a:pt x="5" y="97"/>
                  </a:lnTo>
                  <a:lnTo>
                    <a:pt x="8" y="97"/>
                  </a:lnTo>
                  <a:lnTo>
                    <a:pt x="8" y="94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5" y="89"/>
                  </a:lnTo>
                  <a:lnTo>
                    <a:pt x="3" y="89"/>
                  </a:lnTo>
                  <a:lnTo>
                    <a:pt x="3" y="87"/>
                  </a:lnTo>
                  <a:lnTo>
                    <a:pt x="8" y="87"/>
                  </a:lnTo>
                  <a:lnTo>
                    <a:pt x="71" y="87"/>
                  </a:lnTo>
                  <a:lnTo>
                    <a:pt x="96" y="87"/>
                  </a:lnTo>
                  <a:lnTo>
                    <a:pt x="127" y="87"/>
                  </a:lnTo>
                  <a:lnTo>
                    <a:pt x="147" y="87"/>
                  </a:lnTo>
                  <a:lnTo>
                    <a:pt x="185" y="87"/>
                  </a:lnTo>
                  <a:lnTo>
                    <a:pt x="190" y="87"/>
                  </a:lnTo>
                  <a:lnTo>
                    <a:pt x="193" y="87"/>
                  </a:lnTo>
                  <a:lnTo>
                    <a:pt x="193" y="84"/>
                  </a:lnTo>
                  <a:lnTo>
                    <a:pt x="195" y="84"/>
                  </a:lnTo>
                  <a:lnTo>
                    <a:pt x="195" y="81"/>
                  </a:lnTo>
                  <a:lnTo>
                    <a:pt x="193" y="81"/>
                  </a:lnTo>
                  <a:lnTo>
                    <a:pt x="190" y="81"/>
                  </a:lnTo>
                  <a:lnTo>
                    <a:pt x="190" y="79"/>
                  </a:lnTo>
                  <a:lnTo>
                    <a:pt x="190" y="76"/>
                  </a:lnTo>
                  <a:lnTo>
                    <a:pt x="193" y="76"/>
                  </a:lnTo>
                  <a:lnTo>
                    <a:pt x="193" y="74"/>
                  </a:lnTo>
                  <a:lnTo>
                    <a:pt x="190" y="74"/>
                  </a:lnTo>
                  <a:lnTo>
                    <a:pt x="190" y="71"/>
                  </a:lnTo>
                  <a:lnTo>
                    <a:pt x="190" y="69"/>
                  </a:lnTo>
                  <a:lnTo>
                    <a:pt x="193" y="66"/>
                  </a:lnTo>
                  <a:lnTo>
                    <a:pt x="193" y="64"/>
                  </a:lnTo>
                  <a:lnTo>
                    <a:pt x="195" y="64"/>
                  </a:lnTo>
                  <a:lnTo>
                    <a:pt x="195" y="61"/>
                  </a:lnTo>
                  <a:lnTo>
                    <a:pt x="195" y="59"/>
                  </a:lnTo>
                  <a:lnTo>
                    <a:pt x="198" y="59"/>
                  </a:lnTo>
                  <a:lnTo>
                    <a:pt x="195" y="59"/>
                  </a:lnTo>
                  <a:lnTo>
                    <a:pt x="195" y="56"/>
                  </a:lnTo>
                  <a:lnTo>
                    <a:pt x="195" y="54"/>
                  </a:lnTo>
                  <a:lnTo>
                    <a:pt x="198" y="54"/>
                  </a:lnTo>
                  <a:lnTo>
                    <a:pt x="198" y="51"/>
                  </a:lnTo>
                  <a:lnTo>
                    <a:pt x="195" y="51"/>
                  </a:lnTo>
                  <a:lnTo>
                    <a:pt x="195" y="49"/>
                  </a:lnTo>
                  <a:lnTo>
                    <a:pt x="198" y="49"/>
                  </a:lnTo>
                  <a:lnTo>
                    <a:pt x="198" y="46"/>
                  </a:lnTo>
                  <a:lnTo>
                    <a:pt x="198" y="43"/>
                  </a:lnTo>
                  <a:lnTo>
                    <a:pt x="195" y="41"/>
                  </a:lnTo>
                  <a:lnTo>
                    <a:pt x="195" y="38"/>
                  </a:lnTo>
                  <a:lnTo>
                    <a:pt x="195" y="36"/>
                  </a:lnTo>
                  <a:lnTo>
                    <a:pt x="193" y="36"/>
                  </a:lnTo>
                  <a:lnTo>
                    <a:pt x="193" y="33"/>
                  </a:lnTo>
                  <a:lnTo>
                    <a:pt x="193" y="31"/>
                  </a:lnTo>
                  <a:lnTo>
                    <a:pt x="193" y="28"/>
                  </a:lnTo>
                  <a:lnTo>
                    <a:pt x="195" y="28"/>
                  </a:lnTo>
                  <a:lnTo>
                    <a:pt x="198" y="28"/>
                  </a:lnTo>
                  <a:lnTo>
                    <a:pt x="198" y="26"/>
                  </a:lnTo>
                  <a:lnTo>
                    <a:pt x="198" y="23"/>
                  </a:lnTo>
                  <a:lnTo>
                    <a:pt x="200" y="21"/>
                  </a:lnTo>
                  <a:lnTo>
                    <a:pt x="200" y="18"/>
                  </a:lnTo>
                  <a:lnTo>
                    <a:pt x="203" y="18"/>
                  </a:lnTo>
                  <a:lnTo>
                    <a:pt x="203" y="16"/>
                  </a:lnTo>
                  <a:lnTo>
                    <a:pt x="203" y="13"/>
                  </a:lnTo>
                  <a:lnTo>
                    <a:pt x="203" y="10"/>
                  </a:lnTo>
                  <a:lnTo>
                    <a:pt x="203" y="8"/>
                  </a:lnTo>
                  <a:lnTo>
                    <a:pt x="203" y="5"/>
                  </a:lnTo>
                  <a:lnTo>
                    <a:pt x="205" y="3"/>
                  </a:lnTo>
                  <a:lnTo>
                    <a:pt x="208" y="3"/>
                  </a:lnTo>
                  <a:lnTo>
                    <a:pt x="208" y="0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5"/>
                  </a:lnTo>
                  <a:lnTo>
                    <a:pt x="213" y="8"/>
                  </a:lnTo>
                  <a:lnTo>
                    <a:pt x="216" y="10"/>
                  </a:lnTo>
                  <a:lnTo>
                    <a:pt x="218" y="13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21" y="18"/>
                  </a:lnTo>
                  <a:lnTo>
                    <a:pt x="221" y="21"/>
                  </a:lnTo>
                  <a:lnTo>
                    <a:pt x="223" y="23"/>
                  </a:lnTo>
                  <a:lnTo>
                    <a:pt x="223" y="26"/>
                  </a:lnTo>
                  <a:lnTo>
                    <a:pt x="223" y="28"/>
                  </a:lnTo>
                  <a:lnTo>
                    <a:pt x="223" y="31"/>
                  </a:lnTo>
                  <a:lnTo>
                    <a:pt x="226" y="31"/>
                  </a:lnTo>
                  <a:lnTo>
                    <a:pt x="226" y="33"/>
                  </a:lnTo>
                  <a:lnTo>
                    <a:pt x="226" y="36"/>
                  </a:lnTo>
                  <a:lnTo>
                    <a:pt x="226" y="38"/>
                  </a:lnTo>
                  <a:lnTo>
                    <a:pt x="226" y="41"/>
                  </a:lnTo>
                  <a:lnTo>
                    <a:pt x="228" y="41"/>
                  </a:lnTo>
                  <a:lnTo>
                    <a:pt x="228" y="43"/>
                  </a:lnTo>
                  <a:lnTo>
                    <a:pt x="231" y="43"/>
                  </a:lnTo>
                  <a:lnTo>
                    <a:pt x="231" y="46"/>
                  </a:lnTo>
                  <a:lnTo>
                    <a:pt x="231" y="49"/>
                  </a:lnTo>
                  <a:lnTo>
                    <a:pt x="233" y="49"/>
                  </a:lnTo>
                  <a:lnTo>
                    <a:pt x="233" y="51"/>
                  </a:lnTo>
                  <a:lnTo>
                    <a:pt x="236" y="51"/>
                  </a:lnTo>
                  <a:lnTo>
                    <a:pt x="236" y="54"/>
                  </a:lnTo>
                  <a:lnTo>
                    <a:pt x="236" y="56"/>
                  </a:lnTo>
                  <a:lnTo>
                    <a:pt x="236" y="59"/>
                  </a:lnTo>
                  <a:lnTo>
                    <a:pt x="233" y="59"/>
                  </a:lnTo>
                  <a:lnTo>
                    <a:pt x="236" y="61"/>
                  </a:lnTo>
                  <a:lnTo>
                    <a:pt x="233" y="64"/>
                  </a:lnTo>
                  <a:lnTo>
                    <a:pt x="233" y="66"/>
                  </a:lnTo>
                  <a:lnTo>
                    <a:pt x="236" y="66"/>
                  </a:lnTo>
                  <a:lnTo>
                    <a:pt x="236" y="69"/>
                  </a:lnTo>
                  <a:lnTo>
                    <a:pt x="236" y="71"/>
                  </a:lnTo>
                  <a:lnTo>
                    <a:pt x="238" y="71"/>
                  </a:lnTo>
                  <a:lnTo>
                    <a:pt x="236" y="71"/>
                  </a:lnTo>
                  <a:lnTo>
                    <a:pt x="236" y="74"/>
                  </a:lnTo>
                  <a:lnTo>
                    <a:pt x="238" y="74"/>
                  </a:lnTo>
                  <a:lnTo>
                    <a:pt x="238" y="76"/>
                  </a:lnTo>
                  <a:lnTo>
                    <a:pt x="238" y="79"/>
                  </a:lnTo>
                  <a:lnTo>
                    <a:pt x="238" y="81"/>
                  </a:lnTo>
                  <a:lnTo>
                    <a:pt x="238" y="84"/>
                  </a:lnTo>
                  <a:lnTo>
                    <a:pt x="241" y="84"/>
                  </a:lnTo>
                  <a:lnTo>
                    <a:pt x="244" y="84"/>
                  </a:lnTo>
                  <a:lnTo>
                    <a:pt x="246" y="84"/>
                  </a:lnTo>
                  <a:lnTo>
                    <a:pt x="246" y="87"/>
                  </a:lnTo>
                  <a:lnTo>
                    <a:pt x="249" y="87"/>
                  </a:lnTo>
                  <a:lnTo>
                    <a:pt x="251" y="87"/>
                  </a:lnTo>
                  <a:lnTo>
                    <a:pt x="251" y="89"/>
                  </a:lnTo>
                  <a:lnTo>
                    <a:pt x="251" y="92"/>
                  </a:lnTo>
                  <a:lnTo>
                    <a:pt x="254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9" y="94"/>
                  </a:lnTo>
                  <a:lnTo>
                    <a:pt x="261" y="94"/>
                  </a:lnTo>
                  <a:lnTo>
                    <a:pt x="264" y="94"/>
                  </a:lnTo>
                  <a:lnTo>
                    <a:pt x="264" y="97"/>
                  </a:lnTo>
                  <a:lnTo>
                    <a:pt x="266" y="97"/>
                  </a:lnTo>
                  <a:lnTo>
                    <a:pt x="266" y="99"/>
                  </a:lnTo>
                  <a:lnTo>
                    <a:pt x="269" y="99"/>
                  </a:lnTo>
                  <a:lnTo>
                    <a:pt x="269" y="102"/>
                  </a:lnTo>
                  <a:lnTo>
                    <a:pt x="271" y="102"/>
                  </a:lnTo>
                  <a:lnTo>
                    <a:pt x="271" y="104"/>
                  </a:lnTo>
                  <a:lnTo>
                    <a:pt x="274" y="104"/>
                  </a:lnTo>
                  <a:lnTo>
                    <a:pt x="274" y="107"/>
                  </a:lnTo>
                  <a:lnTo>
                    <a:pt x="271" y="107"/>
                  </a:lnTo>
                  <a:lnTo>
                    <a:pt x="271" y="109"/>
                  </a:lnTo>
                  <a:lnTo>
                    <a:pt x="271" y="112"/>
                  </a:lnTo>
                  <a:lnTo>
                    <a:pt x="274" y="112"/>
                  </a:lnTo>
                  <a:lnTo>
                    <a:pt x="276" y="114"/>
                  </a:lnTo>
                  <a:lnTo>
                    <a:pt x="276" y="112"/>
                  </a:lnTo>
                  <a:lnTo>
                    <a:pt x="279" y="112"/>
                  </a:lnTo>
                  <a:lnTo>
                    <a:pt x="279" y="114"/>
                  </a:lnTo>
                  <a:lnTo>
                    <a:pt x="279" y="112"/>
                  </a:lnTo>
                  <a:lnTo>
                    <a:pt x="282" y="114"/>
                  </a:lnTo>
                  <a:lnTo>
                    <a:pt x="284" y="114"/>
                  </a:lnTo>
                  <a:lnTo>
                    <a:pt x="284" y="112"/>
                  </a:lnTo>
                  <a:lnTo>
                    <a:pt x="284" y="114"/>
                  </a:lnTo>
                  <a:lnTo>
                    <a:pt x="287" y="114"/>
                  </a:lnTo>
                  <a:lnTo>
                    <a:pt x="287" y="117"/>
                  </a:lnTo>
                  <a:lnTo>
                    <a:pt x="289" y="117"/>
                  </a:lnTo>
                  <a:lnTo>
                    <a:pt x="289" y="120"/>
                  </a:lnTo>
                  <a:lnTo>
                    <a:pt x="289" y="122"/>
                  </a:lnTo>
                  <a:lnTo>
                    <a:pt x="289" y="125"/>
                  </a:lnTo>
                  <a:lnTo>
                    <a:pt x="289" y="122"/>
                  </a:lnTo>
                  <a:lnTo>
                    <a:pt x="292" y="122"/>
                  </a:lnTo>
                  <a:lnTo>
                    <a:pt x="294" y="122"/>
                  </a:lnTo>
                  <a:lnTo>
                    <a:pt x="317" y="122"/>
                  </a:lnTo>
                  <a:lnTo>
                    <a:pt x="325" y="125"/>
                  </a:lnTo>
                  <a:lnTo>
                    <a:pt x="347" y="125"/>
                  </a:lnTo>
                  <a:lnTo>
                    <a:pt x="396" y="130"/>
                  </a:lnTo>
                  <a:lnTo>
                    <a:pt x="416" y="132"/>
                  </a:lnTo>
                  <a:lnTo>
                    <a:pt x="446" y="132"/>
                  </a:lnTo>
                  <a:lnTo>
                    <a:pt x="479" y="135"/>
                  </a:lnTo>
                  <a:lnTo>
                    <a:pt x="505" y="137"/>
                  </a:lnTo>
                  <a:lnTo>
                    <a:pt x="535" y="140"/>
                  </a:lnTo>
                  <a:lnTo>
                    <a:pt x="558" y="142"/>
                  </a:lnTo>
                  <a:lnTo>
                    <a:pt x="573" y="142"/>
                  </a:lnTo>
                  <a:lnTo>
                    <a:pt x="614" y="145"/>
                  </a:lnTo>
                  <a:lnTo>
                    <a:pt x="642" y="147"/>
                  </a:lnTo>
                  <a:lnTo>
                    <a:pt x="662" y="147"/>
                  </a:lnTo>
                  <a:lnTo>
                    <a:pt x="680" y="150"/>
                  </a:lnTo>
                  <a:lnTo>
                    <a:pt x="677" y="150"/>
                  </a:lnTo>
                  <a:lnTo>
                    <a:pt x="677" y="153"/>
                  </a:lnTo>
                  <a:lnTo>
                    <a:pt x="677" y="155"/>
                  </a:lnTo>
                  <a:lnTo>
                    <a:pt x="675" y="155"/>
                  </a:lnTo>
                  <a:lnTo>
                    <a:pt x="675" y="158"/>
                  </a:lnTo>
                  <a:lnTo>
                    <a:pt x="675" y="160"/>
                  </a:lnTo>
                  <a:lnTo>
                    <a:pt x="675" y="163"/>
                  </a:lnTo>
                  <a:lnTo>
                    <a:pt x="672" y="163"/>
                  </a:lnTo>
                  <a:lnTo>
                    <a:pt x="670" y="163"/>
                  </a:lnTo>
                  <a:lnTo>
                    <a:pt x="670" y="165"/>
                  </a:lnTo>
                  <a:lnTo>
                    <a:pt x="670" y="168"/>
                  </a:lnTo>
                  <a:lnTo>
                    <a:pt x="667" y="168"/>
                  </a:lnTo>
                  <a:lnTo>
                    <a:pt x="670" y="170"/>
                  </a:lnTo>
                  <a:lnTo>
                    <a:pt x="670" y="173"/>
                  </a:lnTo>
                  <a:lnTo>
                    <a:pt x="667" y="175"/>
                  </a:lnTo>
                  <a:lnTo>
                    <a:pt x="667" y="178"/>
                  </a:lnTo>
                  <a:lnTo>
                    <a:pt x="667" y="180"/>
                  </a:lnTo>
                  <a:lnTo>
                    <a:pt x="664" y="180"/>
                  </a:lnTo>
                  <a:lnTo>
                    <a:pt x="664" y="183"/>
                  </a:lnTo>
                  <a:lnTo>
                    <a:pt x="664" y="185"/>
                  </a:lnTo>
                  <a:lnTo>
                    <a:pt x="662" y="185"/>
                  </a:lnTo>
                  <a:lnTo>
                    <a:pt x="662" y="188"/>
                  </a:lnTo>
                  <a:lnTo>
                    <a:pt x="664" y="188"/>
                  </a:lnTo>
                  <a:lnTo>
                    <a:pt x="662" y="188"/>
                  </a:lnTo>
                  <a:lnTo>
                    <a:pt x="662" y="191"/>
                  </a:lnTo>
                  <a:lnTo>
                    <a:pt x="662" y="193"/>
                  </a:lnTo>
                  <a:lnTo>
                    <a:pt x="659" y="193"/>
                  </a:lnTo>
                  <a:lnTo>
                    <a:pt x="659" y="196"/>
                  </a:lnTo>
                  <a:lnTo>
                    <a:pt x="657" y="196"/>
                  </a:lnTo>
                  <a:lnTo>
                    <a:pt x="657" y="198"/>
                  </a:lnTo>
                  <a:lnTo>
                    <a:pt x="657" y="201"/>
                  </a:lnTo>
                  <a:lnTo>
                    <a:pt x="657" y="203"/>
                  </a:lnTo>
                  <a:lnTo>
                    <a:pt x="657" y="206"/>
                  </a:lnTo>
                  <a:lnTo>
                    <a:pt x="654" y="208"/>
                  </a:lnTo>
                  <a:lnTo>
                    <a:pt x="654" y="211"/>
                  </a:lnTo>
                  <a:lnTo>
                    <a:pt x="657" y="211"/>
                  </a:lnTo>
                  <a:lnTo>
                    <a:pt x="657" y="213"/>
                  </a:lnTo>
                  <a:lnTo>
                    <a:pt x="654" y="213"/>
                  </a:lnTo>
                  <a:lnTo>
                    <a:pt x="654" y="216"/>
                  </a:lnTo>
                  <a:lnTo>
                    <a:pt x="654" y="218"/>
                  </a:lnTo>
                  <a:lnTo>
                    <a:pt x="654" y="221"/>
                  </a:lnTo>
                  <a:lnTo>
                    <a:pt x="657" y="224"/>
                  </a:lnTo>
                  <a:lnTo>
                    <a:pt x="654" y="224"/>
                  </a:lnTo>
                  <a:lnTo>
                    <a:pt x="654" y="226"/>
                  </a:lnTo>
                  <a:lnTo>
                    <a:pt x="652" y="226"/>
                  </a:lnTo>
                  <a:lnTo>
                    <a:pt x="652" y="229"/>
                  </a:lnTo>
                  <a:lnTo>
                    <a:pt x="652" y="231"/>
                  </a:lnTo>
                  <a:lnTo>
                    <a:pt x="652" y="234"/>
                  </a:lnTo>
                  <a:lnTo>
                    <a:pt x="652" y="236"/>
                  </a:lnTo>
                  <a:lnTo>
                    <a:pt x="649" y="236"/>
                  </a:lnTo>
                  <a:lnTo>
                    <a:pt x="649" y="239"/>
                  </a:lnTo>
                  <a:lnTo>
                    <a:pt x="649" y="241"/>
                  </a:lnTo>
                  <a:lnTo>
                    <a:pt x="649" y="244"/>
                  </a:lnTo>
                  <a:lnTo>
                    <a:pt x="647" y="244"/>
                  </a:lnTo>
                  <a:lnTo>
                    <a:pt x="647" y="246"/>
                  </a:lnTo>
                  <a:lnTo>
                    <a:pt x="647" y="249"/>
                  </a:lnTo>
                  <a:lnTo>
                    <a:pt x="649" y="249"/>
                  </a:lnTo>
                  <a:lnTo>
                    <a:pt x="647" y="251"/>
                  </a:lnTo>
                  <a:lnTo>
                    <a:pt x="649" y="251"/>
                  </a:lnTo>
                  <a:lnTo>
                    <a:pt x="649" y="254"/>
                  </a:lnTo>
                  <a:lnTo>
                    <a:pt x="652" y="254"/>
                  </a:lnTo>
                  <a:lnTo>
                    <a:pt x="652" y="257"/>
                  </a:lnTo>
                  <a:lnTo>
                    <a:pt x="652" y="259"/>
                  </a:lnTo>
                  <a:lnTo>
                    <a:pt x="649" y="262"/>
                  </a:lnTo>
                  <a:lnTo>
                    <a:pt x="649" y="264"/>
                  </a:lnTo>
                  <a:lnTo>
                    <a:pt x="649" y="267"/>
                  </a:lnTo>
                  <a:lnTo>
                    <a:pt x="652" y="267"/>
                  </a:lnTo>
                  <a:lnTo>
                    <a:pt x="652" y="269"/>
                  </a:lnTo>
                  <a:lnTo>
                    <a:pt x="652" y="272"/>
                  </a:lnTo>
                  <a:lnTo>
                    <a:pt x="654" y="272"/>
                  </a:lnTo>
                  <a:lnTo>
                    <a:pt x="652" y="272"/>
                  </a:lnTo>
                  <a:lnTo>
                    <a:pt x="652" y="274"/>
                  </a:lnTo>
                  <a:lnTo>
                    <a:pt x="652" y="277"/>
                  </a:lnTo>
                  <a:lnTo>
                    <a:pt x="652" y="279"/>
                  </a:lnTo>
                  <a:lnTo>
                    <a:pt x="652" y="282"/>
                  </a:lnTo>
                  <a:lnTo>
                    <a:pt x="652" y="284"/>
                  </a:lnTo>
                  <a:lnTo>
                    <a:pt x="652" y="287"/>
                  </a:lnTo>
                  <a:lnTo>
                    <a:pt x="652" y="289"/>
                  </a:lnTo>
                  <a:lnTo>
                    <a:pt x="652" y="292"/>
                  </a:lnTo>
                  <a:lnTo>
                    <a:pt x="654" y="292"/>
                  </a:lnTo>
                  <a:lnTo>
                    <a:pt x="654" y="295"/>
                  </a:lnTo>
                  <a:lnTo>
                    <a:pt x="654" y="297"/>
                  </a:lnTo>
                  <a:lnTo>
                    <a:pt x="654" y="300"/>
                  </a:lnTo>
                  <a:lnTo>
                    <a:pt x="654" y="302"/>
                  </a:lnTo>
                  <a:lnTo>
                    <a:pt x="654" y="305"/>
                  </a:lnTo>
                  <a:lnTo>
                    <a:pt x="654" y="307"/>
                  </a:lnTo>
                  <a:lnTo>
                    <a:pt x="652" y="307"/>
                  </a:lnTo>
                  <a:lnTo>
                    <a:pt x="652" y="310"/>
                  </a:lnTo>
                  <a:lnTo>
                    <a:pt x="652" y="312"/>
                  </a:lnTo>
                  <a:lnTo>
                    <a:pt x="652" y="315"/>
                  </a:lnTo>
                  <a:lnTo>
                    <a:pt x="652" y="312"/>
                  </a:lnTo>
                  <a:lnTo>
                    <a:pt x="649" y="312"/>
                  </a:lnTo>
                  <a:lnTo>
                    <a:pt x="649" y="315"/>
                  </a:lnTo>
                  <a:lnTo>
                    <a:pt x="649" y="317"/>
                  </a:lnTo>
                  <a:lnTo>
                    <a:pt x="652" y="317"/>
                  </a:lnTo>
                  <a:lnTo>
                    <a:pt x="654" y="317"/>
                  </a:lnTo>
                  <a:lnTo>
                    <a:pt x="652" y="317"/>
                  </a:lnTo>
                  <a:lnTo>
                    <a:pt x="654" y="320"/>
                  </a:lnTo>
                  <a:lnTo>
                    <a:pt x="654" y="322"/>
                  </a:lnTo>
                  <a:lnTo>
                    <a:pt x="654" y="325"/>
                  </a:lnTo>
                  <a:lnTo>
                    <a:pt x="654" y="328"/>
                  </a:lnTo>
                  <a:lnTo>
                    <a:pt x="657" y="325"/>
                  </a:lnTo>
                  <a:lnTo>
                    <a:pt x="657" y="328"/>
                  </a:lnTo>
                  <a:lnTo>
                    <a:pt x="659" y="328"/>
                  </a:lnTo>
                  <a:lnTo>
                    <a:pt x="662" y="328"/>
                  </a:lnTo>
                  <a:lnTo>
                    <a:pt x="662" y="330"/>
                  </a:lnTo>
                  <a:lnTo>
                    <a:pt x="662" y="333"/>
                  </a:lnTo>
                  <a:lnTo>
                    <a:pt x="659" y="335"/>
                  </a:lnTo>
                  <a:lnTo>
                    <a:pt x="662" y="335"/>
                  </a:lnTo>
                  <a:lnTo>
                    <a:pt x="659" y="335"/>
                  </a:lnTo>
                  <a:lnTo>
                    <a:pt x="659" y="338"/>
                  </a:lnTo>
                  <a:lnTo>
                    <a:pt x="657" y="338"/>
                  </a:lnTo>
                  <a:lnTo>
                    <a:pt x="657" y="340"/>
                  </a:lnTo>
                  <a:lnTo>
                    <a:pt x="654" y="340"/>
                  </a:lnTo>
                  <a:lnTo>
                    <a:pt x="654" y="343"/>
                  </a:lnTo>
                  <a:lnTo>
                    <a:pt x="657" y="343"/>
                  </a:lnTo>
                  <a:lnTo>
                    <a:pt x="657" y="345"/>
                  </a:lnTo>
                  <a:lnTo>
                    <a:pt x="657" y="348"/>
                  </a:lnTo>
                  <a:lnTo>
                    <a:pt x="657" y="350"/>
                  </a:lnTo>
                  <a:lnTo>
                    <a:pt x="657" y="353"/>
                  </a:lnTo>
                  <a:lnTo>
                    <a:pt x="657" y="355"/>
                  </a:lnTo>
                  <a:lnTo>
                    <a:pt x="654" y="355"/>
                  </a:lnTo>
                  <a:lnTo>
                    <a:pt x="654" y="358"/>
                  </a:lnTo>
                  <a:lnTo>
                    <a:pt x="652" y="361"/>
                  </a:lnTo>
                  <a:lnTo>
                    <a:pt x="652" y="363"/>
                  </a:lnTo>
                  <a:lnTo>
                    <a:pt x="652" y="366"/>
                  </a:lnTo>
                  <a:lnTo>
                    <a:pt x="649" y="366"/>
                  </a:lnTo>
                  <a:lnTo>
                    <a:pt x="649" y="368"/>
                  </a:lnTo>
                  <a:lnTo>
                    <a:pt x="647" y="368"/>
                  </a:lnTo>
                  <a:lnTo>
                    <a:pt x="647" y="371"/>
                  </a:lnTo>
                  <a:lnTo>
                    <a:pt x="647" y="373"/>
                  </a:lnTo>
                  <a:lnTo>
                    <a:pt x="644" y="376"/>
                  </a:lnTo>
                  <a:lnTo>
                    <a:pt x="644" y="378"/>
                  </a:lnTo>
                  <a:lnTo>
                    <a:pt x="644" y="381"/>
                  </a:lnTo>
                  <a:lnTo>
                    <a:pt x="642" y="381"/>
                  </a:lnTo>
                  <a:lnTo>
                    <a:pt x="639" y="381"/>
                  </a:lnTo>
                  <a:lnTo>
                    <a:pt x="642" y="383"/>
                  </a:lnTo>
                  <a:lnTo>
                    <a:pt x="642" y="386"/>
                  </a:lnTo>
                  <a:lnTo>
                    <a:pt x="642" y="388"/>
                  </a:lnTo>
                  <a:lnTo>
                    <a:pt x="642" y="391"/>
                  </a:lnTo>
                  <a:lnTo>
                    <a:pt x="642" y="393"/>
                  </a:lnTo>
                  <a:lnTo>
                    <a:pt x="642" y="396"/>
                  </a:lnTo>
                  <a:lnTo>
                    <a:pt x="642" y="399"/>
                  </a:lnTo>
                  <a:lnTo>
                    <a:pt x="642" y="401"/>
                  </a:lnTo>
                  <a:lnTo>
                    <a:pt x="642" y="404"/>
                  </a:lnTo>
                  <a:lnTo>
                    <a:pt x="639" y="404"/>
                  </a:lnTo>
                  <a:lnTo>
                    <a:pt x="637" y="404"/>
                  </a:lnTo>
                  <a:lnTo>
                    <a:pt x="637" y="406"/>
                  </a:lnTo>
                  <a:lnTo>
                    <a:pt x="637" y="409"/>
                  </a:lnTo>
                  <a:lnTo>
                    <a:pt x="637" y="411"/>
                  </a:lnTo>
                  <a:lnTo>
                    <a:pt x="634" y="411"/>
                  </a:lnTo>
                  <a:lnTo>
                    <a:pt x="634" y="414"/>
                  </a:lnTo>
                  <a:lnTo>
                    <a:pt x="634" y="416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1" y="421"/>
                  </a:lnTo>
                  <a:lnTo>
                    <a:pt x="634" y="424"/>
                  </a:lnTo>
                  <a:lnTo>
                    <a:pt x="634" y="426"/>
                  </a:lnTo>
                  <a:lnTo>
                    <a:pt x="634" y="429"/>
                  </a:lnTo>
                  <a:lnTo>
                    <a:pt x="634" y="432"/>
                  </a:lnTo>
                  <a:lnTo>
                    <a:pt x="631" y="432"/>
                  </a:lnTo>
                  <a:lnTo>
                    <a:pt x="634" y="434"/>
                  </a:lnTo>
                  <a:lnTo>
                    <a:pt x="631" y="434"/>
                  </a:lnTo>
                  <a:lnTo>
                    <a:pt x="631" y="437"/>
                  </a:lnTo>
                  <a:lnTo>
                    <a:pt x="631" y="439"/>
                  </a:lnTo>
                  <a:lnTo>
                    <a:pt x="629" y="439"/>
                  </a:lnTo>
                  <a:lnTo>
                    <a:pt x="629" y="442"/>
                  </a:lnTo>
                  <a:lnTo>
                    <a:pt x="629" y="444"/>
                  </a:lnTo>
                  <a:lnTo>
                    <a:pt x="629" y="447"/>
                  </a:lnTo>
                  <a:lnTo>
                    <a:pt x="626" y="447"/>
                  </a:lnTo>
                  <a:lnTo>
                    <a:pt x="626" y="449"/>
                  </a:lnTo>
                  <a:lnTo>
                    <a:pt x="626" y="452"/>
                  </a:lnTo>
                  <a:lnTo>
                    <a:pt x="624" y="452"/>
                  </a:lnTo>
                  <a:lnTo>
                    <a:pt x="624" y="454"/>
                  </a:lnTo>
                  <a:lnTo>
                    <a:pt x="624" y="457"/>
                  </a:lnTo>
                  <a:lnTo>
                    <a:pt x="621" y="457"/>
                  </a:lnTo>
                  <a:lnTo>
                    <a:pt x="619" y="457"/>
                  </a:lnTo>
                  <a:lnTo>
                    <a:pt x="619" y="459"/>
                  </a:lnTo>
                  <a:lnTo>
                    <a:pt x="616" y="459"/>
                  </a:lnTo>
                  <a:lnTo>
                    <a:pt x="614" y="459"/>
                  </a:lnTo>
                  <a:lnTo>
                    <a:pt x="614" y="457"/>
                  </a:lnTo>
                  <a:lnTo>
                    <a:pt x="614" y="454"/>
                  </a:lnTo>
                  <a:lnTo>
                    <a:pt x="611" y="454"/>
                  </a:lnTo>
                  <a:lnTo>
                    <a:pt x="611" y="457"/>
                  </a:lnTo>
                  <a:lnTo>
                    <a:pt x="609" y="457"/>
                  </a:lnTo>
                  <a:lnTo>
                    <a:pt x="606" y="457"/>
                  </a:lnTo>
                  <a:lnTo>
                    <a:pt x="606" y="459"/>
                  </a:lnTo>
                  <a:lnTo>
                    <a:pt x="604" y="459"/>
                  </a:lnTo>
                  <a:lnTo>
                    <a:pt x="601" y="459"/>
                  </a:lnTo>
                  <a:lnTo>
                    <a:pt x="601" y="462"/>
                  </a:lnTo>
                  <a:lnTo>
                    <a:pt x="599" y="462"/>
                  </a:lnTo>
                  <a:lnTo>
                    <a:pt x="599" y="465"/>
                  </a:lnTo>
                  <a:lnTo>
                    <a:pt x="596" y="467"/>
                  </a:lnTo>
                  <a:lnTo>
                    <a:pt x="593" y="467"/>
                  </a:lnTo>
                  <a:lnTo>
                    <a:pt x="593" y="470"/>
                  </a:lnTo>
                  <a:lnTo>
                    <a:pt x="593" y="472"/>
                  </a:lnTo>
                  <a:lnTo>
                    <a:pt x="593" y="475"/>
                  </a:lnTo>
                  <a:lnTo>
                    <a:pt x="591" y="475"/>
                  </a:lnTo>
                  <a:lnTo>
                    <a:pt x="591" y="477"/>
                  </a:lnTo>
                  <a:lnTo>
                    <a:pt x="593" y="477"/>
                  </a:lnTo>
                  <a:lnTo>
                    <a:pt x="593" y="480"/>
                  </a:lnTo>
                  <a:lnTo>
                    <a:pt x="591" y="480"/>
                  </a:lnTo>
                  <a:lnTo>
                    <a:pt x="591" y="482"/>
                  </a:lnTo>
                  <a:lnTo>
                    <a:pt x="591" y="485"/>
                  </a:lnTo>
                  <a:lnTo>
                    <a:pt x="591" y="487"/>
                  </a:lnTo>
                  <a:lnTo>
                    <a:pt x="588" y="487"/>
                  </a:lnTo>
                  <a:lnTo>
                    <a:pt x="588" y="490"/>
                  </a:lnTo>
                  <a:lnTo>
                    <a:pt x="586" y="487"/>
                  </a:lnTo>
                  <a:lnTo>
                    <a:pt x="586" y="490"/>
                  </a:lnTo>
                  <a:lnTo>
                    <a:pt x="588" y="492"/>
                  </a:lnTo>
                  <a:lnTo>
                    <a:pt x="588" y="495"/>
                  </a:lnTo>
                  <a:lnTo>
                    <a:pt x="586" y="495"/>
                  </a:lnTo>
                  <a:lnTo>
                    <a:pt x="586" y="497"/>
                  </a:lnTo>
                  <a:lnTo>
                    <a:pt x="583" y="500"/>
                  </a:lnTo>
                  <a:lnTo>
                    <a:pt x="583" y="503"/>
                  </a:lnTo>
                  <a:lnTo>
                    <a:pt x="581" y="503"/>
                  </a:lnTo>
                  <a:lnTo>
                    <a:pt x="581" y="505"/>
                  </a:lnTo>
                  <a:lnTo>
                    <a:pt x="578" y="508"/>
                  </a:lnTo>
                  <a:lnTo>
                    <a:pt x="578" y="505"/>
                  </a:lnTo>
                  <a:lnTo>
                    <a:pt x="576" y="505"/>
                  </a:lnTo>
                  <a:lnTo>
                    <a:pt x="576" y="508"/>
                  </a:lnTo>
                  <a:lnTo>
                    <a:pt x="573" y="508"/>
                  </a:lnTo>
                  <a:lnTo>
                    <a:pt x="573" y="510"/>
                  </a:lnTo>
                  <a:lnTo>
                    <a:pt x="571" y="510"/>
                  </a:lnTo>
                  <a:lnTo>
                    <a:pt x="568" y="510"/>
                  </a:lnTo>
                  <a:lnTo>
                    <a:pt x="566" y="510"/>
                  </a:lnTo>
                  <a:lnTo>
                    <a:pt x="563" y="510"/>
                  </a:lnTo>
                  <a:lnTo>
                    <a:pt x="560" y="510"/>
                  </a:lnTo>
                  <a:lnTo>
                    <a:pt x="558" y="510"/>
                  </a:lnTo>
                  <a:lnTo>
                    <a:pt x="558" y="513"/>
                  </a:lnTo>
                  <a:lnTo>
                    <a:pt x="555" y="513"/>
                  </a:lnTo>
                  <a:lnTo>
                    <a:pt x="555" y="515"/>
                  </a:lnTo>
                  <a:lnTo>
                    <a:pt x="555" y="518"/>
                  </a:lnTo>
                  <a:lnTo>
                    <a:pt x="553" y="518"/>
                  </a:lnTo>
                  <a:lnTo>
                    <a:pt x="553" y="520"/>
                  </a:lnTo>
                  <a:lnTo>
                    <a:pt x="550" y="520"/>
                  </a:lnTo>
                  <a:lnTo>
                    <a:pt x="550" y="523"/>
                  </a:lnTo>
                  <a:lnTo>
                    <a:pt x="548" y="523"/>
                  </a:lnTo>
                  <a:lnTo>
                    <a:pt x="545" y="523"/>
                  </a:lnTo>
                  <a:lnTo>
                    <a:pt x="545" y="525"/>
                  </a:lnTo>
                  <a:lnTo>
                    <a:pt x="543" y="525"/>
                  </a:lnTo>
                  <a:lnTo>
                    <a:pt x="540" y="525"/>
                  </a:lnTo>
                  <a:lnTo>
                    <a:pt x="540" y="528"/>
                  </a:lnTo>
                  <a:lnTo>
                    <a:pt x="540" y="530"/>
                  </a:lnTo>
                  <a:lnTo>
                    <a:pt x="538" y="530"/>
                  </a:lnTo>
                  <a:lnTo>
                    <a:pt x="540" y="530"/>
                  </a:lnTo>
                  <a:lnTo>
                    <a:pt x="540" y="533"/>
                  </a:lnTo>
                  <a:lnTo>
                    <a:pt x="538" y="530"/>
                  </a:lnTo>
                  <a:lnTo>
                    <a:pt x="538" y="533"/>
                  </a:lnTo>
                  <a:lnTo>
                    <a:pt x="535" y="533"/>
                  </a:lnTo>
                  <a:lnTo>
                    <a:pt x="533" y="533"/>
                  </a:lnTo>
                  <a:lnTo>
                    <a:pt x="533" y="536"/>
                  </a:lnTo>
                  <a:lnTo>
                    <a:pt x="533" y="538"/>
                  </a:lnTo>
                  <a:lnTo>
                    <a:pt x="533" y="541"/>
                  </a:lnTo>
                  <a:lnTo>
                    <a:pt x="535" y="541"/>
                  </a:lnTo>
                  <a:lnTo>
                    <a:pt x="535" y="543"/>
                  </a:lnTo>
                  <a:lnTo>
                    <a:pt x="538" y="543"/>
                  </a:lnTo>
                  <a:lnTo>
                    <a:pt x="535" y="543"/>
                  </a:lnTo>
                  <a:lnTo>
                    <a:pt x="538" y="546"/>
                  </a:lnTo>
                  <a:lnTo>
                    <a:pt x="535" y="546"/>
                  </a:lnTo>
                  <a:lnTo>
                    <a:pt x="535" y="548"/>
                  </a:lnTo>
                  <a:lnTo>
                    <a:pt x="535" y="551"/>
                  </a:lnTo>
                  <a:lnTo>
                    <a:pt x="533" y="548"/>
                  </a:lnTo>
                  <a:lnTo>
                    <a:pt x="533" y="551"/>
                  </a:lnTo>
                  <a:lnTo>
                    <a:pt x="530" y="551"/>
                  </a:lnTo>
                  <a:lnTo>
                    <a:pt x="530" y="553"/>
                  </a:lnTo>
                  <a:lnTo>
                    <a:pt x="530" y="551"/>
                  </a:lnTo>
                  <a:lnTo>
                    <a:pt x="528" y="551"/>
                  </a:lnTo>
                  <a:lnTo>
                    <a:pt x="530" y="551"/>
                  </a:lnTo>
                  <a:lnTo>
                    <a:pt x="530" y="553"/>
                  </a:lnTo>
                  <a:lnTo>
                    <a:pt x="528" y="553"/>
                  </a:lnTo>
                  <a:lnTo>
                    <a:pt x="530" y="553"/>
                  </a:lnTo>
                  <a:lnTo>
                    <a:pt x="530" y="556"/>
                  </a:lnTo>
                  <a:lnTo>
                    <a:pt x="530" y="553"/>
                  </a:lnTo>
                  <a:lnTo>
                    <a:pt x="528" y="553"/>
                  </a:lnTo>
                  <a:lnTo>
                    <a:pt x="528" y="556"/>
                  </a:lnTo>
                  <a:lnTo>
                    <a:pt x="528" y="558"/>
                  </a:lnTo>
                  <a:lnTo>
                    <a:pt x="525" y="558"/>
                  </a:lnTo>
                  <a:lnTo>
                    <a:pt x="525" y="561"/>
                  </a:lnTo>
                  <a:lnTo>
                    <a:pt x="522" y="561"/>
                  </a:lnTo>
                  <a:lnTo>
                    <a:pt x="522" y="563"/>
                  </a:lnTo>
                  <a:lnTo>
                    <a:pt x="522" y="561"/>
                  </a:lnTo>
                  <a:lnTo>
                    <a:pt x="522" y="563"/>
                  </a:lnTo>
                  <a:lnTo>
                    <a:pt x="522" y="561"/>
                  </a:lnTo>
                  <a:lnTo>
                    <a:pt x="522" y="563"/>
                  </a:lnTo>
                  <a:lnTo>
                    <a:pt x="520" y="563"/>
                  </a:lnTo>
                  <a:lnTo>
                    <a:pt x="517" y="566"/>
                  </a:lnTo>
                  <a:lnTo>
                    <a:pt x="517" y="563"/>
                  </a:lnTo>
                  <a:lnTo>
                    <a:pt x="517" y="566"/>
                  </a:lnTo>
                  <a:lnTo>
                    <a:pt x="515" y="566"/>
                  </a:lnTo>
                  <a:lnTo>
                    <a:pt x="517" y="566"/>
                  </a:lnTo>
                  <a:lnTo>
                    <a:pt x="517" y="569"/>
                  </a:lnTo>
                  <a:lnTo>
                    <a:pt x="515" y="566"/>
                  </a:lnTo>
                  <a:lnTo>
                    <a:pt x="515" y="569"/>
                  </a:lnTo>
                  <a:lnTo>
                    <a:pt x="512" y="569"/>
                  </a:lnTo>
                  <a:lnTo>
                    <a:pt x="512" y="571"/>
                  </a:lnTo>
                  <a:lnTo>
                    <a:pt x="510" y="571"/>
                  </a:lnTo>
                  <a:lnTo>
                    <a:pt x="512" y="571"/>
                  </a:lnTo>
                  <a:lnTo>
                    <a:pt x="510" y="571"/>
                  </a:lnTo>
                  <a:lnTo>
                    <a:pt x="512" y="571"/>
                  </a:lnTo>
                  <a:lnTo>
                    <a:pt x="512" y="574"/>
                  </a:lnTo>
                  <a:lnTo>
                    <a:pt x="510" y="574"/>
                  </a:lnTo>
                  <a:lnTo>
                    <a:pt x="510" y="576"/>
                  </a:lnTo>
                  <a:lnTo>
                    <a:pt x="510" y="579"/>
                  </a:lnTo>
                  <a:lnTo>
                    <a:pt x="510" y="581"/>
                  </a:lnTo>
                  <a:lnTo>
                    <a:pt x="507" y="581"/>
                  </a:lnTo>
                  <a:lnTo>
                    <a:pt x="510" y="581"/>
                  </a:lnTo>
                  <a:lnTo>
                    <a:pt x="507" y="581"/>
                  </a:lnTo>
                  <a:lnTo>
                    <a:pt x="507" y="584"/>
                  </a:lnTo>
                  <a:lnTo>
                    <a:pt x="507" y="581"/>
                  </a:lnTo>
                  <a:lnTo>
                    <a:pt x="507" y="584"/>
                  </a:lnTo>
                  <a:lnTo>
                    <a:pt x="505" y="584"/>
                  </a:lnTo>
                  <a:lnTo>
                    <a:pt x="505" y="586"/>
                  </a:lnTo>
                  <a:lnTo>
                    <a:pt x="505" y="589"/>
                  </a:lnTo>
                  <a:lnTo>
                    <a:pt x="502" y="589"/>
                  </a:lnTo>
                  <a:lnTo>
                    <a:pt x="505" y="589"/>
                  </a:lnTo>
                  <a:lnTo>
                    <a:pt x="502" y="589"/>
                  </a:lnTo>
                  <a:lnTo>
                    <a:pt x="502" y="591"/>
                  </a:lnTo>
                  <a:lnTo>
                    <a:pt x="502" y="594"/>
                  </a:lnTo>
                  <a:lnTo>
                    <a:pt x="500" y="594"/>
                  </a:lnTo>
                  <a:lnTo>
                    <a:pt x="502" y="594"/>
                  </a:lnTo>
                  <a:lnTo>
                    <a:pt x="500" y="594"/>
                  </a:lnTo>
                  <a:lnTo>
                    <a:pt x="502" y="594"/>
                  </a:lnTo>
                  <a:lnTo>
                    <a:pt x="500" y="594"/>
                  </a:lnTo>
                  <a:lnTo>
                    <a:pt x="500" y="596"/>
                  </a:lnTo>
                  <a:lnTo>
                    <a:pt x="502" y="596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2" y="599"/>
                  </a:lnTo>
                  <a:lnTo>
                    <a:pt x="500" y="599"/>
                  </a:lnTo>
                  <a:lnTo>
                    <a:pt x="500" y="601"/>
                  </a:lnTo>
                  <a:lnTo>
                    <a:pt x="500" y="599"/>
                  </a:lnTo>
                  <a:lnTo>
                    <a:pt x="500" y="601"/>
                  </a:lnTo>
                  <a:lnTo>
                    <a:pt x="500" y="604"/>
                  </a:lnTo>
                  <a:lnTo>
                    <a:pt x="500" y="607"/>
                  </a:lnTo>
                  <a:lnTo>
                    <a:pt x="500" y="609"/>
                  </a:lnTo>
                  <a:lnTo>
                    <a:pt x="500" y="607"/>
                  </a:lnTo>
                  <a:lnTo>
                    <a:pt x="500" y="609"/>
                  </a:lnTo>
                  <a:lnTo>
                    <a:pt x="500" y="612"/>
                  </a:lnTo>
                  <a:lnTo>
                    <a:pt x="497" y="612"/>
                  </a:lnTo>
                  <a:lnTo>
                    <a:pt x="500" y="612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497" y="614"/>
                  </a:lnTo>
                  <a:lnTo>
                    <a:pt x="500" y="614"/>
                  </a:lnTo>
                  <a:lnTo>
                    <a:pt x="500" y="617"/>
                  </a:lnTo>
                  <a:lnTo>
                    <a:pt x="500" y="619"/>
                  </a:lnTo>
                  <a:lnTo>
                    <a:pt x="502" y="619"/>
                  </a:lnTo>
                  <a:lnTo>
                    <a:pt x="502" y="622"/>
                  </a:lnTo>
                  <a:lnTo>
                    <a:pt x="505" y="622"/>
                  </a:lnTo>
                  <a:lnTo>
                    <a:pt x="502" y="622"/>
                  </a:lnTo>
                  <a:lnTo>
                    <a:pt x="505" y="622"/>
                  </a:lnTo>
                  <a:lnTo>
                    <a:pt x="505" y="624"/>
                  </a:lnTo>
                  <a:lnTo>
                    <a:pt x="505" y="627"/>
                  </a:lnTo>
                  <a:lnTo>
                    <a:pt x="505" y="629"/>
                  </a:lnTo>
                  <a:lnTo>
                    <a:pt x="505" y="632"/>
                  </a:lnTo>
                  <a:lnTo>
                    <a:pt x="507" y="632"/>
                  </a:lnTo>
                  <a:lnTo>
                    <a:pt x="507" y="634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02" y="637"/>
                  </a:lnTo>
                  <a:lnTo>
                    <a:pt x="500" y="637"/>
                  </a:lnTo>
                  <a:lnTo>
                    <a:pt x="497" y="634"/>
                  </a:lnTo>
                  <a:lnTo>
                    <a:pt x="495" y="634"/>
                  </a:lnTo>
                  <a:lnTo>
                    <a:pt x="495" y="637"/>
                  </a:lnTo>
                  <a:lnTo>
                    <a:pt x="492" y="637"/>
                  </a:lnTo>
                  <a:lnTo>
                    <a:pt x="489" y="637"/>
                  </a:lnTo>
                  <a:lnTo>
                    <a:pt x="489" y="634"/>
                  </a:lnTo>
                  <a:lnTo>
                    <a:pt x="487" y="634"/>
                  </a:lnTo>
                  <a:lnTo>
                    <a:pt x="487" y="637"/>
                  </a:lnTo>
                  <a:lnTo>
                    <a:pt x="484" y="637"/>
                  </a:lnTo>
                  <a:lnTo>
                    <a:pt x="482" y="637"/>
                  </a:lnTo>
                  <a:lnTo>
                    <a:pt x="479" y="637"/>
                  </a:lnTo>
                  <a:lnTo>
                    <a:pt x="477" y="637"/>
                  </a:lnTo>
                  <a:lnTo>
                    <a:pt x="477" y="634"/>
                  </a:lnTo>
                  <a:lnTo>
                    <a:pt x="474" y="634"/>
                  </a:lnTo>
                  <a:lnTo>
                    <a:pt x="472" y="634"/>
                  </a:lnTo>
                  <a:lnTo>
                    <a:pt x="472" y="637"/>
                  </a:lnTo>
                  <a:lnTo>
                    <a:pt x="472" y="634"/>
                  </a:lnTo>
                  <a:lnTo>
                    <a:pt x="469" y="634"/>
                  </a:lnTo>
                  <a:lnTo>
                    <a:pt x="469" y="637"/>
                  </a:lnTo>
                  <a:lnTo>
                    <a:pt x="469" y="634"/>
                  </a:lnTo>
                  <a:lnTo>
                    <a:pt x="467" y="634"/>
                  </a:lnTo>
                  <a:lnTo>
                    <a:pt x="464" y="634"/>
                  </a:lnTo>
                  <a:lnTo>
                    <a:pt x="464" y="632"/>
                  </a:lnTo>
                  <a:lnTo>
                    <a:pt x="464" y="634"/>
                  </a:lnTo>
                  <a:lnTo>
                    <a:pt x="464" y="632"/>
                  </a:lnTo>
                  <a:lnTo>
                    <a:pt x="462" y="632"/>
                  </a:lnTo>
                  <a:lnTo>
                    <a:pt x="462" y="629"/>
                  </a:lnTo>
                  <a:lnTo>
                    <a:pt x="462" y="632"/>
                  </a:lnTo>
                  <a:lnTo>
                    <a:pt x="462" y="629"/>
                  </a:lnTo>
                  <a:lnTo>
                    <a:pt x="459" y="629"/>
                  </a:lnTo>
                  <a:lnTo>
                    <a:pt x="459" y="632"/>
                  </a:lnTo>
                  <a:lnTo>
                    <a:pt x="459" y="629"/>
                  </a:lnTo>
                  <a:lnTo>
                    <a:pt x="459" y="632"/>
                  </a:lnTo>
                  <a:lnTo>
                    <a:pt x="459" y="629"/>
                  </a:lnTo>
                  <a:lnTo>
                    <a:pt x="457" y="629"/>
                  </a:lnTo>
                  <a:lnTo>
                    <a:pt x="457" y="632"/>
                  </a:lnTo>
                  <a:lnTo>
                    <a:pt x="457" y="629"/>
                  </a:lnTo>
                  <a:lnTo>
                    <a:pt x="457" y="632"/>
                  </a:lnTo>
                  <a:lnTo>
                    <a:pt x="457" y="629"/>
                  </a:lnTo>
                  <a:lnTo>
                    <a:pt x="457" y="627"/>
                  </a:lnTo>
                  <a:lnTo>
                    <a:pt x="457" y="624"/>
                  </a:lnTo>
                  <a:lnTo>
                    <a:pt x="459" y="624"/>
                  </a:lnTo>
                  <a:lnTo>
                    <a:pt x="459" y="622"/>
                  </a:lnTo>
                  <a:lnTo>
                    <a:pt x="462" y="622"/>
                  </a:lnTo>
                  <a:lnTo>
                    <a:pt x="462" y="619"/>
                  </a:lnTo>
                  <a:lnTo>
                    <a:pt x="462" y="617"/>
                  </a:lnTo>
                  <a:lnTo>
                    <a:pt x="464" y="617"/>
                  </a:lnTo>
                  <a:lnTo>
                    <a:pt x="467" y="617"/>
                  </a:lnTo>
                  <a:lnTo>
                    <a:pt x="469" y="617"/>
                  </a:lnTo>
                  <a:lnTo>
                    <a:pt x="472" y="617"/>
                  </a:lnTo>
                  <a:lnTo>
                    <a:pt x="472" y="614"/>
                  </a:lnTo>
                  <a:lnTo>
                    <a:pt x="472" y="607"/>
                  </a:lnTo>
                  <a:lnTo>
                    <a:pt x="472" y="591"/>
                  </a:lnTo>
                  <a:lnTo>
                    <a:pt x="472" y="589"/>
                  </a:lnTo>
                  <a:lnTo>
                    <a:pt x="469" y="589"/>
                  </a:lnTo>
                  <a:lnTo>
                    <a:pt x="469" y="591"/>
                  </a:lnTo>
                  <a:lnTo>
                    <a:pt x="467" y="591"/>
                  </a:lnTo>
                  <a:lnTo>
                    <a:pt x="467" y="594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2" y="599"/>
                  </a:lnTo>
                  <a:lnTo>
                    <a:pt x="459" y="599"/>
                  </a:lnTo>
                  <a:lnTo>
                    <a:pt x="459" y="601"/>
                  </a:lnTo>
                  <a:lnTo>
                    <a:pt x="457" y="601"/>
                  </a:lnTo>
                  <a:lnTo>
                    <a:pt x="457" y="604"/>
                  </a:lnTo>
                  <a:lnTo>
                    <a:pt x="454" y="604"/>
                  </a:lnTo>
                  <a:lnTo>
                    <a:pt x="451" y="604"/>
                  </a:lnTo>
                  <a:lnTo>
                    <a:pt x="451" y="607"/>
                  </a:lnTo>
                  <a:lnTo>
                    <a:pt x="451" y="609"/>
                  </a:lnTo>
                  <a:lnTo>
                    <a:pt x="449" y="612"/>
                  </a:lnTo>
                  <a:lnTo>
                    <a:pt x="446" y="612"/>
                  </a:lnTo>
                  <a:lnTo>
                    <a:pt x="444" y="612"/>
                  </a:lnTo>
                  <a:lnTo>
                    <a:pt x="441" y="612"/>
                  </a:lnTo>
                  <a:lnTo>
                    <a:pt x="441" y="614"/>
                  </a:lnTo>
                  <a:lnTo>
                    <a:pt x="439" y="614"/>
                  </a:lnTo>
                  <a:lnTo>
                    <a:pt x="436" y="614"/>
                  </a:lnTo>
                  <a:lnTo>
                    <a:pt x="434" y="614"/>
                  </a:lnTo>
                  <a:lnTo>
                    <a:pt x="434" y="617"/>
                  </a:lnTo>
                  <a:lnTo>
                    <a:pt x="434" y="614"/>
                  </a:lnTo>
                  <a:lnTo>
                    <a:pt x="431" y="614"/>
                  </a:lnTo>
                  <a:lnTo>
                    <a:pt x="431" y="612"/>
                  </a:lnTo>
                  <a:lnTo>
                    <a:pt x="431" y="609"/>
                  </a:lnTo>
                  <a:lnTo>
                    <a:pt x="429" y="609"/>
                  </a:lnTo>
                  <a:lnTo>
                    <a:pt x="426" y="607"/>
                  </a:lnTo>
                  <a:lnTo>
                    <a:pt x="426" y="604"/>
                  </a:lnTo>
                  <a:lnTo>
                    <a:pt x="424" y="604"/>
                  </a:lnTo>
                  <a:lnTo>
                    <a:pt x="421" y="604"/>
                  </a:lnTo>
                  <a:lnTo>
                    <a:pt x="418" y="604"/>
                  </a:lnTo>
                  <a:lnTo>
                    <a:pt x="421" y="604"/>
                  </a:lnTo>
                  <a:lnTo>
                    <a:pt x="418" y="604"/>
                  </a:lnTo>
                  <a:lnTo>
                    <a:pt x="416" y="604"/>
                  </a:lnTo>
                  <a:lnTo>
                    <a:pt x="416" y="607"/>
                  </a:lnTo>
                  <a:lnTo>
                    <a:pt x="416" y="604"/>
                  </a:lnTo>
                  <a:lnTo>
                    <a:pt x="416" y="607"/>
                  </a:lnTo>
                  <a:lnTo>
                    <a:pt x="416" y="604"/>
                  </a:lnTo>
                  <a:lnTo>
                    <a:pt x="413" y="604"/>
                  </a:lnTo>
                  <a:lnTo>
                    <a:pt x="413" y="607"/>
                  </a:lnTo>
                  <a:lnTo>
                    <a:pt x="411" y="607"/>
                  </a:lnTo>
                  <a:lnTo>
                    <a:pt x="408" y="607"/>
                  </a:lnTo>
                  <a:lnTo>
                    <a:pt x="408" y="609"/>
                  </a:lnTo>
                  <a:lnTo>
                    <a:pt x="406" y="609"/>
                  </a:lnTo>
                  <a:lnTo>
                    <a:pt x="406" y="612"/>
                  </a:lnTo>
                  <a:lnTo>
                    <a:pt x="403" y="612"/>
                  </a:lnTo>
                  <a:lnTo>
                    <a:pt x="403" y="614"/>
                  </a:lnTo>
                  <a:lnTo>
                    <a:pt x="403" y="612"/>
                  </a:lnTo>
                  <a:lnTo>
                    <a:pt x="401" y="612"/>
                  </a:lnTo>
                  <a:lnTo>
                    <a:pt x="401" y="614"/>
                  </a:lnTo>
                  <a:lnTo>
                    <a:pt x="401" y="612"/>
                  </a:lnTo>
                  <a:lnTo>
                    <a:pt x="398" y="612"/>
                  </a:lnTo>
                  <a:lnTo>
                    <a:pt x="396" y="612"/>
                  </a:lnTo>
                  <a:lnTo>
                    <a:pt x="396" y="614"/>
                  </a:lnTo>
                  <a:lnTo>
                    <a:pt x="396" y="612"/>
                  </a:lnTo>
                  <a:lnTo>
                    <a:pt x="396" y="614"/>
                  </a:lnTo>
                  <a:lnTo>
                    <a:pt x="393" y="614"/>
                  </a:lnTo>
                  <a:lnTo>
                    <a:pt x="391" y="614"/>
                  </a:lnTo>
                  <a:lnTo>
                    <a:pt x="388" y="614"/>
                  </a:lnTo>
                  <a:lnTo>
                    <a:pt x="386" y="614"/>
                  </a:lnTo>
                  <a:lnTo>
                    <a:pt x="383" y="614"/>
                  </a:lnTo>
                  <a:lnTo>
                    <a:pt x="383" y="612"/>
                  </a:lnTo>
                  <a:lnTo>
                    <a:pt x="380" y="612"/>
                  </a:lnTo>
                  <a:lnTo>
                    <a:pt x="378" y="612"/>
                  </a:lnTo>
                  <a:lnTo>
                    <a:pt x="380" y="612"/>
                  </a:lnTo>
                  <a:lnTo>
                    <a:pt x="378" y="612"/>
                  </a:lnTo>
                  <a:lnTo>
                    <a:pt x="378" y="609"/>
                  </a:lnTo>
                  <a:lnTo>
                    <a:pt x="378" y="612"/>
                  </a:lnTo>
                  <a:lnTo>
                    <a:pt x="378" y="609"/>
                  </a:lnTo>
                  <a:lnTo>
                    <a:pt x="375" y="609"/>
                  </a:lnTo>
                  <a:lnTo>
                    <a:pt x="378" y="609"/>
                  </a:lnTo>
                  <a:lnTo>
                    <a:pt x="375" y="609"/>
                  </a:lnTo>
                  <a:lnTo>
                    <a:pt x="373" y="609"/>
                  </a:lnTo>
                  <a:lnTo>
                    <a:pt x="373" y="607"/>
                  </a:lnTo>
                  <a:lnTo>
                    <a:pt x="370" y="607"/>
                  </a:lnTo>
                  <a:lnTo>
                    <a:pt x="368" y="607"/>
                  </a:lnTo>
                  <a:lnTo>
                    <a:pt x="365" y="604"/>
                  </a:lnTo>
                  <a:lnTo>
                    <a:pt x="363" y="604"/>
                  </a:lnTo>
                  <a:lnTo>
                    <a:pt x="360" y="604"/>
                  </a:lnTo>
                  <a:lnTo>
                    <a:pt x="360" y="601"/>
                  </a:lnTo>
                  <a:lnTo>
                    <a:pt x="360" y="599"/>
                  </a:lnTo>
                  <a:lnTo>
                    <a:pt x="358" y="599"/>
                  </a:lnTo>
                  <a:lnTo>
                    <a:pt x="358" y="596"/>
                  </a:lnTo>
                  <a:lnTo>
                    <a:pt x="358" y="599"/>
                  </a:lnTo>
                  <a:lnTo>
                    <a:pt x="358" y="596"/>
                  </a:lnTo>
                  <a:lnTo>
                    <a:pt x="355" y="596"/>
                  </a:lnTo>
                  <a:lnTo>
                    <a:pt x="353" y="596"/>
                  </a:lnTo>
                  <a:lnTo>
                    <a:pt x="350" y="596"/>
                  </a:lnTo>
                  <a:lnTo>
                    <a:pt x="347" y="596"/>
                  </a:lnTo>
                  <a:lnTo>
                    <a:pt x="347" y="594"/>
                  </a:lnTo>
                  <a:lnTo>
                    <a:pt x="347" y="596"/>
                  </a:lnTo>
                  <a:lnTo>
                    <a:pt x="347" y="594"/>
                  </a:lnTo>
                  <a:lnTo>
                    <a:pt x="345" y="594"/>
                  </a:lnTo>
                  <a:lnTo>
                    <a:pt x="347" y="594"/>
                  </a:lnTo>
                  <a:lnTo>
                    <a:pt x="345" y="594"/>
                  </a:lnTo>
                  <a:lnTo>
                    <a:pt x="342" y="594"/>
                  </a:lnTo>
                  <a:lnTo>
                    <a:pt x="342" y="591"/>
                  </a:lnTo>
                  <a:lnTo>
                    <a:pt x="342" y="594"/>
                  </a:lnTo>
                  <a:lnTo>
                    <a:pt x="342" y="591"/>
                  </a:lnTo>
                  <a:lnTo>
                    <a:pt x="342" y="594"/>
                  </a:lnTo>
                  <a:lnTo>
                    <a:pt x="340" y="594"/>
                  </a:lnTo>
                  <a:lnTo>
                    <a:pt x="340" y="591"/>
                  </a:lnTo>
                  <a:lnTo>
                    <a:pt x="342" y="591"/>
                  </a:lnTo>
                  <a:lnTo>
                    <a:pt x="340" y="591"/>
                  </a:lnTo>
                  <a:lnTo>
                    <a:pt x="342" y="591"/>
                  </a:lnTo>
                  <a:lnTo>
                    <a:pt x="340" y="591"/>
                  </a:lnTo>
                  <a:lnTo>
                    <a:pt x="337" y="591"/>
                  </a:lnTo>
                  <a:lnTo>
                    <a:pt x="335" y="591"/>
                  </a:lnTo>
                  <a:lnTo>
                    <a:pt x="335" y="589"/>
                  </a:lnTo>
                  <a:lnTo>
                    <a:pt x="335" y="591"/>
                  </a:lnTo>
                  <a:lnTo>
                    <a:pt x="335" y="589"/>
                  </a:lnTo>
                  <a:lnTo>
                    <a:pt x="332" y="589"/>
                  </a:lnTo>
                  <a:lnTo>
                    <a:pt x="335" y="589"/>
                  </a:lnTo>
                  <a:lnTo>
                    <a:pt x="335" y="586"/>
                  </a:lnTo>
                  <a:lnTo>
                    <a:pt x="332" y="586"/>
                  </a:lnTo>
                  <a:lnTo>
                    <a:pt x="330" y="586"/>
                  </a:lnTo>
                  <a:lnTo>
                    <a:pt x="327" y="586"/>
                  </a:lnTo>
                  <a:lnTo>
                    <a:pt x="325" y="586"/>
                  </a:lnTo>
                  <a:lnTo>
                    <a:pt x="325" y="589"/>
                  </a:lnTo>
                  <a:lnTo>
                    <a:pt x="325" y="586"/>
                  </a:lnTo>
                  <a:lnTo>
                    <a:pt x="325" y="589"/>
                  </a:lnTo>
                  <a:lnTo>
                    <a:pt x="325" y="586"/>
                  </a:lnTo>
                  <a:lnTo>
                    <a:pt x="325" y="589"/>
                  </a:lnTo>
                  <a:lnTo>
                    <a:pt x="322" y="589"/>
                  </a:lnTo>
                  <a:lnTo>
                    <a:pt x="320" y="589"/>
                  </a:lnTo>
                  <a:lnTo>
                    <a:pt x="320" y="591"/>
                  </a:lnTo>
                  <a:lnTo>
                    <a:pt x="317" y="591"/>
                  </a:lnTo>
                  <a:lnTo>
                    <a:pt x="315" y="591"/>
                  </a:lnTo>
                  <a:lnTo>
                    <a:pt x="315" y="594"/>
                  </a:lnTo>
                  <a:lnTo>
                    <a:pt x="315" y="591"/>
                  </a:lnTo>
                  <a:lnTo>
                    <a:pt x="312" y="591"/>
                  </a:lnTo>
                  <a:lnTo>
                    <a:pt x="312" y="594"/>
                  </a:lnTo>
                  <a:lnTo>
                    <a:pt x="309" y="594"/>
                  </a:lnTo>
                  <a:lnTo>
                    <a:pt x="309" y="596"/>
                  </a:lnTo>
                  <a:lnTo>
                    <a:pt x="307" y="596"/>
                  </a:lnTo>
                  <a:lnTo>
                    <a:pt x="307" y="594"/>
                  </a:lnTo>
                  <a:lnTo>
                    <a:pt x="304" y="594"/>
                  </a:lnTo>
                  <a:lnTo>
                    <a:pt x="302" y="594"/>
                  </a:lnTo>
                  <a:lnTo>
                    <a:pt x="302" y="596"/>
                  </a:lnTo>
                  <a:lnTo>
                    <a:pt x="302" y="594"/>
                  </a:lnTo>
                  <a:lnTo>
                    <a:pt x="299" y="594"/>
                  </a:lnTo>
                  <a:lnTo>
                    <a:pt x="299" y="596"/>
                  </a:lnTo>
                  <a:lnTo>
                    <a:pt x="297" y="596"/>
                  </a:lnTo>
                  <a:lnTo>
                    <a:pt x="297" y="594"/>
                  </a:lnTo>
                  <a:lnTo>
                    <a:pt x="297" y="596"/>
                  </a:lnTo>
                  <a:lnTo>
                    <a:pt x="294" y="594"/>
                  </a:lnTo>
                  <a:lnTo>
                    <a:pt x="294" y="596"/>
                  </a:lnTo>
                  <a:lnTo>
                    <a:pt x="297" y="596"/>
                  </a:lnTo>
                  <a:lnTo>
                    <a:pt x="294" y="596"/>
                  </a:lnTo>
                  <a:lnTo>
                    <a:pt x="294" y="594"/>
                  </a:lnTo>
                  <a:lnTo>
                    <a:pt x="294" y="596"/>
                  </a:lnTo>
                  <a:lnTo>
                    <a:pt x="294" y="594"/>
                  </a:lnTo>
                  <a:lnTo>
                    <a:pt x="292" y="594"/>
                  </a:lnTo>
                  <a:lnTo>
                    <a:pt x="292" y="596"/>
                  </a:lnTo>
                  <a:lnTo>
                    <a:pt x="289" y="596"/>
                  </a:lnTo>
                  <a:lnTo>
                    <a:pt x="289" y="599"/>
                  </a:lnTo>
                  <a:lnTo>
                    <a:pt x="287" y="599"/>
                  </a:lnTo>
                  <a:lnTo>
                    <a:pt x="284" y="599"/>
                  </a:lnTo>
                  <a:lnTo>
                    <a:pt x="284" y="601"/>
                  </a:lnTo>
                  <a:lnTo>
                    <a:pt x="287" y="601"/>
                  </a:lnTo>
                  <a:lnTo>
                    <a:pt x="284" y="601"/>
                  </a:lnTo>
                  <a:lnTo>
                    <a:pt x="284" y="604"/>
                  </a:lnTo>
                  <a:lnTo>
                    <a:pt x="287" y="604"/>
                  </a:lnTo>
                  <a:lnTo>
                    <a:pt x="284" y="604"/>
                  </a:lnTo>
                  <a:lnTo>
                    <a:pt x="284" y="607"/>
                  </a:lnTo>
                  <a:lnTo>
                    <a:pt x="282" y="607"/>
                  </a:lnTo>
                  <a:lnTo>
                    <a:pt x="282" y="609"/>
                  </a:lnTo>
                  <a:lnTo>
                    <a:pt x="282" y="607"/>
                  </a:lnTo>
                  <a:lnTo>
                    <a:pt x="279" y="609"/>
                  </a:lnTo>
                  <a:lnTo>
                    <a:pt x="276" y="609"/>
                  </a:lnTo>
                  <a:lnTo>
                    <a:pt x="276" y="612"/>
                  </a:lnTo>
                  <a:lnTo>
                    <a:pt x="276" y="614"/>
                  </a:lnTo>
                  <a:lnTo>
                    <a:pt x="274" y="617"/>
                  </a:lnTo>
                  <a:lnTo>
                    <a:pt x="274" y="619"/>
                  </a:lnTo>
                  <a:lnTo>
                    <a:pt x="271" y="619"/>
                  </a:lnTo>
                  <a:lnTo>
                    <a:pt x="271" y="622"/>
                  </a:lnTo>
                  <a:lnTo>
                    <a:pt x="269" y="622"/>
                  </a:lnTo>
                  <a:lnTo>
                    <a:pt x="266" y="622"/>
                  </a:lnTo>
                  <a:lnTo>
                    <a:pt x="264" y="622"/>
                  </a:lnTo>
                  <a:lnTo>
                    <a:pt x="261" y="622"/>
                  </a:lnTo>
                  <a:lnTo>
                    <a:pt x="261" y="624"/>
                  </a:lnTo>
                  <a:lnTo>
                    <a:pt x="261" y="622"/>
                  </a:lnTo>
                  <a:lnTo>
                    <a:pt x="261" y="624"/>
                  </a:lnTo>
                  <a:lnTo>
                    <a:pt x="259" y="624"/>
                  </a:lnTo>
                  <a:lnTo>
                    <a:pt x="261" y="624"/>
                  </a:lnTo>
                  <a:lnTo>
                    <a:pt x="259" y="624"/>
                  </a:lnTo>
                  <a:lnTo>
                    <a:pt x="256" y="624"/>
                  </a:lnTo>
                  <a:lnTo>
                    <a:pt x="254" y="624"/>
                  </a:lnTo>
                  <a:lnTo>
                    <a:pt x="254" y="627"/>
                  </a:lnTo>
                  <a:lnTo>
                    <a:pt x="254" y="624"/>
                  </a:lnTo>
                  <a:lnTo>
                    <a:pt x="251" y="624"/>
                  </a:lnTo>
                  <a:lnTo>
                    <a:pt x="251" y="627"/>
                  </a:lnTo>
                  <a:lnTo>
                    <a:pt x="249" y="627"/>
                  </a:lnTo>
                  <a:lnTo>
                    <a:pt x="249" y="629"/>
                  </a:lnTo>
                  <a:lnTo>
                    <a:pt x="246" y="629"/>
                  </a:lnTo>
                  <a:lnTo>
                    <a:pt x="246" y="627"/>
                  </a:lnTo>
                  <a:lnTo>
                    <a:pt x="244" y="627"/>
                  </a:lnTo>
                  <a:lnTo>
                    <a:pt x="244" y="624"/>
                  </a:lnTo>
                  <a:lnTo>
                    <a:pt x="241" y="624"/>
                  </a:lnTo>
                  <a:lnTo>
                    <a:pt x="238" y="624"/>
                  </a:lnTo>
                  <a:lnTo>
                    <a:pt x="238" y="622"/>
                  </a:lnTo>
                  <a:lnTo>
                    <a:pt x="238" y="619"/>
                  </a:lnTo>
                  <a:lnTo>
                    <a:pt x="236" y="619"/>
                  </a:lnTo>
                  <a:lnTo>
                    <a:pt x="233" y="619"/>
                  </a:lnTo>
                  <a:lnTo>
                    <a:pt x="233" y="617"/>
                  </a:lnTo>
                  <a:lnTo>
                    <a:pt x="236" y="617"/>
                  </a:lnTo>
                  <a:lnTo>
                    <a:pt x="233" y="614"/>
                  </a:lnTo>
                  <a:lnTo>
                    <a:pt x="236" y="614"/>
                  </a:lnTo>
                  <a:lnTo>
                    <a:pt x="233" y="614"/>
                  </a:lnTo>
                  <a:lnTo>
                    <a:pt x="233" y="612"/>
                  </a:lnTo>
                  <a:lnTo>
                    <a:pt x="233" y="609"/>
                  </a:lnTo>
                  <a:lnTo>
                    <a:pt x="231" y="607"/>
                  </a:lnTo>
                  <a:lnTo>
                    <a:pt x="231" y="609"/>
                  </a:lnTo>
                  <a:lnTo>
                    <a:pt x="223" y="604"/>
                  </a:lnTo>
                  <a:lnTo>
                    <a:pt x="218" y="607"/>
                  </a:lnTo>
                  <a:lnTo>
                    <a:pt x="216" y="607"/>
                  </a:lnTo>
                  <a:lnTo>
                    <a:pt x="213" y="607"/>
                  </a:lnTo>
                  <a:lnTo>
                    <a:pt x="213" y="604"/>
                  </a:lnTo>
                  <a:lnTo>
                    <a:pt x="211" y="604"/>
                  </a:lnTo>
                  <a:lnTo>
                    <a:pt x="208" y="604"/>
                  </a:lnTo>
                  <a:lnTo>
                    <a:pt x="208" y="601"/>
                  </a:lnTo>
                  <a:lnTo>
                    <a:pt x="205" y="601"/>
                  </a:lnTo>
                  <a:lnTo>
                    <a:pt x="205" y="599"/>
                  </a:lnTo>
                  <a:lnTo>
                    <a:pt x="203" y="599"/>
                  </a:lnTo>
                  <a:lnTo>
                    <a:pt x="203" y="596"/>
                  </a:lnTo>
                  <a:lnTo>
                    <a:pt x="200" y="596"/>
                  </a:lnTo>
                  <a:lnTo>
                    <a:pt x="198" y="596"/>
                  </a:lnTo>
                  <a:lnTo>
                    <a:pt x="198" y="594"/>
                  </a:lnTo>
                  <a:lnTo>
                    <a:pt x="198" y="591"/>
                  </a:lnTo>
                  <a:lnTo>
                    <a:pt x="195" y="591"/>
                  </a:lnTo>
                  <a:lnTo>
                    <a:pt x="195" y="589"/>
                  </a:lnTo>
                  <a:lnTo>
                    <a:pt x="193" y="589"/>
                  </a:lnTo>
                  <a:lnTo>
                    <a:pt x="193" y="586"/>
                  </a:lnTo>
                  <a:lnTo>
                    <a:pt x="193" y="584"/>
                  </a:lnTo>
                  <a:lnTo>
                    <a:pt x="193" y="581"/>
                  </a:lnTo>
                  <a:lnTo>
                    <a:pt x="190" y="584"/>
                  </a:lnTo>
                  <a:lnTo>
                    <a:pt x="190" y="581"/>
                  </a:lnTo>
                  <a:lnTo>
                    <a:pt x="190" y="579"/>
                  </a:lnTo>
                  <a:lnTo>
                    <a:pt x="190" y="576"/>
                  </a:lnTo>
                  <a:lnTo>
                    <a:pt x="188" y="576"/>
                  </a:lnTo>
                  <a:lnTo>
                    <a:pt x="188" y="574"/>
                  </a:lnTo>
                  <a:lnTo>
                    <a:pt x="188" y="571"/>
                  </a:lnTo>
                  <a:lnTo>
                    <a:pt x="188" y="574"/>
                  </a:lnTo>
                  <a:lnTo>
                    <a:pt x="188" y="571"/>
                  </a:lnTo>
                  <a:lnTo>
                    <a:pt x="188" y="569"/>
                  </a:lnTo>
                  <a:lnTo>
                    <a:pt x="188" y="566"/>
                  </a:lnTo>
                  <a:lnTo>
                    <a:pt x="188" y="563"/>
                  </a:lnTo>
                  <a:lnTo>
                    <a:pt x="188" y="561"/>
                  </a:lnTo>
                  <a:lnTo>
                    <a:pt x="188" y="558"/>
                  </a:lnTo>
                  <a:lnTo>
                    <a:pt x="188" y="556"/>
                  </a:lnTo>
                  <a:lnTo>
                    <a:pt x="188" y="553"/>
                  </a:lnTo>
                  <a:lnTo>
                    <a:pt x="190" y="551"/>
                  </a:lnTo>
                  <a:lnTo>
                    <a:pt x="193" y="551"/>
                  </a:lnTo>
                  <a:lnTo>
                    <a:pt x="193" y="548"/>
                  </a:lnTo>
                  <a:lnTo>
                    <a:pt x="195" y="548"/>
                  </a:lnTo>
                  <a:lnTo>
                    <a:pt x="195" y="546"/>
                  </a:lnTo>
                  <a:lnTo>
                    <a:pt x="195" y="543"/>
                  </a:lnTo>
                  <a:lnTo>
                    <a:pt x="195" y="541"/>
                  </a:lnTo>
                  <a:lnTo>
                    <a:pt x="195" y="538"/>
                  </a:lnTo>
                  <a:lnTo>
                    <a:pt x="198" y="538"/>
                  </a:lnTo>
                  <a:lnTo>
                    <a:pt x="198" y="536"/>
                  </a:lnTo>
                  <a:lnTo>
                    <a:pt x="195" y="533"/>
                  </a:lnTo>
                  <a:lnTo>
                    <a:pt x="193" y="533"/>
                  </a:lnTo>
                  <a:lnTo>
                    <a:pt x="193" y="536"/>
                  </a:lnTo>
                  <a:lnTo>
                    <a:pt x="190" y="536"/>
                  </a:lnTo>
                  <a:lnTo>
                    <a:pt x="167" y="536"/>
                  </a:lnTo>
                  <a:lnTo>
                    <a:pt x="127" y="533"/>
                  </a:lnTo>
                  <a:lnTo>
                    <a:pt x="124" y="533"/>
                  </a:lnTo>
                  <a:lnTo>
                    <a:pt x="107" y="533"/>
                  </a:lnTo>
                  <a:lnTo>
                    <a:pt x="94" y="533"/>
                  </a:lnTo>
                  <a:lnTo>
                    <a:pt x="86" y="533"/>
                  </a:lnTo>
                  <a:lnTo>
                    <a:pt x="84" y="492"/>
                  </a:lnTo>
                  <a:lnTo>
                    <a:pt x="81" y="485"/>
                  </a:lnTo>
                  <a:lnTo>
                    <a:pt x="66" y="467"/>
                  </a:lnTo>
                  <a:lnTo>
                    <a:pt x="63" y="465"/>
                  </a:lnTo>
                  <a:lnTo>
                    <a:pt x="66" y="462"/>
                  </a:lnTo>
                  <a:lnTo>
                    <a:pt x="81" y="462"/>
                  </a:lnTo>
                  <a:lnTo>
                    <a:pt x="81" y="434"/>
                  </a:lnTo>
                  <a:lnTo>
                    <a:pt x="79" y="434"/>
                  </a:lnTo>
                  <a:lnTo>
                    <a:pt x="76" y="434"/>
                  </a:lnTo>
                  <a:lnTo>
                    <a:pt x="76" y="432"/>
                  </a:lnTo>
                  <a:lnTo>
                    <a:pt x="76" y="429"/>
                  </a:lnTo>
                  <a:lnTo>
                    <a:pt x="76" y="426"/>
                  </a:lnTo>
                  <a:lnTo>
                    <a:pt x="74" y="426"/>
                  </a:lnTo>
                  <a:lnTo>
                    <a:pt x="76" y="426"/>
                  </a:lnTo>
                  <a:lnTo>
                    <a:pt x="74" y="426"/>
                  </a:lnTo>
                  <a:lnTo>
                    <a:pt x="74" y="424"/>
                  </a:lnTo>
                  <a:lnTo>
                    <a:pt x="74" y="421"/>
                  </a:lnTo>
                  <a:lnTo>
                    <a:pt x="71" y="421"/>
                  </a:lnTo>
                  <a:lnTo>
                    <a:pt x="74" y="421"/>
                  </a:lnTo>
                  <a:lnTo>
                    <a:pt x="71" y="421"/>
                  </a:lnTo>
                  <a:lnTo>
                    <a:pt x="74" y="421"/>
                  </a:lnTo>
                  <a:lnTo>
                    <a:pt x="71" y="421"/>
                  </a:lnTo>
                  <a:lnTo>
                    <a:pt x="74" y="419"/>
                  </a:lnTo>
                  <a:lnTo>
                    <a:pt x="74" y="421"/>
                  </a:lnTo>
                  <a:lnTo>
                    <a:pt x="74" y="419"/>
                  </a:lnTo>
                  <a:lnTo>
                    <a:pt x="71" y="419"/>
                  </a:lnTo>
                  <a:lnTo>
                    <a:pt x="71" y="416"/>
                  </a:lnTo>
                  <a:lnTo>
                    <a:pt x="69" y="416"/>
                  </a:lnTo>
                  <a:lnTo>
                    <a:pt x="69" y="414"/>
                  </a:lnTo>
                  <a:lnTo>
                    <a:pt x="69" y="411"/>
                  </a:lnTo>
                  <a:lnTo>
                    <a:pt x="69" y="409"/>
                  </a:lnTo>
                  <a:lnTo>
                    <a:pt x="66" y="409"/>
                  </a:lnTo>
                  <a:lnTo>
                    <a:pt x="69" y="409"/>
                  </a:lnTo>
                  <a:lnTo>
                    <a:pt x="66" y="409"/>
                  </a:lnTo>
                  <a:lnTo>
                    <a:pt x="69" y="406"/>
                  </a:lnTo>
                  <a:lnTo>
                    <a:pt x="69" y="404"/>
                  </a:lnTo>
                  <a:lnTo>
                    <a:pt x="69" y="401"/>
                  </a:lnTo>
                  <a:lnTo>
                    <a:pt x="71" y="401"/>
                  </a:lnTo>
                  <a:lnTo>
                    <a:pt x="71" y="399"/>
                  </a:lnTo>
                  <a:lnTo>
                    <a:pt x="74" y="399"/>
                  </a:lnTo>
                  <a:lnTo>
                    <a:pt x="71" y="396"/>
                  </a:lnTo>
                  <a:lnTo>
                    <a:pt x="74" y="396"/>
                  </a:lnTo>
                  <a:lnTo>
                    <a:pt x="71" y="396"/>
                  </a:lnTo>
                  <a:lnTo>
                    <a:pt x="71" y="393"/>
                  </a:lnTo>
                  <a:lnTo>
                    <a:pt x="69" y="393"/>
                  </a:lnTo>
                  <a:lnTo>
                    <a:pt x="71" y="393"/>
                  </a:lnTo>
                  <a:lnTo>
                    <a:pt x="69" y="393"/>
                  </a:lnTo>
                  <a:lnTo>
                    <a:pt x="69" y="391"/>
                  </a:lnTo>
                  <a:lnTo>
                    <a:pt x="69" y="388"/>
                  </a:lnTo>
                  <a:lnTo>
                    <a:pt x="66" y="388"/>
                  </a:lnTo>
                  <a:lnTo>
                    <a:pt x="69" y="388"/>
                  </a:lnTo>
                  <a:lnTo>
                    <a:pt x="69" y="386"/>
                  </a:lnTo>
                  <a:lnTo>
                    <a:pt x="69" y="388"/>
                  </a:lnTo>
                  <a:lnTo>
                    <a:pt x="69" y="386"/>
                  </a:lnTo>
                  <a:lnTo>
                    <a:pt x="66" y="386"/>
                  </a:lnTo>
                  <a:lnTo>
                    <a:pt x="69" y="386"/>
                  </a:lnTo>
                  <a:lnTo>
                    <a:pt x="66" y="386"/>
                  </a:lnTo>
                  <a:lnTo>
                    <a:pt x="66" y="383"/>
                  </a:lnTo>
                  <a:lnTo>
                    <a:pt x="63" y="383"/>
                  </a:lnTo>
                  <a:lnTo>
                    <a:pt x="61" y="383"/>
                  </a:lnTo>
                  <a:lnTo>
                    <a:pt x="61" y="381"/>
                  </a:lnTo>
                  <a:lnTo>
                    <a:pt x="61" y="383"/>
                  </a:lnTo>
                  <a:lnTo>
                    <a:pt x="61" y="381"/>
                  </a:lnTo>
                  <a:lnTo>
                    <a:pt x="58" y="381"/>
                  </a:lnTo>
                  <a:lnTo>
                    <a:pt x="56" y="381"/>
                  </a:lnTo>
                  <a:lnTo>
                    <a:pt x="56" y="378"/>
                  </a:lnTo>
                  <a:lnTo>
                    <a:pt x="56" y="381"/>
                  </a:lnTo>
                  <a:lnTo>
                    <a:pt x="53" y="381"/>
                  </a:lnTo>
                  <a:lnTo>
                    <a:pt x="53" y="378"/>
                  </a:lnTo>
                  <a:lnTo>
                    <a:pt x="56" y="378"/>
                  </a:lnTo>
                  <a:lnTo>
                    <a:pt x="53" y="378"/>
                  </a:lnTo>
                  <a:lnTo>
                    <a:pt x="56" y="376"/>
                  </a:lnTo>
                  <a:lnTo>
                    <a:pt x="56" y="373"/>
                  </a:lnTo>
                  <a:lnTo>
                    <a:pt x="58" y="373"/>
                  </a:lnTo>
                  <a:lnTo>
                    <a:pt x="58" y="371"/>
                  </a:lnTo>
                  <a:lnTo>
                    <a:pt x="61" y="371"/>
                  </a:lnTo>
                  <a:lnTo>
                    <a:pt x="63" y="371"/>
                  </a:lnTo>
                  <a:lnTo>
                    <a:pt x="63" y="368"/>
                  </a:lnTo>
                  <a:lnTo>
                    <a:pt x="66" y="368"/>
                  </a:lnTo>
                  <a:lnTo>
                    <a:pt x="63" y="368"/>
                  </a:lnTo>
                  <a:lnTo>
                    <a:pt x="66" y="368"/>
                  </a:lnTo>
                  <a:lnTo>
                    <a:pt x="69" y="368"/>
                  </a:lnTo>
                  <a:lnTo>
                    <a:pt x="69" y="366"/>
                  </a:lnTo>
                  <a:lnTo>
                    <a:pt x="69" y="368"/>
                  </a:lnTo>
                  <a:lnTo>
                    <a:pt x="71" y="366"/>
                  </a:lnTo>
                  <a:lnTo>
                    <a:pt x="74" y="366"/>
                  </a:lnTo>
                  <a:lnTo>
                    <a:pt x="74" y="363"/>
                  </a:lnTo>
                  <a:lnTo>
                    <a:pt x="74" y="361"/>
                  </a:lnTo>
                  <a:lnTo>
                    <a:pt x="74" y="358"/>
                  </a:lnTo>
                  <a:lnTo>
                    <a:pt x="74" y="355"/>
                  </a:lnTo>
                  <a:lnTo>
                    <a:pt x="76" y="355"/>
                  </a:lnTo>
                  <a:lnTo>
                    <a:pt x="76" y="353"/>
                  </a:lnTo>
                  <a:lnTo>
                    <a:pt x="76" y="350"/>
                  </a:lnTo>
                  <a:lnTo>
                    <a:pt x="79" y="350"/>
                  </a:lnTo>
                  <a:lnTo>
                    <a:pt x="79" y="348"/>
                  </a:lnTo>
                  <a:lnTo>
                    <a:pt x="81" y="348"/>
                  </a:lnTo>
                  <a:lnTo>
                    <a:pt x="81" y="345"/>
                  </a:lnTo>
                  <a:lnTo>
                    <a:pt x="79" y="345"/>
                  </a:lnTo>
                  <a:lnTo>
                    <a:pt x="79" y="343"/>
                  </a:lnTo>
                  <a:lnTo>
                    <a:pt x="81" y="343"/>
                  </a:lnTo>
                  <a:lnTo>
                    <a:pt x="81" y="340"/>
                  </a:lnTo>
                  <a:lnTo>
                    <a:pt x="84" y="340"/>
                  </a:lnTo>
                  <a:lnTo>
                    <a:pt x="84" y="338"/>
                  </a:lnTo>
                  <a:lnTo>
                    <a:pt x="86" y="335"/>
                  </a:lnTo>
                  <a:lnTo>
                    <a:pt x="89" y="335"/>
                  </a:lnTo>
                  <a:lnTo>
                    <a:pt x="89" y="333"/>
                  </a:lnTo>
                  <a:lnTo>
                    <a:pt x="91" y="333"/>
                  </a:lnTo>
                  <a:lnTo>
                    <a:pt x="91" y="330"/>
                  </a:lnTo>
                  <a:lnTo>
                    <a:pt x="91" y="328"/>
                  </a:lnTo>
                  <a:lnTo>
                    <a:pt x="91" y="325"/>
                  </a:lnTo>
                  <a:lnTo>
                    <a:pt x="91" y="322"/>
                  </a:lnTo>
                  <a:lnTo>
                    <a:pt x="91" y="320"/>
                  </a:lnTo>
                  <a:lnTo>
                    <a:pt x="91" y="317"/>
                  </a:lnTo>
                  <a:lnTo>
                    <a:pt x="94" y="317"/>
                  </a:lnTo>
                  <a:lnTo>
                    <a:pt x="94" y="315"/>
                  </a:lnTo>
                  <a:lnTo>
                    <a:pt x="91" y="315"/>
                  </a:lnTo>
                  <a:lnTo>
                    <a:pt x="94" y="315"/>
                  </a:lnTo>
                  <a:lnTo>
                    <a:pt x="94" y="312"/>
                  </a:lnTo>
                  <a:lnTo>
                    <a:pt x="96" y="310"/>
                  </a:lnTo>
                  <a:lnTo>
                    <a:pt x="99" y="310"/>
                  </a:lnTo>
                  <a:lnTo>
                    <a:pt x="99" y="307"/>
                  </a:lnTo>
                  <a:lnTo>
                    <a:pt x="102" y="307"/>
                  </a:lnTo>
                  <a:lnTo>
                    <a:pt x="104" y="307"/>
                  </a:lnTo>
                  <a:lnTo>
                    <a:pt x="107" y="307"/>
                  </a:lnTo>
                  <a:lnTo>
                    <a:pt x="107" y="305"/>
                  </a:lnTo>
                  <a:lnTo>
                    <a:pt x="107" y="302"/>
                  </a:lnTo>
                  <a:lnTo>
                    <a:pt x="107" y="300"/>
                  </a:lnTo>
                  <a:lnTo>
                    <a:pt x="109" y="300"/>
                  </a:lnTo>
                  <a:lnTo>
                    <a:pt x="104" y="292"/>
                  </a:lnTo>
                  <a:lnTo>
                    <a:pt x="102" y="292"/>
                  </a:lnTo>
                  <a:lnTo>
                    <a:pt x="102" y="289"/>
                  </a:lnTo>
                  <a:lnTo>
                    <a:pt x="102" y="287"/>
                  </a:lnTo>
                  <a:lnTo>
                    <a:pt x="102" y="284"/>
                  </a:lnTo>
                  <a:lnTo>
                    <a:pt x="102" y="282"/>
                  </a:lnTo>
                  <a:lnTo>
                    <a:pt x="99" y="282"/>
                  </a:lnTo>
                  <a:lnTo>
                    <a:pt x="99" y="279"/>
                  </a:lnTo>
                  <a:lnTo>
                    <a:pt x="96" y="279"/>
                  </a:lnTo>
                  <a:lnTo>
                    <a:pt x="99" y="279"/>
                  </a:lnTo>
                  <a:lnTo>
                    <a:pt x="99" y="277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173" name="Freeform 328"/>
            <p:cNvSpPr>
              <a:spLocks/>
            </p:cNvSpPr>
            <p:nvPr/>
          </p:nvSpPr>
          <p:spPr bwMode="auto">
            <a:xfrm>
              <a:off x="5698755" y="3023682"/>
              <a:ext cx="134653" cy="215180"/>
            </a:xfrm>
            <a:custGeom>
              <a:avLst/>
              <a:gdLst>
                <a:gd name="T0" fmla="*/ 99 w 102"/>
                <a:gd name="T1" fmla="*/ 163 h 163"/>
                <a:gd name="T2" fmla="*/ 96 w 102"/>
                <a:gd name="T3" fmla="*/ 158 h 163"/>
                <a:gd name="T4" fmla="*/ 91 w 102"/>
                <a:gd name="T5" fmla="*/ 155 h 163"/>
                <a:gd name="T6" fmla="*/ 91 w 102"/>
                <a:gd name="T7" fmla="*/ 153 h 163"/>
                <a:gd name="T8" fmla="*/ 91 w 102"/>
                <a:gd name="T9" fmla="*/ 150 h 163"/>
                <a:gd name="T10" fmla="*/ 89 w 102"/>
                <a:gd name="T11" fmla="*/ 150 h 163"/>
                <a:gd name="T12" fmla="*/ 89 w 102"/>
                <a:gd name="T13" fmla="*/ 148 h 163"/>
                <a:gd name="T14" fmla="*/ 89 w 102"/>
                <a:gd name="T15" fmla="*/ 140 h 163"/>
                <a:gd name="T16" fmla="*/ 94 w 102"/>
                <a:gd name="T17" fmla="*/ 137 h 163"/>
                <a:gd name="T18" fmla="*/ 96 w 102"/>
                <a:gd name="T19" fmla="*/ 132 h 163"/>
                <a:gd name="T20" fmla="*/ 102 w 102"/>
                <a:gd name="T21" fmla="*/ 127 h 163"/>
                <a:gd name="T22" fmla="*/ 99 w 102"/>
                <a:gd name="T23" fmla="*/ 122 h 163"/>
                <a:gd name="T24" fmla="*/ 96 w 102"/>
                <a:gd name="T25" fmla="*/ 117 h 163"/>
                <a:gd name="T26" fmla="*/ 96 w 102"/>
                <a:gd name="T27" fmla="*/ 115 h 163"/>
                <a:gd name="T28" fmla="*/ 96 w 102"/>
                <a:gd name="T29" fmla="*/ 112 h 163"/>
                <a:gd name="T30" fmla="*/ 91 w 102"/>
                <a:gd name="T31" fmla="*/ 110 h 163"/>
                <a:gd name="T32" fmla="*/ 89 w 102"/>
                <a:gd name="T33" fmla="*/ 112 h 163"/>
                <a:gd name="T34" fmla="*/ 89 w 102"/>
                <a:gd name="T35" fmla="*/ 110 h 163"/>
                <a:gd name="T36" fmla="*/ 84 w 102"/>
                <a:gd name="T37" fmla="*/ 112 h 163"/>
                <a:gd name="T38" fmla="*/ 79 w 102"/>
                <a:gd name="T39" fmla="*/ 110 h 163"/>
                <a:gd name="T40" fmla="*/ 76 w 102"/>
                <a:gd name="T41" fmla="*/ 110 h 163"/>
                <a:gd name="T42" fmla="*/ 74 w 102"/>
                <a:gd name="T43" fmla="*/ 110 h 163"/>
                <a:gd name="T44" fmla="*/ 69 w 102"/>
                <a:gd name="T45" fmla="*/ 107 h 163"/>
                <a:gd name="T46" fmla="*/ 69 w 102"/>
                <a:gd name="T47" fmla="*/ 104 h 163"/>
                <a:gd name="T48" fmla="*/ 5 w 102"/>
                <a:gd name="T49" fmla="*/ 104 h 163"/>
                <a:gd name="T50" fmla="*/ 5 w 102"/>
                <a:gd name="T51" fmla="*/ 102 h 163"/>
                <a:gd name="T52" fmla="*/ 5 w 102"/>
                <a:gd name="T53" fmla="*/ 94 h 163"/>
                <a:gd name="T54" fmla="*/ 8 w 102"/>
                <a:gd name="T55" fmla="*/ 94 h 163"/>
                <a:gd name="T56" fmla="*/ 8 w 102"/>
                <a:gd name="T57" fmla="*/ 92 h 163"/>
                <a:gd name="T58" fmla="*/ 8 w 102"/>
                <a:gd name="T59" fmla="*/ 84 h 163"/>
                <a:gd name="T60" fmla="*/ 8 w 102"/>
                <a:gd name="T61" fmla="*/ 77 h 163"/>
                <a:gd name="T62" fmla="*/ 8 w 102"/>
                <a:gd name="T63" fmla="*/ 74 h 163"/>
                <a:gd name="T64" fmla="*/ 10 w 102"/>
                <a:gd name="T65" fmla="*/ 69 h 163"/>
                <a:gd name="T66" fmla="*/ 5 w 102"/>
                <a:gd name="T67" fmla="*/ 66 h 163"/>
                <a:gd name="T68" fmla="*/ 5 w 102"/>
                <a:gd name="T69" fmla="*/ 64 h 163"/>
                <a:gd name="T70" fmla="*/ 3 w 102"/>
                <a:gd name="T71" fmla="*/ 59 h 163"/>
                <a:gd name="T72" fmla="*/ 3 w 102"/>
                <a:gd name="T73" fmla="*/ 56 h 163"/>
                <a:gd name="T74" fmla="*/ 3 w 102"/>
                <a:gd name="T75" fmla="*/ 54 h 163"/>
                <a:gd name="T76" fmla="*/ 3 w 102"/>
                <a:gd name="T77" fmla="*/ 46 h 163"/>
                <a:gd name="T78" fmla="*/ 5 w 102"/>
                <a:gd name="T79" fmla="*/ 41 h 163"/>
                <a:gd name="T80" fmla="*/ 5 w 102"/>
                <a:gd name="T81" fmla="*/ 39 h 163"/>
                <a:gd name="T82" fmla="*/ 5 w 102"/>
                <a:gd name="T83" fmla="*/ 36 h 163"/>
                <a:gd name="T84" fmla="*/ 5 w 102"/>
                <a:gd name="T85" fmla="*/ 28 h 163"/>
                <a:gd name="T86" fmla="*/ 5 w 102"/>
                <a:gd name="T87" fmla="*/ 26 h 163"/>
                <a:gd name="T88" fmla="*/ 8 w 102"/>
                <a:gd name="T89" fmla="*/ 21 h 163"/>
                <a:gd name="T90" fmla="*/ 8 w 102"/>
                <a:gd name="T91" fmla="*/ 18 h 163"/>
                <a:gd name="T92" fmla="*/ 5 w 102"/>
                <a:gd name="T93" fmla="*/ 18 h 163"/>
                <a:gd name="T94" fmla="*/ 5 w 102"/>
                <a:gd name="T95" fmla="*/ 16 h 163"/>
                <a:gd name="T96" fmla="*/ 3 w 102"/>
                <a:gd name="T97" fmla="*/ 11 h 163"/>
                <a:gd name="T98" fmla="*/ 3 w 102"/>
                <a:gd name="T99" fmla="*/ 8 h 163"/>
                <a:gd name="T100" fmla="*/ 0 w 102"/>
                <a:gd name="T101" fmla="*/ 8 h 163"/>
                <a:gd name="T102" fmla="*/ 0 w 102"/>
                <a:gd name="T10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2" h="163">
                  <a:moveTo>
                    <a:pt x="99" y="163"/>
                  </a:moveTo>
                  <a:lnTo>
                    <a:pt x="96" y="163"/>
                  </a:lnTo>
                  <a:lnTo>
                    <a:pt x="99" y="163"/>
                  </a:lnTo>
                  <a:lnTo>
                    <a:pt x="96" y="163"/>
                  </a:lnTo>
                  <a:lnTo>
                    <a:pt x="96" y="160"/>
                  </a:lnTo>
                  <a:lnTo>
                    <a:pt x="96" y="158"/>
                  </a:lnTo>
                  <a:lnTo>
                    <a:pt x="94" y="158"/>
                  </a:lnTo>
                  <a:lnTo>
                    <a:pt x="91" y="158"/>
                  </a:lnTo>
                  <a:lnTo>
                    <a:pt x="91" y="155"/>
                  </a:lnTo>
                  <a:lnTo>
                    <a:pt x="89" y="155"/>
                  </a:lnTo>
                  <a:lnTo>
                    <a:pt x="91" y="155"/>
                  </a:lnTo>
                  <a:lnTo>
                    <a:pt x="91" y="153"/>
                  </a:lnTo>
                  <a:lnTo>
                    <a:pt x="89" y="153"/>
                  </a:lnTo>
                  <a:lnTo>
                    <a:pt x="91" y="153"/>
                  </a:lnTo>
                  <a:lnTo>
                    <a:pt x="91" y="150"/>
                  </a:lnTo>
                  <a:lnTo>
                    <a:pt x="89" y="150"/>
                  </a:lnTo>
                  <a:lnTo>
                    <a:pt x="91" y="150"/>
                  </a:lnTo>
                  <a:lnTo>
                    <a:pt x="89" y="150"/>
                  </a:lnTo>
                  <a:lnTo>
                    <a:pt x="91" y="150"/>
                  </a:lnTo>
                  <a:lnTo>
                    <a:pt x="89" y="150"/>
                  </a:lnTo>
                  <a:lnTo>
                    <a:pt x="89" y="148"/>
                  </a:lnTo>
                  <a:lnTo>
                    <a:pt x="89" y="145"/>
                  </a:lnTo>
                  <a:lnTo>
                    <a:pt x="89" y="143"/>
                  </a:lnTo>
                  <a:lnTo>
                    <a:pt x="89" y="140"/>
                  </a:lnTo>
                  <a:lnTo>
                    <a:pt x="91" y="140"/>
                  </a:lnTo>
                  <a:lnTo>
                    <a:pt x="91" y="137"/>
                  </a:lnTo>
                  <a:lnTo>
                    <a:pt x="94" y="137"/>
                  </a:lnTo>
                  <a:lnTo>
                    <a:pt x="94" y="135"/>
                  </a:lnTo>
                  <a:lnTo>
                    <a:pt x="96" y="135"/>
                  </a:lnTo>
                  <a:lnTo>
                    <a:pt x="96" y="132"/>
                  </a:lnTo>
                  <a:lnTo>
                    <a:pt x="99" y="130"/>
                  </a:lnTo>
                  <a:lnTo>
                    <a:pt x="102" y="130"/>
                  </a:lnTo>
                  <a:lnTo>
                    <a:pt x="102" y="127"/>
                  </a:lnTo>
                  <a:lnTo>
                    <a:pt x="102" y="125"/>
                  </a:lnTo>
                  <a:lnTo>
                    <a:pt x="102" y="122"/>
                  </a:lnTo>
                  <a:lnTo>
                    <a:pt x="99" y="122"/>
                  </a:lnTo>
                  <a:lnTo>
                    <a:pt x="99" y="120"/>
                  </a:lnTo>
                  <a:lnTo>
                    <a:pt x="96" y="120"/>
                  </a:lnTo>
                  <a:lnTo>
                    <a:pt x="96" y="117"/>
                  </a:lnTo>
                  <a:lnTo>
                    <a:pt x="99" y="117"/>
                  </a:lnTo>
                  <a:lnTo>
                    <a:pt x="99" y="115"/>
                  </a:lnTo>
                  <a:lnTo>
                    <a:pt x="96" y="115"/>
                  </a:lnTo>
                  <a:lnTo>
                    <a:pt x="96" y="112"/>
                  </a:lnTo>
                  <a:lnTo>
                    <a:pt x="99" y="112"/>
                  </a:lnTo>
                  <a:lnTo>
                    <a:pt x="96" y="112"/>
                  </a:lnTo>
                  <a:lnTo>
                    <a:pt x="94" y="112"/>
                  </a:lnTo>
                  <a:lnTo>
                    <a:pt x="91" y="112"/>
                  </a:lnTo>
                  <a:lnTo>
                    <a:pt x="91" y="110"/>
                  </a:lnTo>
                  <a:lnTo>
                    <a:pt x="91" y="112"/>
                  </a:lnTo>
                  <a:lnTo>
                    <a:pt x="89" y="110"/>
                  </a:lnTo>
                  <a:lnTo>
                    <a:pt x="89" y="112"/>
                  </a:lnTo>
                  <a:lnTo>
                    <a:pt x="89" y="110"/>
                  </a:lnTo>
                  <a:lnTo>
                    <a:pt x="89" y="112"/>
                  </a:lnTo>
                  <a:lnTo>
                    <a:pt x="89" y="110"/>
                  </a:lnTo>
                  <a:lnTo>
                    <a:pt x="86" y="110"/>
                  </a:lnTo>
                  <a:lnTo>
                    <a:pt x="86" y="112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1" y="110"/>
                  </a:lnTo>
                  <a:lnTo>
                    <a:pt x="79" y="110"/>
                  </a:lnTo>
                  <a:lnTo>
                    <a:pt x="79" y="107"/>
                  </a:lnTo>
                  <a:lnTo>
                    <a:pt x="79" y="110"/>
                  </a:lnTo>
                  <a:lnTo>
                    <a:pt x="76" y="110"/>
                  </a:lnTo>
                  <a:lnTo>
                    <a:pt x="76" y="112"/>
                  </a:lnTo>
                  <a:lnTo>
                    <a:pt x="76" y="110"/>
                  </a:lnTo>
                  <a:lnTo>
                    <a:pt x="74" y="110"/>
                  </a:lnTo>
                  <a:lnTo>
                    <a:pt x="71" y="110"/>
                  </a:lnTo>
                  <a:lnTo>
                    <a:pt x="71" y="107"/>
                  </a:lnTo>
                  <a:lnTo>
                    <a:pt x="69" y="107"/>
                  </a:lnTo>
                  <a:lnTo>
                    <a:pt x="71" y="107"/>
                  </a:lnTo>
                  <a:lnTo>
                    <a:pt x="71" y="104"/>
                  </a:lnTo>
                  <a:lnTo>
                    <a:pt x="69" y="104"/>
                  </a:lnTo>
                  <a:lnTo>
                    <a:pt x="36" y="104"/>
                  </a:lnTo>
                  <a:lnTo>
                    <a:pt x="10" y="104"/>
                  </a:lnTo>
                  <a:lnTo>
                    <a:pt x="5" y="104"/>
                  </a:lnTo>
                  <a:lnTo>
                    <a:pt x="5" y="102"/>
                  </a:lnTo>
                  <a:lnTo>
                    <a:pt x="5" y="104"/>
                  </a:lnTo>
                  <a:lnTo>
                    <a:pt x="5" y="102"/>
                  </a:lnTo>
                  <a:lnTo>
                    <a:pt x="5" y="99"/>
                  </a:lnTo>
                  <a:lnTo>
                    <a:pt x="5" y="97"/>
                  </a:lnTo>
                  <a:lnTo>
                    <a:pt x="5" y="94"/>
                  </a:lnTo>
                  <a:lnTo>
                    <a:pt x="8" y="94"/>
                  </a:lnTo>
                  <a:lnTo>
                    <a:pt x="5" y="94"/>
                  </a:lnTo>
                  <a:lnTo>
                    <a:pt x="8" y="94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8" y="92"/>
                  </a:lnTo>
                  <a:lnTo>
                    <a:pt x="8" y="89"/>
                  </a:lnTo>
                  <a:lnTo>
                    <a:pt x="8" y="87"/>
                  </a:lnTo>
                  <a:lnTo>
                    <a:pt x="8" y="84"/>
                  </a:lnTo>
                  <a:lnTo>
                    <a:pt x="8" y="82"/>
                  </a:lnTo>
                  <a:lnTo>
                    <a:pt x="8" y="79"/>
                  </a:lnTo>
                  <a:lnTo>
                    <a:pt x="8" y="77"/>
                  </a:lnTo>
                  <a:lnTo>
                    <a:pt x="10" y="77"/>
                  </a:lnTo>
                  <a:lnTo>
                    <a:pt x="8" y="77"/>
                  </a:lnTo>
                  <a:lnTo>
                    <a:pt x="8" y="74"/>
                  </a:lnTo>
                  <a:lnTo>
                    <a:pt x="8" y="71"/>
                  </a:lnTo>
                  <a:lnTo>
                    <a:pt x="10" y="71"/>
                  </a:lnTo>
                  <a:lnTo>
                    <a:pt x="10" y="69"/>
                  </a:lnTo>
                  <a:lnTo>
                    <a:pt x="8" y="69"/>
                  </a:lnTo>
                  <a:lnTo>
                    <a:pt x="8" y="66"/>
                  </a:lnTo>
                  <a:lnTo>
                    <a:pt x="5" y="66"/>
                  </a:lnTo>
                  <a:lnTo>
                    <a:pt x="5" y="64"/>
                  </a:lnTo>
                  <a:lnTo>
                    <a:pt x="3" y="64"/>
                  </a:lnTo>
                  <a:lnTo>
                    <a:pt x="5" y="64"/>
                  </a:lnTo>
                  <a:lnTo>
                    <a:pt x="5" y="61"/>
                  </a:lnTo>
                  <a:lnTo>
                    <a:pt x="3" y="61"/>
                  </a:lnTo>
                  <a:lnTo>
                    <a:pt x="3" y="59"/>
                  </a:lnTo>
                  <a:lnTo>
                    <a:pt x="3" y="56"/>
                  </a:lnTo>
                  <a:lnTo>
                    <a:pt x="5" y="56"/>
                  </a:lnTo>
                  <a:lnTo>
                    <a:pt x="3" y="56"/>
                  </a:lnTo>
                  <a:lnTo>
                    <a:pt x="3" y="54"/>
                  </a:lnTo>
                  <a:lnTo>
                    <a:pt x="0" y="54"/>
                  </a:lnTo>
                  <a:lnTo>
                    <a:pt x="3" y="54"/>
                  </a:lnTo>
                  <a:lnTo>
                    <a:pt x="3" y="51"/>
                  </a:lnTo>
                  <a:lnTo>
                    <a:pt x="3" y="49"/>
                  </a:lnTo>
                  <a:lnTo>
                    <a:pt x="3" y="46"/>
                  </a:lnTo>
                  <a:lnTo>
                    <a:pt x="5" y="46"/>
                  </a:lnTo>
                  <a:lnTo>
                    <a:pt x="5" y="44"/>
                  </a:lnTo>
                  <a:lnTo>
                    <a:pt x="5" y="41"/>
                  </a:lnTo>
                  <a:lnTo>
                    <a:pt x="5" y="39"/>
                  </a:lnTo>
                  <a:lnTo>
                    <a:pt x="8" y="39"/>
                  </a:lnTo>
                  <a:lnTo>
                    <a:pt x="5" y="39"/>
                  </a:lnTo>
                  <a:lnTo>
                    <a:pt x="8" y="39"/>
                  </a:lnTo>
                  <a:lnTo>
                    <a:pt x="8" y="36"/>
                  </a:lnTo>
                  <a:lnTo>
                    <a:pt x="5" y="36"/>
                  </a:lnTo>
                  <a:lnTo>
                    <a:pt x="5" y="33"/>
                  </a:lnTo>
                  <a:lnTo>
                    <a:pt x="5" y="31"/>
                  </a:lnTo>
                  <a:lnTo>
                    <a:pt x="5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8" y="23"/>
                  </a:lnTo>
                  <a:lnTo>
                    <a:pt x="8" y="21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5" y="16"/>
                  </a:lnTo>
                  <a:lnTo>
                    <a:pt x="3" y="16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74" name="Freeform 329"/>
            <p:cNvSpPr>
              <a:spLocks/>
            </p:cNvSpPr>
            <p:nvPr/>
          </p:nvSpPr>
          <p:spPr bwMode="auto">
            <a:xfrm>
              <a:off x="5969381" y="3646780"/>
              <a:ext cx="570294" cy="542571"/>
            </a:xfrm>
            <a:custGeom>
              <a:avLst/>
              <a:gdLst>
                <a:gd name="T0" fmla="*/ 36 w 432"/>
                <a:gd name="T1" fmla="*/ 38 h 411"/>
                <a:gd name="T2" fmla="*/ 54 w 432"/>
                <a:gd name="T3" fmla="*/ 38 h 411"/>
                <a:gd name="T4" fmla="*/ 74 w 432"/>
                <a:gd name="T5" fmla="*/ 23 h 411"/>
                <a:gd name="T6" fmla="*/ 87 w 432"/>
                <a:gd name="T7" fmla="*/ 10 h 411"/>
                <a:gd name="T8" fmla="*/ 97 w 432"/>
                <a:gd name="T9" fmla="*/ 10 h 411"/>
                <a:gd name="T10" fmla="*/ 117 w 432"/>
                <a:gd name="T11" fmla="*/ 3 h 411"/>
                <a:gd name="T12" fmla="*/ 130 w 432"/>
                <a:gd name="T13" fmla="*/ 3 h 411"/>
                <a:gd name="T14" fmla="*/ 142 w 432"/>
                <a:gd name="T15" fmla="*/ 8 h 411"/>
                <a:gd name="T16" fmla="*/ 155 w 432"/>
                <a:gd name="T17" fmla="*/ 18 h 411"/>
                <a:gd name="T18" fmla="*/ 173 w 432"/>
                <a:gd name="T19" fmla="*/ 26 h 411"/>
                <a:gd name="T20" fmla="*/ 196 w 432"/>
                <a:gd name="T21" fmla="*/ 26 h 411"/>
                <a:gd name="T22" fmla="*/ 211 w 432"/>
                <a:gd name="T23" fmla="*/ 18 h 411"/>
                <a:gd name="T24" fmla="*/ 231 w 432"/>
                <a:gd name="T25" fmla="*/ 28 h 411"/>
                <a:gd name="T26" fmla="*/ 257 w 432"/>
                <a:gd name="T27" fmla="*/ 13 h 411"/>
                <a:gd name="T28" fmla="*/ 257 w 432"/>
                <a:gd name="T29" fmla="*/ 31 h 411"/>
                <a:gd name="T30" fmla="*/ 254 w 432"/>
                <a:gd name="T31" fmla="*/ 46 h 411"/>
                <a:gd name="T32" fmla="*/ 267 w 432"/>
                <a:gd name="T33" fmla="*/ 51 h 411"/>
                <a:gd name="T34" fmla="*/ 292 w 432"/>
                <a:gd name="T35" fmla="*/ 48 h 411"/>
                <a:gd name="T36" fmla="*/ 307 w 432"/>
                <a:gd name="T37" fmla="*/ 69 h 411"/>
                <a:gd name="T38" fmla="*/ 312 w 432"/>
                <a:gd name="T39" fmla="*/ 79 h 411"/>
                <a:gd name="T40" fmla="*/ 333 w 432"/>
                <a:gd name="T41" fmla="*/ 92 h 411"/>
                <a:gd name="T42" fmla="*/ 355 w 432"/>
                <a:gd name="T43" fmla="*/ 99 h 411"/>
                <a:gd name="T44" fmla="*/ 373 w 432"/>
                <a:gd name="T45" fmla="*/ 107 h 411"/>
                <a:gd name="T46" fmla="*/ 399 w 432"/>
                <a:gd name="T47" fmla="*/ 119 h 411"/>
                <a:gd name="T48" fmla="*/ 424 w 432"/>
                <a:gd name="T49" fmla="*/ 127 h 411"/>
                <a:gd name="T50" fmla="*/ 426 w 432"/>
                <a:gd name="T51" fmla="*/ 147 h 411"/>
                <a:gd name="T52" fmla="*/ 424 w 432"/>
                <a:gd name="T53" fmla="*/ 180 h 411"/>
                <a:gd name="T54" fmla="*/ 399 w 432"/>
                <a:gd name="T55" fmla="*/ 201 h 411"/>
                <a:gd name="T56" fmla="*/ 383 w 432"/>
                <a:gd name="T57" fmla="*/ 226 h 411"/>
                <a:gd name="T58" fmla="*/ 373 w 432"/>
                <a:gd name="T59" fmla="*/ 256 h 411"/>
                <a:gd name="T60" fmla="*/ 361 w 432"/>
                <a:gd name="T61" fmla="*/ 272 h 411"/>
                <a:gd name="T62" fmla="*/ 343 w 432"/>
                <a:gd name="T63" fmla="*/ 295 h 411"/>
                <a:gd name="T64" fmla="*/ 320 w 432"/>
                <a:gd name="T65" fmla="*/ 312 h 411"/>
                <a:gd name="T66" fmla="*/ 295 w 432"/>
                <a:gd name="T67" fmla="*/ 333 h 411"/>
                <a:gd name="T68" fmla="*/ 269 w 432"/>
                <a:gd name="T69" fmla="*/ 348 h 411"/>
                <a:gd name="T70" fmla="*/ 257 w 432"/>
                <a:gd name="T71" fmla="*/ 373 h 411"/>
                <a:gd name="T72" fmla="*/ 244 w 432"/>
                <a:gd name="T73" fmla="*/ 401 h 411"/>
                <a:gd name="T74" fmla="*/ 224 w 432"/>
                <a:gd name="T75" fmla="*/ 404 h 411"/>
                <a:gd name="T76" fmla="*/ 201 w 432"/>
                <a:gd name="T77" fmla="*/ 399 h 411"/>
                <a:gd name="T78" fmla="*/ 183 w 432"/>
                <a:gd name="T79" fmla="*/ 406 h 411"/>
                <a:gd name="T80" fmla="*/ 163 w 432"/>
                <a:gd name="T81" fmla="*/ 399 h 411"/>
                <a:gd name="T82" fmla="*/ 158 w 432"/>
                <a:gd name="T83" fmla="*/ 371 h 411"/>
                <a:gd name="T84" fmla="*/ 153 w 432"/>
                <a:gd name="T85" fmla="*/ 345 h 411"/>
                <a:gd name="T86" fmla="*/ 145 w 432"/>
                <a:gd name="T87" fmla="*/ 320 h 411"/>
                <a:gd name="T88" fmla="*/ 127 w 432"/>
                <a:gd name="T89" fmla="*/ 305 h 411"/>
                <a:gd name="T90" fmla="*/ 104 w 432"/>
                <a:gd name="T91" fmla="*/ 292 h 411"/>
                <a:gd name="T92" fmla="*/ 87 w 432"/>
                <a:gd name="T93" fmla="*/ 302 h 411"/>
                <a:gd name="T94" fmla="*/ 77 w 432"/>
                <a:gd name="T95" fmla="*/ 305 h 411"/>
                <a:gd name="T96" fmla="*/ 54 w 432"/>
                <a:gd name="T97" fmla="*/ 302 h 411"/>
                <a:gd name="T98" fmla="*/ 36 w 432"/>
                <a:gd name="T99" fmla="*/ 297 h 411"/>
                <a:gd name="T100" fmla="*/ 18 w 432"/>
                <a:gd name="T101" fmla="*/ 295 h 411"/>
                <a:gd name="T102" fmla="*/ 16 w 432"/>
                <a:gd name="T103" fmla="*/ 279 h 411"/>
                <a:gd name="T104" fmla="*/ 16 w 432"/>
                <a:gd name="T105" fmla="*/ 262 h 411"/>
                <a:gd name="T106" fmla="*/ 18 w 432"/>
                <a:gd name="T107" fmla="*/ 239 h 411"/>
                <a:gd name="T108" fmla="*/ 18 w 432"/>
                <a:gd name="T109" fmla="*/ 218 h 411"/>
                <a:gd name="T110" fmla="*/ 13 w 432"/>
                <a:gd name="T111" fmla="*/ 206 h 411"/>
                <a:gd name="T112" fmla="*/ 0 w 432"/>
                <a:gd name="T113" fmla="*/ 185 h 411"/>
                <a:gd name="T114" fmla="*/ 18 w 432"/>
                <a:gd name="T115" fmla="*/ 170 h 411"/>
                <a:gd name="T116" fmla="*/ 36 w 432"/>
                <a:gd name="T117" fmla="*/ 59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2" h="411">
                  <a:moveTo>
                    <a:pt x="26" y="23"/>
                  </a:moveTo>
                  <a:lnTo>
                    <a:pt x="26" y="21"/>
                  </a:lnTo>
                  <a:lnTo>
                    <a:pt x="28" y="23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31" y="28"/>
                  </a:lnTo>
                  <a:lnTo>
                    <a:pt x="28" y="28"/>
                  </a:lnTo>
                  <a:lnTo>
                    <a:pt x="31" y="31"/>
                  </a:lnTo>
                  <a:lnTo>
                    <a:pt x="28" y="31"/>
                  </a:lnTo>
                  <a:lnTo>
                    <a:pt x="28" y="33"/>
                  </a:lnTo>
                  <a:lnTo>
                    <a:pt x="31" y="33"/>
                  </a:lnTo>
                  <a:lnTo>
                    <a:pt x="33" y="33"/>
                  </a:lnTo>
                  <a:lnTo>
                    <a:pt x="33" y="36"/>
                  </a:lnTo>
                  <a:lnTo>
                    <a:pt x="33" y="38"/>
                  </a:lnTo>
                  <a:lnTo>
                    <a:pt x="36" y="38"/>
                  </a:lnTo>
                  <a:lnTo>
                    <a:pt x="39" y="38"/>
                  </a:lnTo>
                  <a:lnTo>
                    <a:pt x="39" y="41"/>
                  </a:lnTo>
                  <a:lnTo>
                    <a:pt x="41" y="41"/>
                  </a:lnTo>
                  <a:lnTo>
                    <a:pt x="41" y="43"/>
                  </a:lnTo>
                  <a:lnTo>
                    <a:pt x="44" y="43"/>
                  </a:lnTo>
                  <a:lnTo>
                    <a:pt x="44" y="41"/>
                  </a:lnTo>
                  <a:lnTo>
                    <a:pt x="46" y="41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49" y="41"/>
                  </a:lnTo>
                  <a:lnTo>
                    <a:pt x="49" y="38"/>
                  </a:lnTo>
                  <a:lnTo>
                    <a:pt x="51" y="38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9" y="36"/>
                  </a:lnTo>
                  <a:lnTo>
                    <a:pt x="61" y="36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66" y="33"/>
                  </a:lnTo>
                  <a:lnTo>
                    <a:pt x="69" y="33"/>
                  </a:lnTo>
                  <a:lnTo>
                    <a:pt x="69" y="31"/>
                  </a:lnTo>
                  <a:lnTo>
                    <a:pt x="71" y="28"/>
                  </a:lnTo>
                  <a:lnTo>
                    <a:pt x="71" y="26"/>
                  </a:lnTo>
                  <a:lnTo>
                    <a:pt x="71" y="23"/>
                  </a:lnTo>
                  <a:lnTo>
                    <a:pt x="74" y="23"/>
                  </a:lnTo>
                  <a:lnTo>
                    <a:pt x="77" y="21"/>
                  </a:lnTo>
                  <a:lnTo>
                    <a:pt x="77" y="23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79" y="18"/>
                  </a:lnTo>
                  <a:lnTo>
                    <a:pt x="82" y="18"/>
                  </a:lnTo>
                  <a:lnTo>
                    <a:pt x="79" y="18"/>
                  </a:lnTo>
                  <a:lnTo>
                    <a:pt x="79" y="15"/>
                  </a:lnTo>
                  <a:lnTo>
                    <a:pt x="82" y="15"/>
                  </a:lnTo>
                  <a:lnTo>
                    <a:pt x="79" y="15"/>
                  </a:lnTo>
                  <a:lnTo>
                    <a:pt x="79" y="13"/>
                  </a:lnTo>
                  <a:lnTo>
                    <a:pt x="82" y="13"/>
                  </a:lnTo>
                  <a:lnTo>
                    <a:pt x="84" y="13"/>
                  </a:lnTo>
                  <a:lnTo>
                    <a:pt x="84" y="10"/>
                  </a:lnTo>
                  <a:lnTo>
                    <a:pt x="87" y="10"/>
                  </a:lnTo>
                  <a:lnTo>
                    <a:pt x="87" y="8"/>
                  </a:lnTo>
                  <a:lnTo>
                    <a:pt x="89" y="8"/>
                  </a:lnTo>
                  <a:lnTo>
                    <a:pt x="89" y="10"/>
                  </a:lnTo>
                  <a:lnTo>
                    <a:pt x="89" y="8"/>
                  </a:lnTo>
                  <a:lnTo>
                    <a:pt x="89" y="10"/>
                  </a:lnTo>
                  <a:lnTo>
                    <a:pt x="92" y="10"/>
                  </a:lnTo>
                  <a:lnTo>
                    <a:pt x="89" y="10"/>
                  </a:lnTo>
                  <a:lnTo>
                    <a:pt x="89" y="8"/>
                  </a:lnTo>
                  <a:lnTo>
                    <a:pt x="92" y="10"/>
                  </a:lnTo>
                  <a:lnTo>
                    <a:pt x="92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94" y="8"/>
                  </a:lnTo>
                  <a:lnTo>
                    <a:pt x="97" y="8"/>
                  </a:lnTo>
                  <a:lnTo>
                    <a:pt x="97" y="10"/>
                  </a:lnTo>
                  <a:lnTo>
                    <a:pt x="97" y="8"/>
                  </a:lnTo>
                  <a:lnTo>
                    <a:pt x="99" y="8"/>
                  </a:lnTo>
                  <a:lnTo>
                    <a:pt x="102" y="8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8"/>
                  </a:lnTo>
                  <a:lnTo>
                    <a:pt x="107" y="8"/>
                  </a:lnTo>
                  <a:lnTo>
                    <a:pt x="107" y="5"/>
                  </a:lnTo>
                  <a:lnTo>
                    <a:pt x="110" y="5"/>
                  </a:lnTo>
                  <a:lnTo>
                    <a:pt x="110" y="8"/>
                  </a:lnTo>
                  <a:lnTo>
                    <a:pt x="110" y="5"/>
                  </a:lnTo>
                  <a:lnTo>
                    <a:pt x="112" y="5"/>
                  </a:lnTo>
                  <a:lnTo>
                    <a:pt x="115" y="5"/>
                  </a:lnTo>
                  <a:lnTo>
                    <a:pt x="115" y="3"/>
                  </a:lnTo>
                  <a:lnTo>
                    <a:pt x="117" y="3"/>
                  </a:lnTo>
                  <a:lnTo>
                    <a:pt x="120" y="3"/>
                  </a:lnTo>
                  <a:lnTo>
                    <a:pt x="120" y="0"/>
                  </a:lnTo>
                  <a:lnTo>
                    <a:pt x="120" y="3"/>
                  </a:lnTo>
                  <a:lnTo>
                    <a:pt x="120" y="0"/>
                  </a:lnTo>
                  <a:lnTo>
                    <a:pt x="120" y="3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5" y="0"/>
                  </a:lnTo>
                  <a:lnTo>
                    <a:pt x="127" y="0"/>
                  </a:lnTo>
                  <a:lnTo>
                    <a:pt x="130" y="0"/>
                  </a:lnTo>
                  <a:lnTo>
                    <a:pt x="130" y="3"/>
                  </a:lnTo>
                  <a:lnTo>
                    <a:pt x="127" y="3"/>
                  </a:lnTo>
                  <a:lnTo>
                    <a:pt x="130" y="3"/>
                  </a:lnTo>
                  <a:lnTo>
                    <a:pt x="130" y="5"/>
                  </a:lnTo>
                  <a:lnTo>
                    <a:pt x="130" y="3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5" y="5"/>
                  </a:lnTo>
                  <a:lnTo>
                    <a:pt x="137" y="5"/>
                  </a:lnTo>
                  <a:lnTo>
                    <a:pt x="135" y="5"/>
                  </a:lnTo>
                  <a:lnTo>
                    <a:pt x="137" y="5"/>
                  </a:lnTo>
                  <a:lnTo>
                    <a:pt x="135" y="5"/>
                  </a:lnTo>
                  <a:lnTo>
                    <a:pt x="135" y="8"/>
                  </a:lnTo>
                  <a:lnTo>
                    <a:pt x="137" y="8"/>
                  </a:lnTo>
                  <a:lnTo>
                    <a:pt x="137" y="5"/>
                  </a:lnTo>
                  <a:lnTo>
                    <a:pt x="137" y="8"/>
                  </a:lnTo>
                  <a:lnTo>
                    <a:pt x="137" y="5"/>
                  </a:lnTo>
                  <a:lnTo>
                    <a:pt x="137" y="8"/>
                  </a:lnTo>
                  <a:lnTo>
                    <a:pt x="140" y="8"/>
                  </a:lnTo>
                  <a:lnTo>
                    <a:pt x="142" y="8"/>
                  </a:lnTo>
                  <a:lnTo>
                    <a:pt x="140" y="8"/>
                  </a:lnTo>
                  <a:lnTo>
                    <a:pt x="142" y="8"/>
                  </a:lnTo>
                  <a:lnTo>
                    <a:pt x="142" y="10"/>
                  </a:lnTo>
                  <a:lnTo>
                    <a:pt x="142" y="8"/>
                  </a:lnTo>
                  <a:lnTo>
                    <a:pt x="142" y="10"/>
                  </a:lnTo>
                  <a:lnTo>
                    <a:pt x="145" y="10"/>
                  </a:lnTo>
                  <a:lnTo>
                    <a:pt x="148" y="10"/>
                  </a:lnTo>
                  <a:lnTo>
                    <a:pt x="150" y="10"/>
                  </a:lnTo>
                  <a:lnTo>
                    <a:pt x="153" y="10"/>
                  </a:lnTo>
                  <a:lnTo>
                    <a:pt x="153" y="13"/>
                  </a:lnTo>
                  <a:lnTo>
                    <a:pt x="153" y="10"/>
                  </a:lnTo>
                  <a:lnTo>
                    <a:pt x="153" y="13"/>
                  </a:lnTo>
                  <a:lnTo>
                    <a:pt x="155" y="13"/>
                  </a:lnTo>
                  <a:lnTo>
                    <a:pt x="155" y="15"/>
                  </a:lnTo>
                  <a:lnTo>
                    <a:pt x="155" y="18"/>
                  </a:lnTo>
                  <a:lnTo>
                    <a:pt x="158" y="18"/>
                  </a:lnTo>
                  <a:lnTo>
                    <a:pt x="160" y="18"/>
                  </a:lnTo>
                  <a:lnTo>
                    <a:pt x="163" y="21"/>
                  </a:lnTo>
                  <a:lnTo>
                    <a:pt x="165" y="21"/>
                  </a:lnTo>
                  <a:lnTo>
                    <a:pt x="168" y="21"/>
                  </a:lnTo>
                  <a:lnTo>
                    <a:pt x="168" y="23"/>
                  </a:lnTo>
                  <a:lnTo>
                    <a:pt x="170" y="23"/>
                  </a:lnTo>
                  <a:lnTo>
                    <a:pt x="173" y="23"/>
                  </a:lnTo>
                  <a:lnTo>
                    <a:pt x="170" y="23"/>
                  </a:lnTo>
                  <a:lnTo>
                    <a:pt x="173" y="23"/>
                  </a:lnTo>
                  <a:lnTo>
                    <a:pt x="173" y="26"/>
                  </a:lnTo>
                  <a:lnTo>
                    <a:pt x="173" y="23"/>
                  </a:lnTo>
                  <a:lnTo>
                    <a:pt x="173" y="26"/>
                  </a:lnTo>
                  <a:lnTo>
                    <a:pt x="175" y="26"/>
                  </a:lnTo>
                  <a:lnTo>
                    <a:pt x="173" y="26"/>
                  </a:lnTo>
                  <a:lnTo>
                    <a:pt x="175" y="26"/>
                  </a:lnTo>
                  <a:lnTo>
                    <a:pt x="178" y="26"/>
                  </a:lnTo>
                  <a:lnTo>
                    <a:pt x="178" y="28"/>
                  </a:lnTo>
                  <a:lnTo>
                    <a:pt x="181" y="28"/>
                  </a:lnTo>
                  <a:lnTo>
                    <a:pt x="183" y="28"/>
                  </a:lnTo>
                  <a:lnTo>
                    <a:pt x="186" y="28"/>
                  </a:lnTo>
                  <a:lnTo>
                    <a:pt x="188" y="28"/>
                  </a:lnTo>
                  <a:lnTo>
                    <a:pt x="191" y="28"/>
                  </a:lnTo>
                  <a:lnTo>
                    <a:pt x="191" y="26"/>
                  </a:lnTo>
                  <a:lnTo>
                    <a:pt x="191" y="28"/>
                  </a:lnTo>
                  <a:lnTo>
                    <a:pt x="191" y="26"/>
                  </a:lnTo>
                  <a:lnTo>
                    <a:pt x="193" y="26"/>
                  </a:lnTo>
                  <a:lnTo>
                    <a:pt x="196" y="26"/>
                  </a:lnTo>
                  <a:lnTo>
                    <a:pt x="196" y="28"/>
                  </a:lnTo>
                  <a:lnTo>
                    <a:pt x="196" y="26"/>
                  </a:lnTo>
                  <a:lnTo>
                    <a:pt x="198" y="26"/>
                  </a:lnTo>
                  <a:lnTo>
                    <a:pt x="198" y="28"/>
                  </a:lnTo>
                  <a:lnTo>
                    <a:pt x="198" y="26"/>
                  </a:lnTo>
                  <a:lnTo>
                    <a:pt x="201" y="26"/>
                  </a:lnTo>
                  <a:lnTo>
                    <a:pt x="201" y="23"/>
                  </a:lnTo>
                  <a:lnTo>
                    <a:pt x="203" y="23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08" y="21"/>
                  </a:lnTo>
                  <a:lnTo>
                    <a:pt x="208" y="18"/>
                  </a:lnTo>
                  <a:lnTo>
                    <a:pt x="211" y="18"/>
                  </a:lnTo>
                  <a:lnTo>
                    <a:pt x="211" y="21"/>
                  </a:lnTo>
                  <a:lnTo>
                    <a:pt x="211" y="18"/>
                  </a:lnTo>
                  <a:lnTo>
                    <a:pt x="211" y="21"/>
                  </a:lnTo>
                  <a:lnTo>
                    <a:pt x="211" y="18"/>
                  </a:lnTo>
                  <a:lnTo>
                    <a:pt x="213" y="18"/>
                  </a:lnTo>
                  <a:lnTo>
                    <a:pt x="216" y="18"/>
                  </a:lnTo>
                  <a:lnTo>
                    <a:pt x="213" y="18"/>
                  </a:lnTo>
                  <a:lnTo>
                    <a:pt x="216" y="18"/>
                  </a:lnTo>
                  <a:lnTo>
                    <a:pt x="219" y="18"/>
                  </a:lnTo>
                  <a:lnTo>
                    <a:pt x="221" y="18"/>
                  </a:lnTo>
                  <a:lnTo>
                    <a:pt x="221" y="21"/>
                  </a:lnTo>
                  <a:lnTo>
                    <a:pt x="224" y="23"/>
                  </a:lnTo>
                  <a:lnTo>
                    <a:pt x="226" y="23"/>
                  </a:lnTo>
                  <a:lnTo>
                    <a:pt x="226" y="26"/>
                  </a:lnTo>
                  <a:lnTo>
                    <a:pt x="226" y="28"/>
                  </a:lnTo>
                  <a:lnTo>
                    <a:pt x="229" y="28"/>
                  </a:lnTo>
                  <a:lnTo>
                    <a:pt x="229" y="31"/>
                  </a:lnTo>
                  <a:lnTo>
                    <a:pt x="229" y="28"/>
                  </a:lnTo>
                  <a:lnTo>
                    <a:pt x="231" y="28"/>
                  </a:lnTo>
                  <a:lnTo>
                    <a:pt x="234" y="28"/>
                  </a:lnTo>
                  <a:lnTo>
                    <a:pt x="236" y="28"/>
                  </a:lnTo>
                  <a:lnTo>
                    <a:pt x="236" y="26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4" y="26"/>
                  </a:lnTo>
                  <a:lnTo>
                    <a:pt x="246" y="23"/>
                  </a:lnTo>
                  <a:lnTo>
                    <a:pt x="246" y="21"/>
                  </a:lnTo>
                  <a:lnTo>
                    <a:pt x="246" y="18"/>
                  </a:lnTo>
                  <a:lnTo>
                    <a:pt x="249" y="18"/>
                  </a:lnTo>
                  <a:lnTo>
                    <a:pt x="252" y="18"/>
                  </a:lnTo>
                  <a:lnTo>
                    <a:pt x="252" y="15"/>
                  </a:lnTo>
                  <a:lnTo>
                    <a:pt x="254" y="15"/>
                  </a:lnTo>
                  <a:lnTo>
                    <a:pt x="254" y="13"/>
                  </a:lnTo>
                  <a:lnTo>
                    <a:pt x="257" y="13"/>
                  </a:lnTo>
                  <a:lnTo>
                    <a:pt x="259" y="10"/>
                  </a:lnTo>
                  <a:lnTo>
                    <a:pt x="259" y="8"/>
                  </a:lnTo>
                  <a:lnTo>
                    <a:pt x="262" y="8"/>
                  </a:lnTo>
                  <a:lnTo>
                    <a:pt x="262" y="5"/>
                  </a:lnTo>
                  <a:lnTo>
                    <a:pt x="264" y="5"/>
                  </a:lnTo>
                  <a:lnTo>
                    <a:pt x="264" y="3"/>
                  </a:lnTo>
                  <a:lnTo>
                    <a:pt x="267" y="3"/>
                  </a:lnTo>
                  <a:lnTo>
                    <a:pt x="267" y="5"/>
                  </a:lnTo>
                  <a:lnTo>
                    <a:pt x="267" y="21"/>
                  </a:lnTo>
                  <a:lnTo>
                    <a:pt x="267" y="28"/>
                  </a:lnTo>
                  <a:lnTo>
                    <a:pt x="267" y="31"/>
                  </a:lnTo>
                  <a:lnTo>
                    <a:pt x="264" y="31"/>
                  </a:lnTo>
                  <a:lnTo>
                    <a:pt x="262" y="31"/>
                  </a:lnTo>
                  <a:lnTo>
                    <a:pt x="259" y="31"/>
                  </a:lnTo>
                  <a:lnTo>
                    <a:pt x="257" y="31"/>
                  </a:lnTo>
                  <a:lnTo>
                    <a:pt x="257" y="33"/>
                  </a:lnTo>
                  <a:lnTo>
                    <a:pt x="257" y="36"/>
                  </a:lnTo>
                  <a:lnTo>
                    <a:pt x="254" y="36"/>
                  </a:lnTo>
                  <a:lnTo>
                    <a:pt x="254" y="38"/>
                  </a:lnTo>
                  <a:lnTo>
                    <a:pt x="252" y="38"/>
                  </a:lnTo>
                  <a:lnTo>
                    <a:pt x="252" y="41"/>
                  </a:lnTo>
                  <a:lnTo>
                    <a:pt x="252" y="43"/>
                  </a:lnTo>
                  <a:lnTo>
                    <a:pt x="252" y="46"/>
                  </a:lnTo>
                  <a:lnTo>
                    <a:pt x="252" y="43"/>
                  </a:lnTo>
                  <a:lnTo>
                    <a:pt x="252" y="46"/>
                  </a:lnTo>
                  <a:lnTo>
                    <a:pt x="252" y="43"/>
                  </a:lnTo>
                  <a:lnTo>
                    <a:pt x="254" y="43"/>
                  </a:lnTo>
                  <a:lnTo>
                    <a:pt x="254" y="46"/>
                  </a:lnTo>
                  <a:lnTo>
                    <a:pt x="254" y="43"/>
                  </a:lnTo>
                  <a:lnTo>
                    <a:pt x="254" y="46"/>
                  </a:lnTo>
                  <a:lnTo>
                    <a:pt x="254" y="43"/>
                  </a:lnTo>
                  <a:lnTo>
                    <a:pt x="257" y="43"/>
                  </a:lnTo>
                  <a:lnTo>
                    <a:pt x="257" y="46"/>
                  </a:lnTo>
                  <a:lnTo>
                    <a:pt x="257" y="43"/>
                  </a:lnTo>
                  <a:lnTo>
                    <a:pt x="257" y="46"/>
                  </a:lnTo>
                  <a:lnTo>
                    <a:pt x="259" y="46"/>
                  </a:lnTo>
                  <a:lnTo>
                    <a:pt x="259" y="48"/>
                  </a:lnTo>
                  <a:lnTo>
                    <a:pt x="259" y="46"/>
                  </a:lnTo>
                  <a:lnTo>
                    <a:pt x="259" y="48"/>
                  </a:lnTo>
                  <a:lnTo>
                    <a:pt x="262" y="48"/>
                  </a:lnTo>
                  <a:lnTo>
                    <a:pt x="264" y="48"/>
                  </a:lnTo>
                  <a:lnTo>
                    <a:pt x="264" y="51"/>
                  </a:lnTo>
                  <a:lnTo>
                    <a:pt x="264" y="48"/>
                  </a:lnTo>
                  <a:lnTo>
                    <a:pt x="267" y="48"/>
                  </a:lnTo>
                  <a:lnTo>
                    <a:pt x="267" y="51"/>
                  </a:lnTo>
                  <a:lnTo>
                    <a:pt x="267" y="48"/>
                  </a:lnTo>
                  <a:lnTo>
                    <a:pt x="269" y="48"/>
                  </a:lnTo>
                  <a:lnTo>
                    <a:pt x="272" y="48"/>
                  </a:lnTo>
                  <a:lnTo>
                    <a:pt x="272" y="51"/>
                  </a:lnTo>
                  <a:lnTo>
                    <a:pt x="274" y="51"/>
                  </a:lnTo>
                  <a:lnTo>
                    <a:pt x="277" y="51"/>
                  </a:lnTo>
                  <a:lnTo>
                    <a:pt x="279" y="51"/>
                  </a:lnTo>
                  <a:lnTo>
                    <a:pt x="282" y="51"/>
                  </a:lnTo>
                  <a:lnTo>
                    <a:pt x="282" y="48"/>
                  </a:lnTo>
                  <a:lnTo>
                    <a:pt x="284" y="48"/>
                  </a:lnTo>
                  <a:lnTo>
                    <a:pt x="284" y="51"/>
                  </a:lnTo>
                  <a:lnTo>
                    <a:pt x="287" y="51"/>
                  </a:lnTo>
                  <a:lnTo>
                    <a:pt x="290" y="51"/>
                  </a:lnTo>
                  <a:lnTo>
                    <a:pt x="290" y="48"/>
                  </a:lnTo>
                  <a:lnTo>
                    <a:pt x="292" y="48"/>
                  </a:lnTo>
                  <a:lnTo>
                    <a:pt x="295" y="51"/>
                  </a:lnTo>
                  <a:lnTo>
                    <a:pt x="297" y="51"/>
                  </a:lnTo>
                  <a:lnTo>
                    <a:pt x="305" y="51"/>
                  </a:lnTo>
                  <a:lnTo>
                    <a:pt x="305" y="54"/>
                  </a:lnTo>
                  <a:lnTo>
                    <a:pt x="302" y="54"/>
                  </a:lnTo>
                  <a:lnTo>
                    <a:pt x="300" y="54"/>
                  </a:lnTo>
                  <a:lnTo>
                    <a:pt x="300" y="56"/>
                  </a:lnTo>
                  <a:lnTo>
                    <a:pt x="300" y="59"/>
                  </a:lnTo>
                  <a:lnTo>
                    <a:pt x="302" y="64"/>
                  </a:lnTo>
                  <a:lnTo>
                    <a:pt x="302" y="66"/>
                  </a:lnTo>
                  <a:lnTo>
                    <a:pt x="302" y="69"/>
                  </a:lnTo>
                  <a:lnTo>
                    <a:pt x="305" y="69"/>
                  </a:lnTo>
                  <a:lnTo>
                    <a:pt x="305" y="71"/>
                  </a:lnTo>
                  <a:lnTo>
                    <a:pt x="307" y="71"/>
                  </a:lnTo>
                  <a:lnTo>
                    <a:pt x="307" y="69"/>
                  </a:lnTo>
                  <a:lnTo>
                    <a:pt x="310" y="69"/>
                  </a:lnTo>
                  <a:lnTo>
                    <a:pt x="310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5" y="69"/>
                  </a:lnTo>
                  <a:lnTo>
                    <a:pt x="317" y="69"/>
                  </a:lnTo>
                  <a:lnTo>
                    <a:pt x="320" y="69"/>
                  </a:lnTo>
                  <a:lnTo>
                    <a:pt x="323" y="69"/>
                  </a:lnTo>
                  <a:lnTo>
                    <a:pt x="323" y="71"/>
                  </a:lnTo>
                  <a:lnTo>
                    <a:pt x="320" y="74"/>
                  </a:lnTo>
                  <a:lnTo>
                    <a:pt x="317" y="74"/>
                  </a:lnTo>
                  <a:lnTo>
                    <a:pt x="315" y="74"/>
                  </a:lnTo>
                  <a:lnTo>
                    <a:pt x="315" y="76"/>
                  </a:lnTo>
                  <a:lnTo>
                    <a:pt x="315" y="79"/>
                  </a:lnTo>
                  <a:lnTo>
                    <a:pt x="312" y="79"/>
                  </a:lnTo>
                  <a:lnTo>
                    <a:pt x="312" y="81"/>
                  </a:lnTo>
                  <a:lnTo>
                    <a:pt x="310" y="81"/>
                  </a:lnTo>
                  <a:lnTo>
                    <a:pt x="310" y="84"/>
                  </a:lnTo>
                  <a:lnTo>
                    <a:pt x="312" y="84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5" y="89"/>
                  </a:lnTo>
                  <a:lnTo>
                    <a:pt x="317" y="89"/>
                  </a:lnTo>
                  <a:lnTo>
                    <a:pt x="320" y="89"/>
                  </a:lnTo>
                  <a:lnTo>
                    <a:pt x="323" y="89"/>
                  </a:lnTo>
                  <a:lnTo>
                    <a:pt x="323" y="92"/>
                  </a:lnTo>
                  <a:lnTo>
                    <a:pt x="325" y="92"/>
                  </a:lnTo>
                  <a:lnTo>
                    <a:pt x="328" y="89"/>
                  </a:lnTo>
                  <a:lnTo>
                    <a:pt x="330" y="92"/>
                  </a:lnTo>
                  <a:lnTo>
                    <a:pt x="333" y="92"/>
                  </a:lnTo>
                  <a:lnTo>
                    <a:pt x="333" y="89"/>
                  </a:lnTo>
                  <a:lnTo>
                    <a:pt x="335" y="89"/>
                  </a:lnTo>
                  <a:lnTo>
                    <a:pt x="338" y="89"/>
                  </a:lnTo>
                  <a:lnTo>
                    <a:pt x="340" y="89"/>
                  </a:lnTo>
                  <a:lnTo>
                    <a:pt x="340" y="92"/>
                  </a:lnTo>
                  <a:lnTo>
                    <a:pt x="343" y="92"/>
                  </a:lnTo>
                  <a:lnTo>
                    <a:pt x="343" y="94"/>
                  </a:lnTo>
                  <a:lnTo>
                    <a:pt x="345" y="94"/>
                  </a:lnTo>
                  <a:lnTo>
                    <a:pt x="343" y="94"/>
                  </a:lnTo>
                  <a:lnTo>
                    <a:pt x="345" y="97"/>
                  </a:lnTo>
                  <a:lnTo>
                    <a:pt x="348" y="97"/>
                  </a:lnTo>
                  <a:lnTo>
                    <a:pt x="348" y="99"/>
                  </a:lnTo>
                  <a:lnTo>
                    <a:pt x="350" y="99"/>
                  </a:lnTo>
                  <a:lnTo>
                    <a:pt x="353" y="99"/>
                  </a:lnTo>
                  <a:lnTo>
                    <a:pt x="355" y="99"/>
                  </a:lnTo>
                  <a:lnTo>
                    <a:pt x="358" y="99"/>
                  </a:lnTo>
                  <a:lnTo>
                    <a:pt x="358" y="102"/>
                  </a:lnTo>
                  <a:lnTo>
                    <a:pt x="361" y="102"/>
                  </a:lnTo>
                  <a:lnTo>
                    <a:pt x="361" y="104"/>
                  </a:lnTo>
                  <a:lnTo>
                    <a:pt x="361" y="102"/>
                  </a:lnTo>
                  <a:lnTo>
                    <a:pt x="361" y="104"/>
                  </a:lnTo>
                  <a:lnTo>
                    <a:pt x="363" y="104"/>
                  </a:lnTo>
                  <a:lnTo>
                    <a:pt x="363" y="107"/>
                  </a:lnTo>
                  <a:lnTo>
                    <a:pt x="366" y="107"/>
                  </a:lnTo>
                  <a:lnTo>
                    <a:pt x="368" y="107"/>
                  </a:lnTo>
                  <a:lnTo>
                    <a:pt x="366" y="107"/>
                  </a:lnTo>
                  <a:lnTo>
                    <a:pt x="368" y="109"/>
                  </a:lnTo>
                  <a:lnTo>
                    <a:pt x="368" y="107"/>
                  </a:lnTo>
                  <a:lnTo>
                    <a:pt x="371" y="107"/>
                  </a:lnTo>
                  <a:lnTo>
                    <a:pt x="373" y="107"/>
                  </a:lnTo>
                  <a:lnTo>
                    <a:pt x="373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81" y="112"/>
                  </a:lnTo>
                  <a:lnTo>
                    <a:pt x="381" y="114"/>
                  </a:lnTo>
                  <a:lnTo>
                    <a:pt x="383" y="114"/>
                  </a:lnTo>
                  <a:lnTo>
                    <a:pt x="386" y="114"/>
                  </a:lnTo>
                  <a:lnTo>
                    <a:pt x="386" y="117"/>
                  </a:lnTo>
                  <a:lnTo>
                    <a:pt x="388" y="117"/>
                  </a:lnTo>
                  <a:lnTo>
                    <a:pt x="391" y="117"/>
                  </a:lnTo>
                  <a:lnTo>
                    <a:pt x="394" y="117"/>
                  </a:lnTo>
                  <a:lnTo>
                    <a:pt x="396" y="117"/>
                  </a:lnTo>
                  <a:lnTo>
                    <a:pt x="399" y="117"/>
                  </a:lnTo>
                  <a:lnTo>
                    <a:pt x="399" y="119"/>
                  </a:lnTo>
                  <a:lnTo>
                    <a:pt x="401" y="119"/>
                  </a:lnTo>
                  <a:lnTo>
                    <a:pt x="404" y="119"/>
                  </a:lnTo>
                  <a:lnTo>
                    <a:pt x="404" y="122"/>
                  </a:lnTo>
                  <a:lnTo>
                    <a:pt x="404" y="119"/>
                  </a:lnTo>
                  <a:lnTo>
                    <a:pt x="406" y="119"/>
                  </a:lnTo>
                  <a:lnTo>
                    <a:pt x="406" y="122"/>
                  </a:lnTo>
                  <a:lnTo>
                    <a:pt x="409" y="122"/>
                  </a:lnTo>
                  <a:lnTo>
                    <a:pt x="409" y="125"/>
                  </a:lnTo>
                  <a:lnTo>
                    <a:pt x="411" y="125"/>
                  </a:lnTo>
                  <a:lnTo>
                    <a:pt x="414" y="125"/>
                  </a:lnTo>
                  <a:lnTo>
                    <a:pt x="416" y="125"/>
                  </a:lnTo>
                  <a:lnTo>
                    <a:pt x="416" y="127"/>
                  </a:lnTo>
                  <a:lnTo>
                    <a:pt x="419" y="127"/>
                  </a:lnTo>
                  <a:lnTo>
                    <a:pt x="421" y="127"/>
                  </a:lnTo>
                  <a:lnTo>
                    <a:pt x="424" y="127"/>
                  </a:lnTo>
                  <a:lnTo>
                    <a:pt x="424" y="130"/>
                  </a:lnTo>
                  <a:lnTo>
                    <a:pt x="426" y="130"/>
                  </a:lnTo>
                  <a:lnTo>
                    <a:pt x="426" y="132"/>
                  </a:lnTo>
                  <a:lnTo>
                    <a:pt x="426" y="135"/>
                  </a:lnTo>
                  <a:lnTo>
                    <a:pt x="429" y="135"/>
                  </a:lnTo>
                  <a:lnTo>
                    <a:pt x="432" y="135"/>
                  </a:lnTo>
                  <a:lnTo>
                    <a:pt x="432" y="137"/>
                  </a:lnTo>
                  <a:lnTo>
                    <a:pt x="429" y="137"/>
                  </a:lnTo>
                  <a:lnTo>
                    <a:pt x="429" y="140"/>
                  </a:lnTo>
                  <a:lnTo>
                    <a:pt x="432" y="140"/>
                  </a:lnTo>
                  <a:lnTo>
                    <a:pt x="432" y="142"/>
                  </a:lnTo>
                  <a:lnTo>
                    <a:pt x="432" y="145"/>
                  </a:lnTo>
                  <a:lnTo>
                    <a:pt x="429" y="145"/>
                  </a:lnTo>
                  <a:lnTo>
                    <a:pt x="426" y="145"/>
                  </a:lnTo>
                  <a:lnTo>
                    <a:pt x="426" y="147"/>
                  </a:lnTo>
                  <a:lnTo>
                    <a:pt x="426" y="150"/>
                  </a:lnTo>
                  <a:lnTo>
                    <a:pt x="424" y="150"/>
                  </a:lnTo>
                  <a:lnTo>
                    <a:pt x="424" y="152"/>
                  </a:lnTo>
                  <a:lnTo>
                    <a:pt x="426" y="155"/>
                  </a:lnTo>
                  <a:lnTo>
                    <a:pt x="424" y="155"/>
                  </a:lnTo>
                  <a:lnTo>
                    <a:pt x="426" y="158"/>
                  </a:lnTo>
                  <a:lnTo>
                    <a:pt x="426" y="160"/>
                  </a:lnTo>
                  <a:lnTo>
                    <a:pt x="426" y="163"/>
                  </a:lnTo>
                  <a:lnTo>
                    <a:pt x="426" y="165"/>
                  </a:lnTo>
                  <a:lnTo>
                    <a:pt x="426" y="168"/>
                  </a:lnTo>
                  <a:lnTo>
                    <a:pt x="426" y="170"/>
                  </a:lnTo>
                  <a:lnTo>
                    <a:pt x="426" y="173"/>
                  </a:lnTo>
                  <a:lnTo>
                    <a:pt x="426" y="175"/>
                  </a:lnTo>
                  <a:lnTo>
                    <a:pt x="426" y="178"/>
                  </a:lnTo>
                  <a:lnTo>
                    <a:pt x="424" y="180"/>
                  </a:lnTo>
                  <a:lnTo>
                    <a:pt x="424" y="183"/>
                  </a:lnTo>
                  <a:lnTo>
                    <a:pt x="421" y="183"/>
                  </a:lnTo>
                  <a:lnTo>
                    <a:pt x="421" y="185"/>
                  </a:lnTo>
                  <a:lnTo>
                    <a:pt x="419" y="185"/>
                  </a:lnTo>
                  <a:lnTo>
                    <a:pt x="419" y="188"/>
                  </a:lnTo>
                  <a:lnTo>
                    <a:pt x="416" y="188"/>
                  </a:lnTo>
                  <a:lnTo>
                    <a:pt x="414" y="188"/>
                  </a:lnTo>
                  <a:lnTo>
                    <a:pt x="409" y="188"/>
                  </a:lnTo>
                  <a:lnTo>
                    <a:pt x="406" y="191"/>
                  </a:lnTo>
                  <a:lnTo>
                    <a:pt x="406" y="193"/>
                  </a:lnTo>
                  <a:lnTo>
                    <a:pt x="404" y="196"/>
                  </a:lnTo>
                  <a:lnTo>
                    <a:pt x="401" y="196"/>
                  </a:lnTo>
                  <a:lnTo>
                    <a:pt x="401" y="198"/>
                  </a:lnTo>
                  <a:lnTo>
                    <a:pt x="399" y="198"/>
                  </a:lnTo>
                  <a:lnTo>
                    <a:pt x="399" y="201"/>
                  </a:lnTo>
                  <a:lnTo>
                    <a:pt x="399" y="203"/>
                  </a:lnTo>
                  <a:lnTo>
                    <a:pt x="396" y="203"/>
                  </a:lnTo>
                  <a:lnTo>
                    <a:pt x="394" y="206"/>
                  </a:lnTo>
                  <a:lnTo>
                    <a:pt x="391" y="206"/>
                  </a:lnTo>
                  <a:lnTo>
                    <a:pt x="391" y="208"/>
                  </a:lnTo>
                  <a:lnTo>
                    <a:pt x="391" y="211"/>
                  </a:lnTo>
                  <a:lnTo>
                    <a:pt x="388" y="213"/>
                  </a:lnTo>
                  <a:lnTo>
                    <a:pt x="391" y="216"/>
                  </a:lnTo>
                  <a:lnTo>
                    <a:pt x="388" y="218"/>
                  </a:lnTo>
                  <a:lnTo>
                    <a:pt x="391" y="221"/>
                  </a:lnTo>
                  <a:lnTo>
                    <a:pt x="391" y="223"/>
                  </a:lnTo>
                  <a:lnTo>
                    <a:pt x="391" y="226"/>
                  </a:lnTo>
                  <a:lnTo>
                    <a:pt x="388" y="226"/>
                  </a:lnTo>
                  <a:lnTo>
                    <a:pt x="386" y="226"/>
                  </a:lnTo>
                  <a:lnTo>
                    <a:pt x="383" y="226"/>
                  </a:lnTo>
                  <a:lnTo>
                    <a:pt x="383" y="229"/>
                  </a:lnTo>
                  <a:lnTo>
                    <a:pt x="381" y="231"/>
                  </a:lnTo>
                  <a:lnTo>
                    <a:pt x="381" y="234"/>
                  </a:lnTo>
                  <a:lnTo>
                    <a:pt x="378" y="234"/>
                  </a:lnTo>
                  <a:lnTo>
                    <a:pt x="378" y="236"/>
                  </a:lnTo>
                  <a:lnTo>
                    <a:pt x="376" y="236"/>
                  </a:lnTo>
                  <a:lnTo>
                    <a:pt x="376" y="239"/>
                  </a:lnTo>
                  <a:lnTo>
                    <a:pt x="376" y="241"/>
                  </a:lnTo>
                  <a:lnTo>
                    <a:pt x="376" y="244"/>
                  </a:lnTo>
                  <a:lnTo>
                    <a:pt x="376" y="246"/>
                  </a:lnTo>
                  <a:lnTo>
                    <a:pt x="376" y="249"/>
                  </a:lnTo>
                  <a:lnTo>
                    <a:pt x="376" y="251"/>
                  </a:lnTo>
                  <a:lnTo>
                    <a:pt x="373" y="251"/>
                  </a:lnTo>
                  <a:lnTo>
                    <a:pt x="373" y="254"/>
                  </a:lnTo>
                  <a:lnTo>
                    <a:pt x="373" y="256"/>
                  </a:lnTo>
                  <a:lnTo>
                    <a:pt x="371" y="256"/>
                  </a:lnTo>
                  <a:lnTo>
                    <a:pt x="371" y="259"/>
                  </a:lnTo>
                  <a:lnTo>
                    <a:pt x="368" y="259"/>
                  </a:lnTo>
                  <a:lnTo>
                    <a:pt x="366" y="259"/>
                  </a:lnTo>
                  <a:lnTo>
                    <a:pt x="363" y="259"/>
                  </a:lnTo>
                  <a:lnTo>
                    <a:pt x="363" y="262"/>
                  </a:lnTo>
                  <a:lnTo>
                    <a:pt x="361" y="262"/>
                  </a:lnTo>
                  <a:lnTo>
                    <a:pt x="363" y="262"/>
                  </a:lnTo>
                  <a:lnTo>
                    <a:pt x="363" y="264"/>
                  </a:lnTo>
                  <a:lnTo>
                    <a:pt x="363" y="267"/>
                  </a:lnTo>
                  <a:lnTo>
                    <a:pt x="366" y="267"/>
                  </a:lnTo>
                  <a:lnTo>
                    <a:pt x="366" y="269"/>
                  </a:lnTo>
                  <a:lnTo>
                    <a:pt x="363" y="269"/>
                  </a:lnTo>
                  <a:lnTo>
                    <a:pt x="363" y="272"/>
                  </a:lnTo>
                  <a:lnTo>
                    <a:pt x="361" y="272"/>
                  </a:lnTo>
                  <a:lnTo>
                    <a:pt x="361" y="274"/>
                  </a:lnTo>
                  <a:lnTo>
                    <a:pt x="361" y="272"/>
                  </a:lnTo>
                  <a:lnTo>
                    <a:pt x="361" y="274"/>
                  </a:lnTo>
                  <a:lnTo>
                    <a:pt x="358" y="274"/>
                  </a:lnTo>
                  <a:lnTo>
                    <a:pt x="358" y="277"/>
                  </a:lnTo>
                  <a:lnTo>
                    <a:pt x="355" y="279"/>
                  </a:lnTo>
                  <a:lnTo>
                    <a:pt x="353" y="282"/>
                  </a:lnTo>
                  <a:lnTo>
                    <a:pt x="350" y="282"/>
                  </a:lnTo>
                  <a:lnTo>
                    <a:pt x="350" y="284"/>
                  </a:lnTo>
                  <a:lnTo>
                    <a:pt x="348" y="284"/>
                  </a:lnTo>
                  <a:lnTo>
                    <a:pt x="348" y="287"/>
                  </a:lnTo>
                  <a:lnTo>
                    <a:pt x="348" y="289"/>
                  </a:lnTo>
                  <a:lnTo>
                    <a:pt x="348" y="292"/>
                  </a:lnTo>
                  <a:lnTo>
                    <a:pt x="345" y="295"/>
                  </a:lnTo>
                  <a:lnTo>
                    <a:pt x="343" y="295"/>
                  </a:lnTo>
                  <a:lnTo>
                    <a:pt x="343" y="297"/>
                  </a:lnTo>
                  <a:lnTo>
                    <a:pt x="340" y="297"/>
                  </a:lnTo>
                  <a:lnTo>
                    <a:pt x="340" y="300"/>
                  </a:lnTo>
                  <a:lnTo>
                    <a:pt x="338" y="300"/>
                  </a:lnTo>
                  <a:lnTo>
                    <a:pt x="338" y="302"/>
                  </a:lnTo>
                  <a:lnTo>
                    <a:pt x="335" y="302"/>
                  </a:lnTo>
                  <a:lnTo>
                    <a:pt x="333" y="302"/>
                  </a:lnTo>
                  <a:lnTo>
                    <a:pt x="333" y="305"/>
                  </a:lnTo>
                  <a:lnTo>
                    <a:pt x="330" y="305"/>
                  </a:lnTo>
                  <a:lnTo>
                    <a:pt x="328" y="307"/>
                  </a:lnTo>
                  <a:lnTo>
                    <a:pt x="325" y="307"/>
                  </a:lnTo>
                  <a:lnTo>
                    <a:pt x="323" y="307"/>
                  </a:lnTo>
                  <a:lnTo>
                    <a:pt x="323" y="310"/>
                  </a:lnTo>
                  <a:lnTo>
                    <a:pt x="320" y="310"/>
                  </a:lnTo>
                  <a:lnTo>
                    <a:pt x="320" y="312"/>
                  </a:lnTo>
                  <a:lnTo>
                    <a:pt x="317" y="312"/>
                  </a:lnTo>
                  <a:lnTo>
                    <a:pt x="317" y="315"/>
                  </a:lnTo>
                  <a:lnTo>
                    <a:pt x="315" y="315"/>
                  </a:lnTo>
                  <a:lnTo>
                    <a:pt x="312" y="315"/>
                  </a:lnTo>
                  <a:lnTo>
                    <a:pt x="312" y="317"/>
                  </a:lnTo>
                  <a:lnTo>
                    <a:pt x="310" y="317"/>
                  </a:lnTo>
                  <a:lnTo>
                    <a:pt x="307" y="317"/>
                  </a:lnTo>
                  <a:lnTo>
                    <a:pt x="307" y="320"/>
                  </a:lnTo>
                  <a:lnTo>
                    <a:pt x="305" y="320"/>
                  </a:lnTo>
                  <a:lnTo>
                    <a:pt x="302" y="322"/>
                  </a:lnTo>
                  <a:lnTo>
                    <a:pt x="302" y="325"/>
                  </a:lnTo>
                  <a:lnTo>
                    <a:pt x="300" y="327"/>
                  </a:lnTo>
                  <a:lnTo>
                    <a:pt x="300" y="330"/>
                  </a:lnTo>
                  <a:lnTo>
                    <a:pt x="297" y="330"/>
                  </a:lnTo>
                  <a:lnTo>
                    <a:pt x="295" y="333"/>
                  </a:lnTo>
                  <a:lnTo>
                    <a:pt x="292" y="333"/>
                  </a:lnTo>
                  <a:lnTo>
                    <a:pt x="290" y="333"/>
                  </a:lnTo>
                  <a:lnTo>
                    <a:pt x="287" y="333"/>
                  </a:lnTo>
                  <a:lnTo>
                    <a:pt x="287" y="335"/>
                  </a:lnTo>
                  <a:lnTo>
                    <a:pt x="284" y="335"/>
                  </a:lnTo>
                  <a:lnTo>
                    <a:pt x="284" y="338"/>
                  </a:lnTo>
                  <a:lnTo>
                    <a:pt x="282" y="338"/>
                  </a:lnTo>
                  <a:lnTo>
                    <a:pt x="279" y="340"/>
                  </a:lnTo>
                  <a:lnTo>
                    <a:pt x="277" y="340"/>
                  </a:lnTo>
                  <a:lnTo>
                    <a:pt x="277" y="343"/>
                  </a:lnTo>
                  <a:lnTo>
                    <a:pt x="274" y="343"/>
                  </a:lnTo>
                  <a:lnTo>
                    <a:pt x="274" y="345"/>
                  </a:lnTo>
                  <a:lnTo>
                    <a:pt x="272" y="345"/>
                  </a:lnTo>
                  <a:lnTo>
                    <a:pt x="272" y="348"/>
                  </a:lnTo>
                  <a:lnTo>
                    <a:pt x="269" y="348"/>
                  </a:lnTo>
                  <a:lnTo>
                    <a:pt x="272" y="348"/>
                  </a:lnTo>
                  <a:lnTo>
                    <a:pt x="272" y="350"/>
                  </a:lnTo>
                  <a:lnTo>
                    <a:pt x="269" y="353"/>
                  </a:lnTo>
                  <a:lnTo>
                    <a:pt x="269" y="355"/>
                  </a:lnTo>
                  <a:lnTo>
                    <a:pt x="269" y="358"/>
                  </a:lnTo>
                  <a:lnTo>
                    <a:pt x="267" y="358"/>
                  </a:lnTo>
                  <a:lnTo>
                    <a:pt x="267" y="360"/>
                  </a:lnTo>
                  <a:lnTo>
                    <a:pt x="267" y="363"/>
                  </a:lnTo>
                  <a:lnTo>
                    <a:pt x="267" y="366"/>
                  </a:lnTo>
                  <a:lnTo>
                    <a:pt x="264" y="368"/>
                  </a:lnTo>
                  <a:lnTo>
                    <a:pt x="262" y="368"/>
                  </a:lnTo>
                  <a:lnTo>
                    <a:pt x="262" y="371"/>
                  </a:lnTo>
                  <a:lnTo>
                    <a:pt x="259" y="371"/>
                  </a:lnTo>
                  <a:lnTo>
                    <a:pt x="257" y="371"/>
                  </a:lnTo>
                  <a:lnTo>
                    <a:pt x="257" y="373"/>
                  </a:lnTo>
                  <a:lnTo>
                    <a:pt x="254" y="373"/>
                  </a:lnTo>
                  <a:lnTo>
                    <a:pt x="252" y="373"/>
                  </a:lnTo>
                  <a:lnTo>
                    <a:pt x="249" y="376"/>
                  </a:lnTo>
                  <a:lnTo>
                    <a:pt x="249" y="378"/>
                  </a:lnTo>
                  <a:lnTo>
                    <a:pt x="249" y="381"/>
                  </a:lnTo>
                  <a:lnTo>
                    <a:pt x="246" y="381"/>
                  </a:lnTo>
                  <a:lnTo>
                    <a:pt x="246" y="383"/>
                  </a:lnTo>
                  <a:lnTo>
                    <a:pt x="246" y="386"/>
                  </a:lnTo>
                  <a:lnTo>
                    <a:pt x="246" y="388"/>
                  </a:lnTo>
                  <a:lnTo>
                    <a:pt x="246" y="391"/>
                  </a:lnTo>
                  <a:lnTo>
                    <a:pt x="244" y="391"/>
                  </a:lnTo>
                  <a:lnTo>
                    <a:pt x="244" y="393"/>
                  </a:lnTo>
                  <a:lnTo>
                    <a:pt x="244" y="396"/>
                  </a:lnTo>
                  <a:lnTo>
                    <a:pt x="244" y="399"/>
                  </a:lnTo>
                  <a:lnTo>
                    <a:pt x="244" y="401"/>
                  </a:lnTo>
                  <a:lnTo>
                    <a:pt x="244" y="404"/>
                  </a:lnTo>
                  <a:lnTo>
                    <a:pt x="241" y="404"/>
                  </a:lnTo>
                  <a:lnTo>
                    <a:pt x="241" y="406"/>
                  </a:lnTo>
                  <a:lnTo>
                    <a:pt x="239" y="406"/>
                  </a:lnTo>
                  <a:lnTo>
                    <a:pt x="236" y="409"/>
                  </a:lnTo>
                  <a:lnTo>
                    <a:pt x="234" y="409"/>
                  </a:lnTo>
                  <a:lnTo>
                    <a:pt x="234" y="411"/>
                  </a:lnTo>
                  <a:lnTo>
                    <a:pt x="231" y="411"/>
                  </a:lnTo>
                  <a:lnTo>
                    <a:pt x="231" y="409"/>
                  </a:lnTo>
                  <a:lnTo>
                    <a:pt x="229" y="409"/>
                  </a:lnTo>
                  <a:lnTo>
                    <a:pt x="229" y="406"/>
                  </a:lnTo>
                  <a:lnTo>
                    <a:pt x="229" y="409"/>
                  </a:lnTo>
                  <a:lnTo>
                    <a:pt x="226" y="406"/>
                  </a:lnTo>
                  <a:lnTo>
                    <a:pt x="224" y="406"/>
                  </a:lnTo>
                  <a:lnTo>
                    <a:pt x="224" y="404"/>
                  </a:lnTo>
                  <a:lnTo>
                    <a:pt x="224" y="401"/>
                  </a:lnTo>
                  <a:lnTo>
                    <a:pt x="221" y="401"/>
                  </a:lnTo>
                  <a:lnTo>
                    <a:pt x="219" y="401"/>
                  </a:lnTo>
                  <a:lnTo>
                    <a:pt x="219" y="399"/>
                  </a:lnTo>
                  <a:lnTo>
                    <a:pt x="219" y="401"/>
                  </a:lnTo>
                  <a:lnTo>
                    <a:pt x="219" y="399"/>
                  </a:lnTo>
                  <a:lnTo>
                    <a:pt x="216" y="399"/>
                  </a:lnTo>
                  <a:lnTo>
                    <a:pt x="213" y="399"/>
                  </a:lnTo>
                  <a:lnTo>
                    <a:pt x="216" y="399"/>
                  </a:lnTo>
                  <a:lnTo>
                    <a:pt x="213" y="399"/>
                  </a:lnTo>
                  <a:lnTo>
                    <a:pt x="211" y="396"/>
                  </a:lnTo>
                  <a:lnTo>
                    <a:pt x="208" y="396"/>
                  </a:lnTo>
                  <a:lnTo>
                    <a:pt x="206" y="399"/>
                  </a:lnTo>
                  <a:lnTo>
                    <a:pt x="203" y="399"/>
                  </a:lnTo>
                  <a:lnTo>
                    <a:pt x="201" y="399"/>
                  </a:lnTo>
                  <a:lnTo>
                    <a:pt x="201" y="401"/>
                  </a:lnTo>
                  <a:lnTo>
                    <a:pt x="198" y="401"/>
                  </a:lnTo>
                  <a:lnTo>
                    <a:pt x="196" y="401"/>
                  </a:lnTo>
                  <a:lnTo>
                    <a:pt x="193" y="401"/>
                  </a:lnTo>
                  <a:lnTo>
                    <a:pt x="193" y="404"/>
                  </a:lnTo>
                  <a:lnTo>
                    <a:pt x="193" y="406"/>
                  </a:lnTo>
                  <a:lnTo>
                    <a:pt x="193" y="404"/>
                  </a:lnTo>
                  <a:lnTo>
                    <a:pt x="191" y="406"/>
                  </a:lnTo>
                  <a:lnTo>
                    <a:pt x="191" y="404"/>
                  </a:lnTo>
                  <a:lnTo>
                    <a:pt x="188" y="404"/>
                  </a:lnTo>
                  <a:lnTo>
                    <a:pt x="188" y="406"/>
                  </a:lnTo>
                  <a:lnTo>
                    <a:pt x="186" y="406"/>
                  </a:lnTo>
                  <a:lnTo>
                    <a:pt x="183" y="406"/>
                  </a:lnTo>
                  <a:lnTo>
                    <a:pt x="183" y="404"/>
                  </a:lnTo>
                  <a:lnTo>
                    <a:pt x="183" y="406"/>
                  </a:lnTo>
                  <a:lnTo>
                    <a:pt x="181" y="406"/>
                  </a:lnTo>
                  <a:lnTo>
                    <a:pt x="178" y="406"/>
                  </a:lnTo>
                  <a:lnTo>
                    <a:pt x="175" y="406"/>
                  </a:lnTo>
                  <a:lnTo>
                    <a:pt x="173" y="406"/>
                  </a:lnTo>
                  <a:lnTo>
                    <a:pt x="170" y="406"/>
                  </a:lnTo>
                  <a:lnTo>
                    <a:pt x="170" y="404"/>
                  </a:lnTo>
                  <a:lnTo>
                    <a:pt x="170" y="406"/>
                  </a:lnTo>
                  <a:lnTo>
                    <a:pt x="168" y="406"/>
                  </a:lnTo>
                  <a:lnTo>
                    <a:pt x="165" y="406"/>
                  </a:lnTo>
                  <a:lnTo>
                    <a:pt x="168" y="406"/>
                  </a:lnTo>
                  <a:lnTo>
                    <a:pt x="165" y="406"/>
                  </a:lnTo>
                  <a:lnTo>
                    <a:pt x="165" y="404"/>
                  </a:lnTo>
                  <a:lnTo>
                    <a:pt x="163" y="404"/>
                  </a:lnTo>
                  <a:lnTo>
                    <a:pt x="163" y="401"/>
                  </a:lnTo>
                  <a:lnTo>
                    <a:pt x="163" y="399"/>
                  </a:lnTo>
                  <a:lnTo>
                    <a:pt x="163" y="396"/>
                  </a:lnTo>
                  <a:lnTo>
                    <a:pt x="163" y="393"/>
                  </a:lnTo>
                  <a:lnTo>
                    <a:pt x="163" y="391"/>
                  </a:lnTo>
                  <a:lnTo>
                    <a:pt x="160" y="388"/>
                  </a:lnTo>
                  <a:lnTo>
                    <a:pt x="163" y="388"/>
                  </a:lnTo>
                  <a:lnTo>
                    <a:pt x="160" y="388"/>
                  </a:lnTo>
                  <a:lnTo>
                    <a:pt x="160" y="386"/>
                  </a:lnTo>
                  <a:lnTo>
                    <a:pt x="158" y="386"/>
                  </a:lnTo>
                  <a:lnTo>
                    <a:pt x="158" y="383"/>
                  </a:lnTo>
                  <a:lnTo>
                    <a:pt x="158" y="381"/>
                  </a:lnTo>
                  <a:lnTo>
                    <a:pt x="158" y="378"/>
                  </a:lnTo>
                  <a:lnTo>
                    <a:pt x="155" y="376"/>
                  </a:lnTo>
                  <a:lnTo>
                    <a:pt x="158" y="376"/>
                  </a:lnTo>
                  <a:lnTo>
                    <a:pt x="158" y="373"/>
                  </a:lnTo>
                  <a:lnTo>
                    <a:pt x="158" y="371"/>
                  </a:lnTo>
                  <a:lnTo>
                    <a:pt x="160" y="371"/>
                  </a:lnTo>
                  <a:lnTo>
                    <a:pt x="158" y="371"/>
                  </a:lnTo>
                  <a:lnTo>
                    <a:pt x="158" y="368"/>
                  </a:lnTo>
                  <a:lnTo>
                    <a:pt x="155" y="366"/>
                  </a:lnTo>
                  <a:lnTo>
                    <a:pt x="155" y="363"/>
                  </a:lnTo>
                  <a:lnTo>
                    <a:pt x="158" y="363"/>
                  </a:lnTo>
                  <a:lnTo>
                    <a:pt x="158" y="360"/>
                  </a:lnTo>
                  <a:lnTo>
                    <a:pt x="158" y="358"/>
                  </a:lnTo>
                  <a:lnTo>
                    <a:pt x="155" y="355"/>
                  </a:lnTo>
                  <a:lnTo>
                    <a:pt x="153" y="355"/>
                  </a:lnTo>
                  <a:lnTo>
                    <a:pt x="153" y="353"/>
                  </a:lnTo>
                  <a:lnTo>
                    <a:pt x="153" y="350"/>
                  </a:lnTo>
                  <a:lnTo>
                    <a:pt x="150" y="348"/>
                  </a:lnTo>
                  <a:lnTo>
                    <a:pt x="153" y="348"/>
                  </a:lnTo>
                  <a:lnTo>
                    <a:pt x="153" y="345"/>
                  </a:lnTo>
                  <a:lnTo>
                    <a:pt x="150" y="345"/>
                  </a:lnTo>
                  <a:lnTo>
                    <a:pt x="150" y="343"/>
                  </a:lnTo>
                  <a:lnTo>
                    <a:pt x="150" y="340"/>
                  </a:lnTo>
                  <a:lnTo>
                    <a:pt x="150" y="338"/>
                  </a:lnTo>
                  <a:lnTo>
                    <a:pt x="150" y="335"/>
                  </a:lnTo>
                  <a:lnTo>
                    <a:pt x="150" y="333"/>
                  </a:lnTo>
                  <a:lnTo>
                    <a:pt x="153" y="333"/>
                  </a:lnTo>
                  <a:lnTo>
                    <a:pt x="153" y="330"/>
                  </a:lnTo>
                  <a:lnTo>
                    <a:pt x="153" y="327"/>
                  </a:lnTo>
                  <a:lnTo>
                    <a:pt x="153" y="325"/>
                  </a:lnTo>
                  <a:lnTo>
                    <a:pt x="150" y="325"/>
                  </a:lnTo>
                  <a:lnTo>
                    <a:pt x="150" y="322"/>
                  </a:lnTo>
                  <a:lnTo>
                    <a:pt x="148" y="322"/>
                  </a:lnTo>
                  <a:lnTo>
                    <a:pt x="148" y="320"/>
                  </a:lnTo>
                  <a:lnTo>
                    <a:pt x="145" y="320"/>
                  </a:lnTo>
                  <a:lnTo>
                    <a:pt x="145" y="317"/>
                  </a:lnTo>
                  <a:lnTo>
                    <a:pt x="145" y="315"/>
                  </a:lnTo>
                  <a:lnTo>
                    <a:pt x="145" y="312"/>
                  </a:lnTo>
                  <a:lnTo>
                    <a:pt x="145" y="310"/>
                  </a:lnTo>
                  <a:lnTo>
                    <a:pt x="142" y="310"/>
                  </a:lnTo>
                  <a:lnTo>
                    <a:pt x="142" y="312"/>
                  </a:lnTo>
                  <a:lnTo>
                    <a:pt x="142" y="310"/>
                  </a:lnTo>
                  <a:lnTo>
                    <a:pt x="140" y="310"/>
                  </a:lnTo>
                  <a:lnTo>
                    <a:pt x="140" y="307"/>
                  </a:lnTo>
                  <a:lnTo>
                    <a:pt x="140" y="305"/>
                  </a:lnTo>
                  <a:lnTo>
                    <a:pt x="137" y="305"/>
                  </a:lnTo>
                  <a:lnTo>
                    <a:pt x="135" y="305"/>
                  </a:lnTo>
                  <a:lnTo>
                    <a:pt x="132" y="305"/>
                  </a:lnTo>
                  <a:lnTo>
                    <a:pt x="130" y="305"/>
                  </a:lnTo>
                  <a:lnTo>
                    <a:pt x="127" y="305"/>
                  </a:lnTo>
                  <a:lnTo>
                    <a:pt x="125" y="305"/>
                  </a:lnTo>
                  <a:lnTo>
                    <a:pt x="122" y="305"/>
                  </a:lnTo>
                  <a:lnTo>
                    <a:pt x="120" y="305"/>
                  </a:lnTo>
                  <a:lnTo>
                    <a:pt x="117" y="305"/>
                  </a:lnTo>
                  <a:lnTo>
                    <a:pt x="117" y="302"/>
                  </a:lnTo>
                  <a:lnTo>
                    <a:pt x="115" y="302"/>
                  </a:lnTo>
                  <a:lnTo>
                    <a:pt x="112" y="302"/>
                  </a:lnTo>
                  <a:lnTo>
                    <a:pt x="112" y="300"/>
                  </a:lnTo>
                  <a:lnTo>
                    <a:pt x="110" y="302"/>
                  </a:lnTo>
                  <a:lnTo>
                    <a:pt x="110" y="300"/>
                  </a:lnTo>
                  <a:lnTo>
                    <a:pt x="110" y="297"/>
                  </a:lnTo>
                  <a:lnTo>
                    <a:pt x="107" y="297"/>
                  </a:lnTo>
                  <a:lnTo>
                    <a:pt x="107" y="295"/>
                  </a:lnTo>
                  <a:lnTo>
                    <a:pt x="107" y="292"/>
                  </a:lnTo>
                  <a:lnTo>
                    <a:pt x="104" y="292"/>
                  </a:lnTo>
                  <a:lnTo>
                    <a:pt x="102" y="292"/>
                  </a:lnTo>
                  <a:lnTo>
                    <a:pt x="102" y="295"/>
                  </a:lnTo>
                  <a:lnTo>
                    <a:pt x="99" y="295"/>
                  </a:lnTo>
                  <a:lnTo>
                    <a:pt x="99" y="297"/>
                  </a:lnTo>
                  <a:lnTo>
                    <a:pt x="97" y="297"/>
                  </a:lnTo>
                  <a:lnTo>
                    <a:pt x="97" y="300"/>
                  </a:lnTo>
                  <a:lnTo>
                    <a:pt x="94" y="300"/>
                  </a:lnTo>
                  <a:lnTo>
                    <a:pt x="94" y="302"/>
                  </a:lnTo>
                  <a:lnTo>
                    <a:pt x="94" y="300"/>
                  </a:lnTo>
                  <a:lnTo>
                    <a:pt x="94" y="302"/>
                  </a:lnTo>
                  <a:lnTo>
                    <a:pt x="92" y="302"/>
                  </a:lnTo>
                  <a:lnTo>
                    <a:pt x="92" y="305"/>
                  </a:lnTo>
                  <a:lnTo>
                    <a:pt x="92" y="302"/>
                  </a:lnTo>
                  <a:lnTo>
                    <a:pt x="89" y="302"/>
                  </a:lnTo>
                  <a:lnTo>
                    <a:pt x="87" y="302"/>
                  </a:lnTo>
                  <a:lnTo>
                    <a:pt x="89" y="302"/>
                  </a:lnTo>
                  <a:lnTo>
                    <a:pt x="87" y="302"/>
                  </a:lnTo>
                  <a:lnTo>
                    <a:pt x="87" y="305"/>
                  </a:lnTo>
                  <a:lnTo>
                    <a:pt x="87" y="302"/>
                  </a:lnTo>
                  <a:lnTo>
                    <a:pt x="84" y="302"/>
                  </a:lnTo>
                  <a:lnTo>
                    <a:pt x="82" y="302"/>
                  </a:lnTo>
                  <a:lnTo>
                    <a:pt x="84" y="302"/>
                  </a:lnTo>
                  <a:lnTo>
                    <a:pt x="82" y="302"/>
                  </a:lnTo>
                  <a:lnTo>
                    <a:pt x="82" y="305"/>
                  </a:lnTo>
                  <a:lnTo>
                    <a:pt x="79" y="305"/>
                  </a:lnTo>
                  <a:lnTo>
                    <a:pt x="79" y="307"/>
                  </a:lnTo>
                  <a:lnTo>
                    <a:pt x="79" y="305"/>
                  </a:lnTo>
                  <a:lnTo>
                    <a:pt x="77" y="305"/>
                  </a:lnTo>
                  <a:lnTo>
                    <a:pt x="77" y="302"/>
                  </a:lnTo>
                  <a:lnTo>
                    <a:pt x="77" y="305"/>
                  </a:lnTo>
                  <a:lnTo>
                    <a:pt x="74" y="302"/>
                  </a:lnTo>
                  <a:lnTo>
                    <a:pt x="71" y="302"/>
                  </a:lnTo>
                  <a:lnTo>
                    <a:pt x="69" y="302"/>
                  </a:lnTo>
                  <a:lnTo>
                    <a:pt x="66" y="302"/>
                  </a:lnTo>
                  <a:lnTo>
                    <a:pt x="64" y="302"/>
                  </a:lnTo>
                  <a:lnTo>
                    <a:pt x="61" y="302"/>
                  </a:lnTo>
                  <a:lnTo>
                    <a:pt x="59" y="302"/>
                  </a:lnTo>
                  <a:lnTo>
                    <a:pt x="59" y="300"/>
                  </a:lnTo>
                  <a:lnTo>
                    <a:pt x="59" y="302"/>
                  </a:lnTo>
                  <a:lnTo>
                    <a:pt x="59" y="300"/>
                  </a:lnTo>
                  <a:lnTo>
                    <a:pt x="56" y="300"/>
                  </a:lnTo>
                  <a:lnTo>
                    <a:pt x="56" y="302"/>
                  </a:lnTo>
                  <a:lnTo>
                    <a:pt x="59" y="302"/>
                  </a:lnTo>
                  <a:lnTo>
                    <a:pt x="56" y="302"/>
                  </a:lnTo>
                  <a:lnTo>
                    <a:pt x="54" y="302"/>
                  </a:lnTo>
                  <a:lnTo>
                    <a:pt x="51" y="302"/>
                  </a:lnTo>
                  <a:lnTo>
                    <a:pt x="49" y="302"/>
                  </a:lnTo>
                  <a:lnTo>
                    <a:pt x="46" y="302"/>
                  </a:lnTo>
                  <a:lnTo>
                    <a:pt x="49" y="302"/>
                  </a:lnTo>
                  <a:lnTo>
                    <a:pt x="49" y="300"/>
                  </a:lnTo>
                  <a:lnTo>
                    <a:pt x="46" y="300"/>
                  </a:lnTo>
                  <a:lnTo>
                    <a:pt x="44" y="300"/>
                  </a:lnTo>
                  <a:lnTo>
                    <a:pt x="41" y="300"/>
                  </a:lnTo>
                  <a:lnTo>
                    <a:pt x="39" y="300"/>
                  </a:lnTo>
                  <a:lnTo>
                    <a:pt x="39" y="297"/>
                  </a:lnTo>
                  <a:lnTo>
                    <a:pt x="39" y="300"/>
                  </a:lnTo>
                  <a:lnTo>
                    <a:pt x="36" y="300"/>
                  </a:lnTo>
                  <a:lnTo>
                    <a:pt x="36" y="297"/>
                  </a:lnTo>
                  <a:lnTo>
                    <a:pt x="33" y="297"/>
                  </a:lnTo>
                  <a:lnTo>
                    <a:pt x="36" y="297"/>
                  </a:lnTo>
                  <a:lnTo>
                    <a:pt x="33" y="297"/>
                  </a:lnTo>
                  <a:lnTo>
                    <a:pt x="33" y="295"/>
                  </a:lnTo>
                  <a:lnTo>
                    <a:pt x="31" y="295"/>
                  </a:lnTo>
                  <a:lnTo>
                    <a:pt x="28" y="292"/>
                  </a:lnTo>
                  <a:lnTo>
                    <a:pt x="28" y="295"/>
                  </a:lnTo>
                  <a:lnTo>
                    <a:pt x="26" y="295"/>
                  </a:lnTo>
                  <a:lnTo>
                    <a:pt x="26" y="297"/>
                  </a:lnTo>
                  <a:lnTo>
                    <a:pt x="23" y="297"/>
                  </a:lnTo>
                  <a:lnTo>
                    <a:pt x="23" y="295"/>
                  </a:lnTo>
                  <a:lnTo>
                    <a:pt x="23" y="297"/>
                  </a:lnTo>
                  <a:lnTo>
                    <a:pt x="21" y="297"/>
                  </a:lnTo>
                  <a:lnTo>
                    <a:pt x="21" y="295"/>
                  </a:lnTo>
                  <a:lnTo>
                    <a:pt x="18" y="295"/>
                  </a:lnTo>
                  <a:lnTo>
                    <a:pt x="18" y="297"/>
                  </a:lnTo>
                  <a:lnTo>
                    <a:pt x="18" y="295"/>
                  </a:lnTo>
                  <a:lnTo>
                    <a:pt x="16" y="295"/>
                  </a:lnTo>
                  <a:lnTo>
                    <a:pt x="13" y="295"/>
                  </a:lnTo>
                  <a:lnTo>
                    <a:pt x="13" y="292"/>
                  </a:lnTo>
                  <a:lnTo>
                    <a:pt x="13" y="295"/>
                  </a:lnTo>
                  <a:lnTo>
                    <a:pt x="11" y="295"/>
                  </a:lnTo>
                  <a:lnTo>
                    <a:pt x="11" y="292"/>
                  </a:lnTo>
                  <a:lnTo>
                    <a:pt x="11" y="295"/>
                  </a:lnTo>
                  <a:lnTo>
                    <a:pt x="11" y="292"/>
                  </a:lnTo>
                  <a:lnTo>
                    <a:pt x="11" y="289"/>
                  </a:lnTo>
                  <a:lnTo>
                    <a:pt x="13" y="289"/>
                  </a:lnTo>
                  <a:lnTo>
                    <a:pt x="13" y="287"/>
                  </a:lnTo>
                  <a:lnTo>
                    <a:pt x="13" y="284"/>
                  </a:lnTo>
                  <a:lnTo>
                    <a:pt x="13" y="282"/>
                  </a:lnTo>
                  <a:lnTo>
                    <a:pt x="16" y="282"/>
                  </a:lnTo>
                  <a:lnTo>
                    <a:pt x="16" y="279"/>
                  </a:lnTo>
                  <a:lnTo>
                    <a:pt x="13" y="279"/>
                  </a:lnTo>
                  <a:lnTo>
                    <a:pt x="13" y="277"/>
                  </a:lnTo>
                  <a:lnTo>
                    <a:pt x="16" y="277"/>
                  </a:lnTo>
                  <a:lnTo>
                    <a:pt x="16" y="274"/>
                  </a:lnTo>
                  <a:lnTo>
                    <a:pt x="13" y="274"/>
                  </a:lnTo>
                  <a:lnTo>
                    <a:pt x="13" y="272"/>
                  </a:lnTo>
                  <a:lnTo>
                    <a:pt x="16" y="272"/>
                  </a:lnTo>
                  <a:lnTo>
                    <a:pt x="16" y="269"/>
                  </a:lnTo>
                  <a:lnTo>
                    <a:pt x="18" y="269"/>
                  </a:lnTo>
                  <a:lnTo>
                    <a:pt x="16" y="269"/>
                  </a:lnTo>
                  <a:lnTo>
                    <a:pt x="16" y="267"/>
                  </a:lnTo>
                  <a:lnTo>
                    <a:pt x="13" y="267"/>
                  </a:lnTo>
                  <a:lnTo>
                    <a:pt x="13" y="264"/>
                  </a:lnTo>
                  <a:lnTo>
                    <a:pt x="16" y="264"/>
                  </a:lnTo>
                  <a:lnTo>
                    <a:pt x="16" y="262"/>
                  </a:lnTo>
                  <a:lnTo>
                    <a:pt x="13" y="262"/>
                  </a:lnTo>
                  <a:lnTo>
                    <a:pt x="13" y="259"/>
                  </a:lnTo>
                  <a:lnTo>
                    <a:pt x="13" y="256"/>
                  </a:lnTo>
                  <a:lnTo>
                    <a:pt x="16" y="256"/>
                  </a:lnTo>
                  <a:lnTo>
                    <a:pt x="16" y="254"/>
                  </a:lnTo>
                  <a:lnTo>
                    <a:pt x="16" y="251"/>
                  </a:lnTo>
                  <a:lnTo>
                    <a:pt x="18" y="251"/>
                  </a:lnTo>
                  <a:lnTo>
                    <a:pt x="18" y="249"/>
                  </a:lnTo>
                  <a:lnTo>
                    <a:pt x="18" y="246"/>
                  </a:lnTo>
                  <a:lnTo>
                    <a:pt x="16" y="246"/>
                  </a:lnTo>
                  <a:lnTo>
                    <a:pt x="16" y="244"/>
                  </a:lnTo>
                  <a:lnTo>
                    <a:pt x="18" y="244"/>
                  </a:lnTo>
                  <a:lnTo>
                    <a:pt x="18" y="241"/>
                  </a:lnTo>
                  <a:lnTo>
                    <a:pt x="21" y="239"/>
                  </a:lnTo>
                  <a:lnTo>
                    <a:pt x="18" y="239"/>
                  </a:lnTo>
                  <a:lnTo>
                    <a:pt x="18" y="236"/>
                  </a:lnTo>
                  <a:lnTo>
                    <a:pt x="18" y="234"/>
                  </a:lnTo>
                  <a:lnTo>
                    <a:pt x="21" y="234"/>
                  </a:lnTo>
                  <a:lnTo>
                    <a:pt x="18" y="234"/>
                  </a:lnTo>
                  <a:lnTo>
                    <a:pt x="18" y="231"/>
                  </a:lnTo>
                  <a:lnTo>
                    <a:pt x="21" y="229"/>
                  </a:lnTo>
                  <a:lnTo>
                    <a:pt x="21" y="226"/>
                  </a:lnTo>
                  <a:lnTo>
                    <a:pt x="21" y="223"/>
                  </a:lnTo>
                  <a:lnTo>
                    <a:pt x="21" y="226"/>
                  </a:lnTo>
                  <a:lnTo>
                    <a:pt x="18" y="226"/>
                  </a:lnTo>
                  <a:lnTo>
                    <a:pt x="18" y="223"/>
                  </a:lnTo>
                  <a:lnTo>
                    <a:pt x="16" y="223"/>
                  </a:lnTo>
                  <a:lnTo>
                    <a:pt x="16" y="221"/>
                  </a:lnTo>
                  <a:lnTo>
                    <a:pt x="18" y="221"/>
                  </a:lnTo>
                  <a:lnTo>
                    <a:pt x="18" y="218"/>
                  </a:lnTo>
                  <a:lnTo>
                    <a:pt x="18" y="216"/>
                  </a:lnTo>
                  <a:lnTo>
                    <a:pt x="16" y="216"/>
                  </a:lnTo>
                  <a:lnTo>
                    <a:pt x="13" y="216"/>
                  </a:lnTo>
                  <a:lnTo>
                    <a:pt x="13" y="213"/>
                  </a:lnTo>
                  <a:lnTo>
                    <a:pt x="16" y="213"/>
                  </a:lnTo>
                  <a:lnTo>
                    <a:pt x="18" y="213"/>
                  </a:lnTo>
                  <a:lnTo>
                    <a:pt x="18" y="211"/>
                  </a:lnTo>
                  <a:lnTo>
                    <a:pt x="16" y="211"/>
                  </a:lnTo>
                  <a:lnTo>
                    <a:pt x="16" y="208"/>
                  </a:lnTo>
                  <a:lnTo>
                    <a:pt x="13" y="208"/>
                  </a:lnTo>
                  <a:lnTo>
                    <a:pt x="13" y="211"/>
                  </a:lnTo>
                  <a:lnTo>
                    <a:pt x="11" y="211"/>
                  </a:lnTo>
                  <a:lnTo>
                    <a:pt x="11" y="208"/>
                  </a:lnTo>
                  <a:lnTo>
                    <a:pt x="13" y="208"/>
                  </a:lnTo>
                  <a:lnTo>
                    <a:pt x="13" y="206"/>
                  </a:lnTo>
                  <a:lnTo>
                    <a:pt x="11" y="206"/>
                  </a:lnTo>
                  <a:lnTo>
                    <a:pt x="11" y="203"/>
                  </a:lnTo>
                  <a:lnTo>
                    <a:pt x="11" y="201"/>
                  </a:lnTo>
                  <a:lnTo>
                    <a:pt x="11" y="198"/>
                  </a:lnTo>
                  <a:lnTo>
                    <a:pt x="11" y="196"/>
                  </a:lnTo>
                  <a:lnTo>
                    <a:pt x="11" y="193"/>
                  </a:lnTo>
                  <a:lnTo>
                    <a:pt x="8" y="193"/>
                  </a:lnTo>
                  <a:lnTo>
                    <a:pt x="6" y="193"/>
                  </a:lnTo>
                  <a:lnTo>
                    <a:pt x="6" y="191"/>
                  </a:lnTo>
                  <a:lnTo>
                    <a:pt x="6" y="188"/>
                  </a:lnTo>
                  <a:lnTo>
                    <a:pt x="6" y="185"/>
                  </a:lnTo>
                  <a:lnTo>
                    <a:pt x="6" y="183"/>
                  </a:lnTo>
                  <a:lnTo>
                    <a:pt x="3" y="183"/>
                  </a:lnTo>
                  <a:lnTo>
                    <a:pt x="3" y="185"/>
                  </a:lnTo>
                  <a:lnTo>
                    <a:pt x="0" y="185"/>
                  </a:lnTo>
                  <a:lnTo>
                    <a:pt x="0" y="183"/>
                  </a:lnTo>
                  <a:lnTo>
                    <a:pt x="0" y="180"/>
                  </a:lnTo>
                  <a:lnTo>
                    <a:pt x="3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3" y="178"/>
                  </a:lnTo>
                  <a:lnTo>
                    <a:pt x="3" y="175"/>
                  </a:lnTo>
                  <a:lnTo>
                    <a:pt x="6" y="175"/>
                  </a:lnTo>
                  <a:lnTo>
                    <a:pt x="8" y="175"/>
                  </a:lnTo>
                  <a:lnTo>
                    <a:pt x="8" y="173"/>
                  </a:lnTo>
                  <a:lnTo>
                    <a:pt x="11" y="173"/>
                  </a:lnTo>
                  <a:lnTo>
                    <a:pt x="13" y="173"/>
                  </a:lnTo>
                  <a:lnTo>
                    <a:pt x="13" y="170"/>
                  </a:lnTo>
                  <a:lnTo>
                    <a:pt x="16" y="170"/>
                  </a:lnTo>
                  <a:lnTo>
                    <a:pt x="18" y="170"/>
                  </a:lnTo>
                  <a:lnTo>
                    <a:pt x="18" y="168"/>
                  </a:lnTo>
                  <a:lnTo>
                    <a:pt x="3" y="155"/>
                  </a:lnTo>
                  <a:lnTo>
                    <a:pt x="11" y="140"/>
                  </a:lnTo>
                  <a:lnTo>
                    <a:pt x="23" y="112"/>
                  </a:lnTo>
                  <a:lnTo>
                    <a:pt x="28" y="112"/>
                  </a:lnTo>
                  <a:lnTo>
                    <a:pt x="28" y="109"/>
                  </a:lnTo>
                  <a:lnTo>
                    <a:pt x="28" y="107"/>
                  </a:lnTo>
                  <a:lnTo>
                    <a:pt x="28" y="104"/>
                  </a:lnTo>
                  <a:lnTo>
                    <a:pt x="23" y="104"/>
                  </a:lnTo>
                  <a:lnTo>
                    <a:pt x="36" y="64"/>
                  </a:lnTo>
                  <a:lnTo>
                    <a:pt x="41" y="64"/>
                  </a:lnTo>
                  <a:lnTo>
                    <a:pt x="44" y="64"/>
                  </a:lnTo>
                  <a:lnTo>
                    <a:pt x="41" y="64"/>
                  </a:lnTo>
                  <a:lnTo>
                    <a:pt x="41" y="61"/>
                  </a:lnTo>
                  <a:lnTo>
                    <a:pt x="36" y="59"/>
                  </a:lnTo>
                  <a:lnTo>
                    <a:pt x="33" y="54"/>
                  </a:lnTo>
                  <a:lnTo>
                    <a:pt x="33" y="51"/>
                  </a:lnTo>
                  <a:lnTo>
                    <a:pt x="33" y="48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26" y="31"/>
                  </a:lnTo>
                  <a:lnTo>
                    <a:pt x="26" y="28"/>
                  </a:lnTo>
                  <a:lnTo>
                    <a:pt x="23" y="28"/>
                  </a:lnTo>
                  <a:lnTo>
                    <a:pt x="23" y="26"/>
                  </a:lnTo>
                  <a:lnTo>
                    <a:pt x="23" y="23"/>
                  </a:lnTo>
                  <a:lnTo>
                    <a:pt x="26" y="23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175" name="Freeform 332"/>
            <p:cNvSpPr>
              <a:spLocks/>
            </p:cNvSpPr>
            <p:nvPr/>
          </p:nvSpPr>
          <p:spPr bwMode="auto">
            <a:xfrm>
              <a:off x="6529113" y="3847439"/>
              <a:ext cx="702306" cy="252144"/>
            </a:xfrm>
            <a:custGeom>
              <a:avLst/>
              <a:gdLst>
                <a:gd name="T0" fmla="*/ 525 w 532"/>
                <a:gd name="T1" fmla="*/ 92 h 191"/>
                <a:gd name="T2" fmla="*/ 525 w 532"/>
                <a:gd name="T3" fmla="*/ 104 h 191"/>
                <a:gd name="T4" fmla="*/ 517 w 532"/>
                <a:gd name="T5" fmla="*/ 115 h 191"/>
                <a:gd name="T6" fmla="*/ 517 w 532"/>
                <a:gd name="T7" fmla="*/ 122 h 191"/>
                <a:gd name="T8" fmla="*/ 494 w 532"/>
                <a:gd name="T9" fmla="*/ 130 h 191"/>
                <a:gd name="T10" fmla="*/ 477 w 532"/>
                <a:gd name="T11" fmla="*/ 137 h 191"/>
                <a:gd name="T12" fmla="*/ 467 w 532"/>
                <a:gd name="T13" fmla="*/ 137 h 191"/>
                <a:gd name="T14" fmla="*/ 454 w 532"/>
                <a:gd name="T15" fmla="*/ 140 h 191"/>
                <a:gd name="T16" fmla="*/ 436 w 532"/>
                <a:gd name="T17" fmla="*/ 140 h 191"/>
                <a:gd name="T18" fmla="*/ 423 w 532"/>
                <a:gd name="T19" fmla="*/ 145 h 191"/>
                <a:gd name="T20" fmla="*/ 413 w 532"/>
                <a:gd name="T21" fmla="*/ 148 h 191"/>
                <a:gd name="T22" fmla="*/ 406 w 532"/>
                <a:gd name="T23" fmla="*/ 150 h 191"/>
                <a:gd name="T24" fmla="*/ 393 w 532"/>
                <a:gd name="T25" fmla="*/ 150 h 191"/>
                <a:gd name="T26" fmla="*/ 378 w 532"/>
                <a:gd name="T27" fmla="*/ 158 h 191"/>
                <a:gd name="T28" fmla="*/ 365 w 532"/>
                <a:gd name="T29" fmla="*/ 163 h 191"/>
                <a:gd name="T30" fmla="*/ 352 w 532"/>
                <a:gd name="T31" fmla="*/ 168 h 191"/>
                <a:gd name="T32" fmla="*/ 337 w 532"/>
                <a:gd name="T33" fmla="*/ 175 h 191"/>
                <a:gd name="T34" fmla="*/ 327 w 532"/>
                <a:gd name="T35" fmla="*/ 173 h 191"/>
                <a:gd name="T36" fmla="*/ 322 w 532"/>
                <a:gd name="T37" fmla="*/ 170 h 191"/>
                <a:gd name="T38" fmla="*/ 312 w 532"/>
                <a:gd name="T39" fmla="*/ 178 h 191"/>
                <a:gd name="T40" fmla="*/ 319 w 532"/>
                <a:gd name="T41" fmla="*/ 183 h 191"/>
                <a:gd name="T42" fmla="*/ 309 w 532"/>
                <a:gd name="T43" fmla="*/ 186 h 191"/>
                <a:gd name="T44" fmla="*/ 299 w 532"/>
                <a:gd name="T45" fmla="*/ 188 h 191"/>
                <a:gd name="T46" fmla="*/ 284 w 532"/>
                <a:gd name="T47" fmla="*/ 188 h 191"/>
                <a:gd name="T48" fmla="*/ 279 w 532"/>
                <a:gd name="T49" fmla="*/ 181 h 191"/>
                <a:gd name="T50" fmla="*/ 276 w 532"/>
                <a:gd name="T51" fmla="*/ 168 h 191"/>
                <a:gd name="T52" fmla="*/ 264 w 532"/>
                <a:gd name="T53" fmla="*/ 163 h 191"/>
                <a:gd name="T54" fmla="*/ 259 w 532"/>
                <a:gd name="T55" fmla="*/ 150 h 191"/>
                <a:gd name="T56" fmla="*/ 264 w 532"/>
                <a:gd name="T57" fmla="*/ 143 h 191"/>
                <a:gd name="T58" fmla="*/ 264 w 532"/>
                <a:gd name="T59" fmla="*/ 132 h 191"/>
                <a:gd name="T60" fmla="*/ 264 w 532"/>
                <a:gd name="T61" fmla="*/ 120 h 191"/>
                <a:gd name="T62" fmla="*/ 271 w 532"/>
                <a:gd name="T63" fmla="*/ 112 h 191"/>
                <a:gd name="T64" fmla="*/ 269 w 532"/>
                <a:gd name="T65" fmla="*/ 102 h 191"/>
                <a:gd name="T66" fmla="*/ 256 w 532"/>
                <a:gd name="T67" fmla="*/ 97 h 191"/>
                <a:gd name="T68" fmla="*/ 241 w 532"/>
                <a:gd name="T69" fmla="*/ 99 h 191"/>
                <a:gd name="T70" fmla="*/ 236 w 532"/>
                <a:gd name="T71" fmla="*/ 89 h 191"/>
                <a:gd name="T72" fmla="*/ 233 w 532"/>
                <a:gd name="T73" fmla="*/ 82 h 191"/>
                <a:gd name="T74" fmla="*/ 228 w 532"/>
                <a:gd name="T75" fmla="*/ 64 h 191"/>
                <a:gd name="T76" fmla="*/ 233 w 532"/>
                <a:gd name="T77" fmla="*/ 51 h 191"/>
                <a:gd name="T78" fmla="*/ 223 w 532"/>
                <a:gd name="T79" fmla="*/ 44 h 191"/>
                <a:gd name="T80" fmla="*/ 226 w 532"/>
                <a:gd name="T81" fmla="*/ 39 h 191"/>
                <a:gd name="T82" fmla="*/ 226 w 532"/>
                <a:gd name="T83" fmla="*/ 31 h 191"/>
                <a:gd name="T84" fmla="*/ 218 w 532"/>
                <a:gd name="T85" fmla="*/ 21 h 191"/>
                <a:gd name="T86" fmla="*/ 205 w 532"/>
                <a:gd name="T87" fmla="*/ 16 h 191"/>
                <a:gd name="T88" fmla="*/ 193 w 532"/>
                <a:gd name="T89" fmla="*/ 16 h 191"/>
                <a:gd name="T90" fmla="*/ 183 w 532"/>
                <a:gd name="T91" fmla="*/ 21 h 191"/>
                <a:gd name="T92" fmla="*/ 170 w 532"/>
                <a:gd name="T93" fmla="*/ 21 h 191"/>
                <a:gd name="T94" fmla="*/ 165 w 532"/>
                <a:gd name="T95" fmla="*/ 23 h 191"/>
                <a:gd name="T96" fmla="*/ 147 w 532"/>
                <a:gd name="T97" fmla="*/ 23 h 191"/>
                <a:gd name="T98" fmla="*/ 132 w 532"/>
                <a:gd name="T99" fmla="*/ 31 h 191"/>
                <a:gd name="T100" fmla="*/ 124 w 532"/>
                <a:gd name="T101" fmla="*/ 41 h 191"/>
                <a:gd name="T102" fmla="*/ 117 w 532"/>
                <a:gd name="T103" fmla="*/ 28 h 191"/>
                <a:gd name="T104" fmla="*/ 106 w 532"/>
                <a:gd name="T105" fmla="*/ 28 h 191"/>
                <a:gd name="T106" fmla="*/ 109 w 532"/>
                <a:gd name="T107" fmla="*/ 16 h 191"/>
                <a:gd name="T108" fmla="*/ 91 w 532"/>
                <a:gd name="T109" fmla="*/ 11 h 191"/>
                <a:gd name="T110" fmla="*/ 71 w 532"/>
                <a:gd name="T111" fmla="*/ 13 h 191"/>
                <a:gd name="T112" fmla="*/ 53 w 532"/>
                <a:gd name="T113" fmla="*/ 11 h 191"/>
                <a:gd name="T114" fmla="*/ 38 w 532"/>
                <a:gd name="T115" fmla="*/ 6 h 191"/>
                <a:gd name="T116" fmla="*/ 23 w 532"/>
                <a:gd name="T117" fmla="*/ 11 h 191"/>
                <a:gd name="T118" fmla="*/ 5 w 532"/>
                <a:gd name="T119" fmla="*/ 21 h 191"/>
                <a:gd name="T120" fmla="*/ 2 w 532"/>
                <a:gd name="T121" fmla="*/ 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2" h="191">
                  <a:moveTo>
                    <a:pt x="532" y="79"/>
                  </a:moveTo>
                  <a:lnTo>
                    <a:pt x="532" y="82"/>
                  </a:lnTo>
                  <a:lnTo>
                    <a:pt x="530" y="82"/>
                  </a:lnTo>
                  <a:lnTo>
                    <a:pt x="530" y="84"/>
                  </a:lnTo>
                  <a:lnTo>
                    <a:pt x="527" y="84"/>
                  </a:lnTo>
                  <a:lnTo>
                    <a:pt x="527" y="87"/>
                  </a:lnTo>
                  <a:lnTo>
                    <a:pt x="527" y="89"/>
                  </a:lnTo>
                  <a:lnTo>
                    <a:pt x="527" y="92"/>
                  </a:lnTo>
                  <a:lnTo>
                    <a:pt x="525" y="92"/>
                  </a:lnTo>
                  <a:lnTo>
                    <a:pt x="525" y="94"/>
                  </a:lnTo>
                  <a:lnTo>
                    <a:pt x="525" y="97"/>
                  </a:lnTo>
                  <a:lnTo>
                    <a:pt x="525" y="99"/>
                  </a:lnTo>
                  <a:lnTo>
                    <a:pt x="525" y="102"/>
                  </a:lnTo>
                  <a:lnTo>
                    <a:pt x="525" y="99"/>
                  </a:lnTo>
                  <a:lnTo>
                    <a:pt x="522" y="99"/>
                  </a:lnTo>
                  <a:lnTo>
                    <a:pt x="522" y="102"/>
                  </a:lnTo>
                  <a:lnTo>
                    <a:pt x="522" y="104"/>
                  </a:lnTo>
                  <a:lnTo>
                    <a:pt x="525" y="104"/>
                  </a:lnTo>
                  <a:lnTo>
                    <a:pt x="525" y="107"/>
                  </a:lnTo>
                  <a:lnTo>
                    <a:pt x="522" y="107"/>
                  </a:lnTo>
                  <a:lnTo>
                    <a:pt x="522" y="110"/>
                  </a:lnTo>
                  <a:lnTo>
                    <a:pt x="520" y="110"/>
                  </a:lnTo>
                  <a:lnTo>
                    <a:pt x="520" y="112"/>
                  </a:lnTo>
                  <a:lnTo>
                    <a:pt x="517" y="112"/>
                  </a:lnTo>
                  <a:lnTo>
                    <a:pt x="517" y="115"/>
                  </a:lnTo>
                  <a:lnTo>
                    <a:pt x="517" y="112"/>
                  </a:lnTo>
                  <a:lnTo>
                    <a:pt x="517" y="115"/>
                  </a:lnTo>
                  <a:lnTo>
                    <a:pt x="520" y="115"/>
                  </a:lnTo>
                  <a:lnTo>
                    <a:pt x="522" y="115"/>
                  </a:lnTo>
                  <a:lnTo>
                    <a:pt x="522" y="117"/>
                  </a:lnTo>
                  <a:lnTo>
                    <a:pt x="525" y="117"/>
                  </a:lnTo>
                  <a:lnTo>
                    <a:pt x="522" y="117"/>
                  </a:lnTo>
                  <a:lnTo>
                    <a:pt x="522" y="120"/>
                  </a:lnTo>
                  <a:lnTo>
                    <a:pt x="520" y="120"/>
                  </a:lnTo>
                  <a:lnTo>
                    <a:pt x="517" y="120"/>
                  </a:lnTo>
                  <a:lnTo>
                    <a:pt x="517" y="122"/>
                  </a:lnTo>
                  <a:lnTo>
                    <a:pt x="515" y="122"/>
                  </a:lnTo>
                  <a:lnTo>
                    <a:pt x="512" y="122"/>
                  </a:lnTo>
                  <a:lnTo>
                    <a:pt x="510" y="125"/>
                  </a:lnTo>
                  <a:lnTo>
                    <a:pt x="507" y="125"/>
                  </a:lnTo>
                  <a:lnTo>
                    <a:pt x="505" y="127"/>
                  </a:lnTo>
                  <a:lnTo>
                    <a:pt x="502" y="127"/>
                  </a:lnTo>
                  <a:lnTo>
                    <a:pt x="499" y="127"/>
                  </a:lnTo>
                  <a:lnTo>
                    <a:pt x="497" y="130"/>
                  </a:lnTo>
                  <a:lnTo>
                    <a:pt x="494" y="130"/>
                  </a:lnTo>
                  <a:lnTo>
                    <a:pt x="494" y="132"/>
                  </a:lnTo>
                  <a:lnTo>
                    <a:pt x="492" y="132"/>
                  </a:lnTo>
                  <a:lnTo>
                    <a:pt x="489" y="132"/>
                  </a:lnTo>
                  <a:lnTo>
                    <a:pt x="487" y="132"/>
                  </a:lnTo>
                  <a:lnTo>
                    <a:pt x="487" y="135"/>
                  </a:lnTo>
                  <a:lnTo>
                    <a:pt x="484" y="135"/>
                  </a:lnTo>
                  <a:lnTo>
                    <a:pt x="482" y="137"/>
                  </a:lnTo>
                  <a:lnTo>
                    <a:pt x="479" y="137"/>
                  </a:lnTo>
                  <a:lnTo>
                    <a:pt x="477" y="137"/>
                  </a:lnTo>
                  <a:lnTo>
                    <a:pt x="477" y="140"/>
                  </a:lnTo>
                  <a:lnTo>
                    <a:pt x="477" y="143"/>
                  </a:lnTo>
                  <a:lnTo>
                    <a:pt x="474" y="143"/>
                  </a:lnTo>
                  <a:lnTo>
                    <a:pt x="474" y="140"/>
                  </a:lnTo>
                  <a:lnTo>
                    <a:pt x="472" y="143"/>
                  </a:lnTo>
                  <a:lnTo>
                    <a:pt x="472" y="140"/>
                  </a:lnTo>
                  <a:lnTo>
                    <a:pt x="472" y="137"/>
                  </a:lnTo>
                  <a:lnTo>
                    <a:pt x="469" y="137"/>
                  </a:lnTo>
                  <a:lnTo>
                    <a:pt x="467" y="137"/>
                  </a:lnTo>
                  <a:lnTo>
                    <a:pt x="469" y="137"/>
                  </a:lnTo>
                  <a:lnTo>
                    <a:pt x="467" y="137"/>
                  </a:lnTo>
                  <a:lnTo>
                    <a:pt x="464" y="137"/>
                  </a:lnTo>
                  <a:lnTo>
                    <a:pt x="461" y="137"/>
                  </a:lnTo>
                  <a:lnTo>
                    <a:pt x="459" y="137"/>
                  </a:lnTo>
                  <a:lnTo>
                    <a:pt x="459" y="135"/>
                  </a:lnTo>
                  <a:lnTo>
                    <a:pt x="459" y="137"/>
                  </a:lnTo>
                  <a:lnTo>
                    <a:pt x="456" y="137"/>
                  </a:lnTo>
                  <a:lnTo>
                    <a:pt x="454" y="140"/>
                  </a:lnTo>
                  <a:lnTo>
                    <a:pt x="451" y="140"/>
                  </a:lnTo>
                  <a:lnTo>
                    <a:pt x="449" y="140"/>
                  </a:lnTo>
                  <a:lnTo>
                    <a:pt x="446" y="140"/>
                  </a:lnTo>
                  <a:lnTo>
                    <a:pt x="444" y="140"/>
                  </a:lnTo>
                  <a:lnTo>
                    <a:pt x="441" y="140"/>
                  </a:lnTo>
                  <a:lnTo>
                    <a:pt x="439" y="140"/>
                  </a:lnTo>
                  <a:lnTo>
                    <a:pt x="439" y="143"/>
                  </a:lnTo>
                  <a:lnTo>
                    <a:pt x="439" y="140"/>
                  </a:lnTo>
                  <a:lnTo>
                    <a:pt x="436" y="140"/>
                  </a:lnTo>
                  <a:lnTo>
                    <a:pt x="436" y="143"/>
                  </a:lnTo>
                  <a:lnTo>
                    <a:pt x="436" y="140"/>
                  </a:lnTo>
                  <a:lnTo>
                    <a:pt x="434" y="140"/>
                  </a:lnTo>
                  <a:lnTo>
                    <a:pt x="431" y="140"/>
                  </a:lnTo>
                  <a:lnTo>
                    <a:pt x="431" y="143"/>
                  </a:lnTo>
                  <a:lnTo>
                    <a:pt x="428" y="143"/>
                  </a:lnTo>
                  <a:lnTo>
                    <a:pt x="426" y="143"/>
                  </a:lnTo>
                  <a:lnTo>
                    <a:pt x="423" y="143"/>
                  </a:lnTo>
                  <a:lnTo>
                    <a:pt x="423" y="145"/>
                  </a:lnTo>
                  <a:lnTo>
                    <a:pt x="421" y="145"/>
                  </a:lnTo>
                  <a:lnTo>
                    <a:pt x="418" y="145"/>
                  </a:lnTo>
                  <a:lnTo>
                    <a:pt x="416" y="145"/>
                  </a:lnTo>
                  <a:lnTo>
                    <a:pt x="416" y="148"/>
                  </a:lnTo>
                  <a:lnTo>
                    <a:pt x="416" y="145"/>
                  </a:lnTo>
                  <a:lnTo>
                    <a:pt x="416" y="148"/>
                  </a:lnTo>
                  <a:lnTo>
                    <a:pt x="413" y="148"/>
                  </a:lnTo>
                  <a:lnTo>
                    <a:pt x="413" y="145"/>
                  </a:lnTo>
                  <a:lnTo>
                    <a:pt x="413" y="148"/>
                  </a:lnTo>
                  <a:lnTo>
                    <a:pt x="411" y="150"/>
                  </a:lnTo>
                  <a:lnTo>
                    <a:pt x="411" y="148"/>
                  </a:lnTo>
                  <a:lnTo>
                    <a:pt x="411" y="150"/>
                  </a:lnTo>
                  <a:lnTo>
                    <a:pt x="408" y="150"/>
                  </a:lnTo>
                  <a:lnTo>
                    <a:pt x="406" y="150"/>
                  </a:lnTo>
                  <a:lnTo>
                    <a:pt x="408" y="150"/>
                  </a:lnTo>
                  <a:lnTo>
                    <a:pt x="406" y="150"/>
                  </a:lnTo>
                  <a:lnTo>
                    <a:pt x="406" y="153"/>
                  </a:lnTo>
                  <a:lnTo>
                    <a:pt x="406" y="150"/>
                  </a:lnTo>
                  <a:lnTo>
                    <a:pt x="403" y="150"/>
                  </a:lnTo>
                  <a:lnTo>
                    <a:pt x="401" y="150"/>
                  </a:lnTo>
                  <a:lnTo>
                    <a:pt x="401" y="153"/>
                  </a:lnTo>
                  <a:lnTo>
                    <a:pt x="401" y="150"/>
                  </a:lnTo>
                  <a:lnTo>
                    <a:pt x="398" y="150"/>
                  </a:lnTo>
                  <a:lnTo>
                    <a:pt x="398" y="153"/>
                  </a:lnTo>
                  <a:lnTo>
                    <a:pt x="398" y="150"/>
                  </a:lnTo>
                  <a:lnTo>
                    <a:pt x="396" y="150"/>
                  </a:lnTo>
                  <a:lnTo>
                    <a:pt x="393" y="150"/>
                  </a:lnTo>
                  <a:lnTo>
                    <a:pt x="393" y="153"/>
                  </a:lnTo>
                  <a:lnTo>
                    <a:pt x="390" y="153"/>
                  </a:lnTo>
                  <a:lnTo>
                    <a:pt x="390" y="155"/>
                  </a:lnTo>
                  <a:lnTo>
                    <a:pt x="388" y="155"/>
                  </a:lnTo>
                  <a:lnTo>
                    <a:pt x="385" y="155"/>
                  </a:lnTo>
                  <a:lnTo>
                    <a:pt x="383" y="155"/>
                  </a:lnTo>
                  <a:lnTo>
                    <a:pt x="383" y="158"/>
                  </a:lnTo>
                  <a:lnTo>
                    <a:pt x="380" y="158"/>
                  </a:lnTo>
                  <a:lnTo>
                    <a:pt x="378" y="158"/>
                  </a:lnTo>
                  <a:lnTo>
                    <a:pt x="375" y="158"/>
                  </a:lnTo>
                  <a:lnTo>
                    <a:pt x="373" y="158"/>
                  </a:lnTo>
                  <a:lnTo>
                    <a:pt x="373" y="160"/>
                  </a:lnTo>
                  <a:lnTo>
                    <a:pt x="370" y="160"/>
                  </a:lnTo>
                  <a:lnTo>
                    <a:pt x="370" y="163"/>
                  </a:lnTo>
                  <a:lnTo>
                    <a:pt x="370" y="160"/>
                  </a:lnTo>
                  <a:lnTo>
                    <a:pt x="368" y="160"/>
                  </a:lnTo>
                  <a:lnTo>
                    <a:pt x="368" y="163"/>
                  </a:lnTo>
                  <a:lnTo>
                    <a:pt x="365" y="163"/>
                  </a:lnTo>
                  <a:lnTo>
                    <a:pt x="363" y="163"/>
                  </a:lnTo>
                  <a:lnTo>
                    <a:pt x="363" y="165"/>
                  </a:lnTo>
                  <a:lnTo>
                    <a:pt x="363" y="163"/>
                  </a:lnTo>
                  <a:lnTo>
                    <a:pt x="360" y="163"/>
                  </a:lnTo>
                  <a:lnTo>
                    <a:pt x="357" y="163"/>
                  </a:lnTo>
                  <a:lnTo>
                    <a:pt x="357" y="165"/>
                  </a:lnTo>
                  <a:lnTo>
                    <a:pt x="355" y="165"/>
                  </a:lnTo>
                  <a:lnTo>
                    <a:pt x="352" y="165"/>
                  </a:lnTo>
                  <a:lnTo>
                    <a:pt x="352" y="168"/>
                  </a:lnTo>
                  <a:lnTo>
                    <a:pt x="350" y="168"/>
                  </a:lnTo>
                  <a:lnTo>
                    <a:pt x="347" y="168"/>
                  </a:lnTo>
                  <a:lnTo>
                    <a:pt x="347" y="170"/>
                  </a:lnTo>
                  <a:lnTo>
                    <a:pt x="345" y="170"/>
                  </a:lnTo>
                  <a:lnTo>
                    <a:pt x="345" y="173"/>
                  </a:lnTo>
                  <a:lnTo>
                    <a:pt x="342" y="173"/>
                  </a:lnTo>
                  <a:lnTo>
                    <a:pt x="340" y="173"/>
                  </a:lnTo>
                  <a:lnTo>
                    <a:pt x="337" y="173"/>
                  </a:lnTo>
                  <a:lnTo>
                    <a:pt x="337" y="175"/>
                  </a:lnTo>
                  <a:lnTo>
                    <a:pt x="337" y="173"/>
                  </a:lnTo>
                  <a:lnTo>
                    <a:pt x="335" y="173"/>
                  </a:lnTo>
                  <a:lnTo>
                    <a:pt x="335" y="170"/>
                  </a:lnTo>
                  <a:lnTo>
                    <a:pt x="332" y="170"/>
                  </a:lnTo>
                  <a:lnTo>
                    <a:pt x="332" y="173"/>
                  </a:lnTo>
                  <a:lnTo>
                    <a:pt x="330" y="173"/>
                  </a:lnTo>
                  <a:lnTo>
                    <a:pt x="330" y="175"/>
                  </a:lnTo>
                  <a:lnTo>
                    <a:pt x="327" y="175"/>
                  </a:lnTo>
                  <a:lnTo>
                    <a:pt x="327" y="173"/>
                  </a:lnTo>
                  <a:lnTo>
                    <a:pt x="325" y="173"/>
                  </a:lnTo>
                  <a:lnTo>
                    <a:pt x="327" y="173"/>
                  </a:lnTo>
                  <a:lnTo>
                    <a:pt x="325" y="173"/>
                  </a:lnTo>
                  <a:lnTo>
                    <a:pt x="322" y="173"/>
                  </a:lnTo>
                  <a:lnTo>
                    <a:pt x="322" y="175"/>
                  </a:lnTo>
                  <a:lnTo>
                    <a:pt x="319" y="175"/>
                  </a:lnTo>
                  <a:lnTo>
                    <a:pt x="319" y="173"/>
                  </a:lnTo>
                  <a:lnTo>
                    <a:pt x="322" y="173"/>
                  </a:lnTo>
                  <a:lnTo>
                    <a:pt x="322" y="170"/>
                  </a:lnTo>
                  <a:lnTo>
                    <a:pt x="319" y="170"/>
                  </a:lnTo>
                  <a:lnTo>
                    <a:pt x="317" y="170"/>
                  </a:lnTo>
                  <a:lnTo>
                    <a:pt x="317" y="173"/>
                  </a:lnTo>
                  <a:lnTo>
                    <a:pt x="319" y="173"/>
                  </a:lnTo>
                  <a:lnTo>
                    <a:pt x="319" y="175"/>
                  </a:lnTo>
                  <a:lnTo>
                    <a:pt x="317" y="175"/>
                  </a:lnTo>
                  <a:lnTo>
                    <a:pt x="314" y="175"/>
                  </a:lnTo>
                  <a:lnTo>
                    <a:pt x="314" y="178"/>
                  </a:lnTo>
                  <a:lnTo>
                    <a:pt x="312" y="178"/>
                  </a:lnTo>
                  <a:lnTo>
                    <a:pt x="312" y="181"/>
                  </a:lnTo>
                  <a:lnTo>
                    <a:pt x="314" y="181"/>
                  </a:lnTo>
                  <a:lnTo>
                    <a:pt x="314" y="178"/>
                  </a:lnTo>
                  <a:lnTo>
                    <a:pt x="317" y="178"/>
                  </a:lnTo>
                  <a:lnTo>
                    <a:pt x="317" y="181"/>
                  </a:lnTo>
                  <a:lnTo>
                    <a:pt x="319" y="181"/>
                  </a:lnTo>
                  <a:lnTo>
                    <a:pt x="319" y="183"/>
                  </a:lnTo>
                  <a:lnTo>
                    <a:pt x="317" y="183"/>
                  </a:lnTo>
                  <a:lnTo>
                    <a:pt x="319" y="183"/>
                  </a:lnTo>
                  <a:lnTo>
                    <a:pt x="319" y="186"/>
                  </a:lnTo>
                  <a:lnTo>
                    <a:pt x="317" y="186"/>
                  </a:lnTo>
                  <a:lnTo>
                    <a:pt x="317" y="183"/>
                  </a:lnTo>
                  <a:lnTo>
                    <a:pt x="314" y="183"/>
                  </a:lnTo>
                  <a:lnTo>
                    <a:pt x="314" y="186"/>
                  </a:lnTo>
                  <a:lnTo>
                    <a:pt x="314" y="188"/>
                  </a:lnTo>
                  <a:lnTo>
                    <a:pt x="314" y="186"/>
                  </a:lnTo>
                  <a:lnTo>
                    <a:pt x="312" y="186"/>
                  </a:lnTo>
                  <a:lnTo>
                    <a:pt x="309" y="186"/>
                  </a:lnTo>
                  <a:lnTo>
                    <a:pt x="309" y="188"/>
                  </a:lnTo>
                  <a:lnTo>
                    <a:pt x="307" y="188"/>
                  </a:lnTo>
                  <a:lnTo>
                    <a:pt x="307" y="186"/>
                  </a:lnTo>
                  <a:lnTo>
                    <a:pt x="304" y="186"/>
                  </a:lnTo>
                  <a:lnTo>
                    <a:pt x="304" y="188"/>
                  </a:lnTo>
                  <a:lnTo>
                    <a:pt x="304" y="186"/>
                  </a:lnTo>
                  <a:lnTo>
                    <a:pt x="304" y="188"/>
                  </a:lnTo>
                  <a:lnTo>
                    <a:pt x="302" y="188"/>
                  </a:lnTo>
                  <a:lnTo>
                    <a:pt x="299" y="188"/>
                  </a:lnTo>
                  <a:lnTo>
                    <a:pt x="297" y="188"/>
                  </a:lnTo>
                  <a:lnTo>
                    <a:pt x="294" y="191"/>
                  </a:lnTo>
                  <a:lnTo>
                    <a:pt x="292" y="191"/>
                  </a:lnTo>
                  <a:lnTo>
                    <a:pt x="292" y="188"/>
                  </a:lnTo>
                  <a:lnTo>
                    <a:pt x="294" y="188"/>
                  </a:lnTo>
                  <a:lnTo>
                    <a:pt x="292" y="188"/>
                  </a:lnTo>
                  <a:lnTo>
                    <a:pt x="289" y="188"/>
                  </a:lnTo>
                  <a:lnTo>
                    <a:pt x="286" y="188"/>
                  </a:lnTo>
                  <a:lnTo>
                    <a:pt x="284" y="188"/>
                  </a:lnTo>
                  <a:lnTo>
                    <a:pt x="281" y="188"/>
                  </a:lnTo>
                  <a:lnTo>
                    <a:pt x="281" y="191"/>
                  </a:lnTo>
                  <a:lnTo>
                    <a:pt x="279" y="191"/>
                  </a:lnTo>
                  <a:lnTo>
                    <a:pt x="279" y="188"/>
                  </a:lnTo>
                  <a:lnTo>
                    <a:pt x="279" y="186"/>
                  </a:lnTo>
                  <a:lnTo>
                    <a:pt x="279" y="183"/>
                  </a:lnTo>
                  <a:lnTo>
                    <a:pt x="281" y="183"/>
                  </a:lnTo>
                  <a:lnTo>
                    <a:pt x="281" y="181"/>
                  </a:lnTo>
                  <a:lnTo>
                    <a:pt x="279" y="181"/>
                  </a:lnTo>
                  <a:lnTo>
                    <a:pt x="276" y="181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6" y="175"/>
                  </a:lnTo>
                  <a:lnTo>
                    <a:pt x="279" y="175"/>
                  </a:lnTo>
                  <a:lnTo>
                    <a:pt x="276" y="175"/>
                  </a:lnTo>
                  <a:lnTo>
                    <a:pt x="276" y="173"/>
                  </a:lnTo>
                  <a:lnTo>
                    <a:pt x="276" y="170"/>
                  </a:lnTo>
                  <a:lnTo>
                    <a:pt x="276" y="168"/>
                  </a:lnTo>
                  <a:lnTo>
                    <a:pt x="274" y="168"/>
                  </a:lnTo>
                  <a:lnTo>
                    <a:pt x="271" y="168"/>
                  </a:lnTo>
                  <a:lnTo>
                    <a:pt x="271" y="165"/>
                  </a:lnTo>
                  <a:lnTo>
                    <a:pt x="271" y="168"/>
                  </a:lnTo>
                  <a:lnTo>
                    <a:pt x="271" y="165"/>
                  </a:lnTo>
                  <a:lnTo>
                    <a:pt x="269" y="165"/>
                  </a:lnTo>
                  <a:lnTo>
                    <a:pt x="269" y="163"/>
                  </a:lnTo>
                  <a:lnTo>
                    <a:pt x="266" y="163"/>
                  </a:lnTo>
                  <a:lnTo>
                    <a:pt x="264" y="163"/>
                  </a:lnTo>
                  <a:lnTo>
                    <a:pt x="264" y="160"/>
                  </a:lnTo>
                  <a:lnTo>
                    <a:pt x="261" y="160"/>
                  </a:lnTo>
                  <a:lnTo>
                    <a:pt x="261" y="158"/>
                  </a:lnTo>
                  <a:lnTo>
                    <a:pt x="259" y="158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59" y="155"/>
                  </a:lnTo>
                  <a:lnTo>
                    <a:pt x="259" y="153"/>
                  </a:lnTo>
                  <a:lnTo>
                    <a:pt x="259" y="150"/>
                  </a:lnTo>
                  <a:lnTo>
                    <a:pt x="261" y="150"/>
                  </a:lnTo>
                  <a:lnTo>
                    <a:pt x="261" y="148"/>
                  </a:lnTo>
                  <a:lnTo>
                    <a:pt x="261" y="145"/>
                  </a:lnTo>
                  <a:lnTo>
                    <a:pt x="261" y="148"/>
                  </a:lnTo>
                  <a:lnTo>
                    <a:pt x="264" y="148"/>
                  </a:lnTo>
                  <a:lnTo>
                    <a:pt x="264" y="145"/>
                  </a:lnTo>
                  <a:lnTo>
                    <a:pt x="266" y="145"/>
                  </a:lnTo>
                  <a:lnTo>
                    <a:pt x="266" y="143"/>
                  </a:lnTo>
                  <a:lnTo>
                    <a:pt x="264" y="143"/>
                  </a:lnTo>
                  <a:lnTo>
                    <a:pt x="261" y="143"/>
                  </a:lnTo>
                  <a:lnTo>
                    <a:pt x="261" y="140"/>
                  </a:lnTo>
                  <a:lnTo>
                    <a:pt x="259" y="143"/>
                  </a:lnTo>
                  <a:lnTo>
                    <a:pt x="259" y="140"/>
                  </a:lnTo>
                  <a:lnTo>
                    <a:pt x="261" y="140"/>
                  </a:lnTo>
                  <a:lnTo>
                    <a:pt x="261" y="137"/>
                  </a:lnTo>
                  <a:lnTo>
                    <a:pt x="264" y="137"/>
                  </a:lnTo>
                  <a:lnTo>
                    <a:pt x="264" y="135"/>
                  </a:lnTo>
                  <a:lnTo>
                    <a:pt x="264" y="132"/>
                  </a:lnTo>
                  <a:lnTo>
                    <a:pt x="261" y="132"/>
                  </a:lnTo>
                  <a:lnTo>
                    <a:pt x="261" y="130"/>
                  </a:lnTo>
                  <a:lnTo>
                    <a:pt x="264" y="130"/>
                  </a:lnTo>
                  <a:lnTo>
                    <a:pt x="261" y="130"/>
                  </a:lnTo>
                  <a:lnTo>
                    <a:pt x="261" y="127"/>
                  </a:lnTo>
                  <a:lnTo>
                    <a:pt x="261" y="125"/>
                  </a:lnTo>
                  <a:lnTo>
                    <a:pt x="261" y="122"/>
                  </a:lnTo>
                  <a:lnTo>
                    <a:pt x="264" y="122"/>
                  </a:lnTo>
                  <a:lnTo>
                    <a:pt x="264" y="120"/>
                  </a:lnTo>
                  <a:lnTo>
                    <a:pt x="264" y="117"/>
                  </a:lnTo>
                  <a:lnTo>
                    <a:pt x="266" y="117"/>
                  </a:lnTo>
                  <a:lnTo>
                    <a:pt x="269" y="117"/>
                  </a:lnTo>
                  <a:lnTo>
                    <a:pt x="266" y="117"/>
                  </a:lnTo>
                  <a:lnTo>
                    <a:pt x="269" y="117"/>
                  </a:lnTo>
                  <a:lnTo>
                    <a:pt x="266" y="115"/>
                  </a:lnTo>
                  <a:lnTo>
                    <a:pt x="269" y="115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1" y="110"/>
                  </a:lnTo>
                  <a:lnTo>
                    <a:pt x="271" y="107"/>
                  </a:lnTo>
                  <a:lnTo>
                    <a:pt x="269" y="107"/>
                  </a:lnTo>
                  <a:lnTo>
                    <a:pt x="271" y="107"/>
                  </a:lnTo>
                  <a:lnTo>
                    <a:pt x="271" y="104"/>
                  </a:lnTo>
                  <a:lnTo>
                    <a:pt x="271" y="102"/>
                  </a:lnTo>
                  <a:lnTo>
                    <a:pt x="269" y="102"/>
                  </a:lnTo>
                  <a:lnTo>
                    <a:pt x="266" y="102"/>
                  </a:lnTo>
                  <a:lnTo>
                    <a:pt x="264" y="102"/>
                  </a:lnTo>
                  <a:lnTo>
                    <a:pt x="264" y="99"/>
                  </a:lnTo>
                  <a:lnTo>
                    <a:pt x="264" y="97"/>
                  </a:lnTo>
                  <a:lnTo>
                    <a:pt x="261" y="97"/>
                  </a:lnTo>
                  <a:lnTo>
                    <a:pt x="261" y="99"/>
                  </a:lnTo>
                  <a:lnTo>
                    <a:pt x="259" y="99"/>
                  </a:lnTo>
                  <a:lnTo>
                    <a:pt x="256" y="99"/>
                  </a:lnTo>
                  <a:lnTo>
                    <a:pt x="256" y="97"/>
                  </a:lnTo>
                  <a:lnTo>
                    <a:pt x="254" y="99"/>
                  </a:lnTo>
                  <a:lnTo>
                    <a:pt x="254" y="97"/>
                  </a:lnTo>
                  <a:lnTo>
                    <a:pt x="251" y="99"/>
                  </a:lnTo>
                  <a:lnTo>
                    <a:pt x="248" y="99"/>
                  </a:lnTo>
                  <a:lnTo>
                    <a:pt x="248" y="102"/>
                  </a:lnTo>
                  <a:lnTo>
                    <a:pt x="246" y="102"/>
                  </a:lnTo>
                  <a:lnTo>
                    <a:pt x="243" y="102"/>
                  </a:lnTo>
                  <a:lnTo>
                    <a:pt x="241" y="102"/>
                  </a:lnTo>
                  <a:lnTo>
                    <a:pt x="241" y="99"/>
                  </a:lnTo>
                  <a:lnTo>
                    <a:pt x="241" y="97"/>
                  </a:lnTo>
                  <a:lnTo>
                    <a:pt x="241" y="94"/>
                  </a:lnTo>
                  <a:lnTo>
                    <a:pt x="238" y="94"/>
                  </a:lnTo>
                  <a:lnTo>
                    <a:pt x="241" y="94"/>
                  </a:lnTo>
                  <a:lnTo>
                    <a:pt x="238" y="94"/>
                  </a:lnTo>
                  <a:lnTo>
                    <a:pt x="238" y="92"/>
                  </a:lnTo>
                  <a:lnTo>
                    <a:pt x="236" y="92"/>
                  </a:lnTo>
                  <a:lnTo>
                    <a:pt x="238" y="89"/>
                  </a:lnTo>
                  <a:lnTo>
                    <a:pt x="236" y="89"/>
                  </a:lnTo>
                  <a:lnTo>
                    <a:pt x="238" y="89"/>
                  </a:lnTo>
                  <a:lnTo>
                    <a:pt x="236" y="89"/>
                  </a:lnTo>
                  <a:lnTo>
                    <a:pt x="236" y="87"/>
                  </a:lnTo>
                  <a:lnTo>
                    <a:pt x="233" y="87"/>
                  </a:lnTo>
                  <a:lnTo>
                    <a:pt x="236" y="87"/>
                  </a:lnTo>
                  <a:lnTo>
                    <a:pt x="236" y="84"/>
                  </a:lnTo>
                  <a:lnTo>
                    <a:pt x="233" y="84"/>
                  </a:lnTo>
                  <a:lnTo>
                    <a:pt x="236" y="82"/>
                  </a:lnTo>
                  <a:lnTo>
                    <a:pt x="233" y="82"/>
                  </a:lnTo>
                  <a:lnTo>
                    <a:pt x="233" y="79"/>
                  </a:lnTo>
                  <a:lnTo>
                    <a:pt x="233" y="77"/>
                  </a:lnTo>
                  <a:lnTo>
                    <a:pt x="233" y="74"/>
                  </a:lnTo>
                  <a:lnTo>
                    <a:pt x="231" y="74"/>
                  </a:lnTo>
                  <a:lnTo>
                    <a:pt x="231" y="71"/>
                  </a:lnTo>
                  <a:lnTo>
                    <a:pt x="228" y="71"/>
                  </a:lnTo>
                  <a:lnTo>
                    <a:pt x="228" y="69"/>
                  </a:lnTo>
                  <a:lnTo>
                    <a:pt x="228" y="66"/>
                  </a:lnTo>
                  <a:lnTo>
                    <a:pt x="228" y="64"/>
                  </a:lnTo>
                  <a:lnTo>
                    <a:pt x="231" y="64"/>
                  </a:lnTo>
                  <a:lnTo>
                    <a:pt x="231" y="61"/>
                  </a:lnTo>
                  <a:lnTo>
                    <a:pt x="231" y="59"/>
                  </a:lnTo>
                  <a:lnTo>
                    <a:pt x="233" y="59"/>
                  </a:lnTo>
                  <a:lnTo>
                    <a:pt x="236" y="59"/>
                  </a:lnTo>
                  <a:lnTo>
                    <a:pt x="236" y="56"/>
                  </a:lnTo>
                  <a:lnTo>
                    <a:pt x="236" y="54"/>
                  </a:lnTo>
                  <a:lnTo>
                    <a:pt x="233" y="54"/>
                  </a:lnTo>
                  <a:lnTo>
                    <a:pt x="233" y="51"/>
                  </a:lnTo>
                  <a:lnTo>
                    <a:pt x="233" y="49"/>
                  </a:lnTo>
                  <a:lnTo>
                    <a:pt x="231" y="49"/>
                  </a:lnTo>
                  <a:lnTo>
                    <a:pt x="231" y="46"/>
                  </a:lnTo>
                  <a:lnTo>
                    <a:pt x="231" y="49"/>
                  </a:lnTo>
                  <a:lnTo>
                    <a:pt x="231" y="46"/>
                  </a:lnTo>
                  <a:lnTo>
                    <a:pt x="228" y="46"/>
                  </a:lnTo>
                  <a:lnTo>
                    <a:pt x="226" y="46"/>
                  </a:lnTo>
                  <a:lnTo>
                    <a:pt x="226" y="44"/>
                  </a:lnTo>
                  <a:lnTo>
                    <a:pt x="223" y="44"/>
                  </a:lnTo>
                  <a:lnTo>
                    <a:pt x="226" y="44"/>
                  </a:lnTo>
                  <a:lnTo>
                    <a:pt x="223" y="44"/>
                  </a:lnTo>
                  <a:lnTo>
                    <a:pt x="223" y="41"/>
                  </a:lnTo>
                  <a:lnTo>
                    <a:pt x="226" y="41"/>
                  </a:lnTo>
                  <a:lnTo>
                    <a:pt x="223" y="41"/>
                  </a:lnTo>
                  <a:lnTo>
                    <a:pt x="226" y="41"/>
                  </a:lnTo>
                  <a:lnTo>
                    <a:pt x="223" y="41"/>
                  </a:lnTo>
                  <a:lnTo>
                    <a:pt x="226" y="41"/>
                  </a:lnTo>
                  <a:lnTo>
                    <a:pt x="226" y="39"/>
                  </a:lnTo>
                  <a:lnTo>
                    <a:pt x="223" y="41"/>
                  </a:lnTo>
                  <a:lnTo>
                    <a:pt x="223" y="39"/>
                  </a:lnTo>
                  <a:lnTo>
                    <a:pt x="223" y="36"/>
                  </a:lnTo>
                  <a:lnTo>
                    <a:pt x="226" y="36"/>
                  </a:lnTo>
                  <a:lnTo>
                    <a:pt x="223" y="36"/>
                  </a:lnTo>
                  <a:lnTo>
                    <a:pt x="226" y="36"/>
                  </a:lnTo>
                  <a:lnTo>
                    <a:pt x="226" y="33"/>
                  </a:lnTo>
                  <a:lnTo>
                    <a:pt x="228" y="33"/>
                  </a:lnTo>
                  <a:lnTo>
                    <a:pt x="226" y="31"/>
                  </a:lnTo>
                  <a:lnTo>
                    <a:pt x="228" y="31"/>
                  </a:lnTo>
                  <a:lnTo>
                    <a:pt x="228" y="28"/>
                  </a:lnTo>
                  <a:lnTo>
                    <a:pt x="226" y="28"/>
                  </a:lnTo>
                  <a:lnTo>
                    <a:pt x="226" y="26"/>
                  </a:lnTo>
                  <a:lnTo>
                    <a:pt x="223" y="26"/>
                  </a:lnTo>
                  <a:lnTo>
                    <a:pt x="223" y="23"/>
                  </a:lnTo>
                  <a:lnTo>
                    <a:pt x="221" y="23"/>
                  </a:lnTo>
                  <a:lnTo>
                    <a:pt x="221" y="21"/>
                  </a:lnTo>
                  <a:lnTo>
                    <a:pt x="218" y="21"/>
                  </a:lnTo>
                  <a:lnTo>
                    <a:pt x="215" y="21"/>
                  </a:lnTo>
                  <a:lnTo>
                    <a:pt x="215" y="18"/>
                  </a:lnTo>
                  <a:lnTo>
                    <a:pt x="215" y="16"/>
                  </a:lnTo>
                  <a:lnTo>
                    <a:pt x="213" y="16"/>
                  </a:lnTo>
                  <a:lnTo>
                    <a:pt x="213" y="13"/>
                  </a:lnTo>
                  <a:lnTo>
                    <a:pt x="213" y="16"/>
                  </a:lnTo>
                  <a:lnTo>
                    <a:pt x="210" y="16"/>
                  </a:lnTo>
                  <a:lnTo>
                    <a:pt x="208" y="16"/>
                  </a:lnTo>
                  <a:lnTo>
                    <a:pt x="205" y="16"/>
                  </a:lnTo>
                  <a:lnTo>
                    <a:pt x="205" y="18"/>
                  </a:lnTo>
                  <a:lnTo>
                    <a:pt x="205" y="21"/>
                  </a:lnTo>
                  <a:lnTo>
                    <a:pt x="203" y="21"/>
                  </a:lnTo>
                  <a:lnTo>
                    <a:pt x="203" y="18"/>
                  </a:lnTo>
                  <a:lnTo>
                    <a:pt x="200" y="18"/>
                  </a:lnTo>
                  <a:lnTo>
                    <a:pt x="200" y="16"/>
                  </a:lnTo>
                  <a:lnTo>
                    <a:pt x="198" y="16"/>
                  </a:lnTo>
                  <a:lnTo>
                    <a:pt x="195" y="16"/>
                  </a:lnTo>
                  <a:lnTo>
                    <a:pt x="193" y="16"/>
                  </a:lnTo>
                  <a:lnTo>
                    <a:pt x="190" y="16"/>
                  </a:lnTo>
                  <a:lnTo>
                    <a:pt x="190" y="18"/>
                  </a:lnTo>
                  <a:lnTo>
                    <a:pt x="190" y="21"/>
                  </a:lnTo>
                  <a:lnTo>
                    <a:pt x="190" y="23"/>
                  </a:lnTo>
                  <a:lnTo>
                    <a:pt x="188" y="23"/>
                  </a:lnTo>
                  <a:lnTo>
                    <a:pt x="185" y="23"/>
                  </a:lnTo>
                  <a:lnTo>
                    <a:pt x="185" y="21"/>
                  </a:lnTo>
                  <a:lnTo>
                    <a:pt x="183" y="18"/>
                  </a:lnTo>
                  <a:lnTo>
                    <a:pt x="183" y="21"/>
                  </a:lnTo>
                  <a:lnTo>
                    <a:pt x="183" y="23"/>
                  </a:lnTo>
                  <a:lnTo>
                    <a:pt x="180" y="23"/>
                  </a:lnTo>
                  <a:lnTo>
                    <a:pt x="180" y="26"/>
                  </a:lnTo>
                  <a:lnTo>
                    <a:pt x="177" y="26"/>
                  </a:lnTo>
                  <a:lnTo>
                    <a:pt x="175" y="26"/>
                  </a:lnTo>
                  <a:lnTo>
                    <a:pt x="175" y="23"/>
                  </a:lnTo>
                  <a:lnTo>
                    <a:pt x="172" y="23"/>
                  </a:lnTo>
                  <a:lnTo>
                    <a:pt x="172" y="21"/>
                  </a:lnTo>
                  <a:lnTo>
                    <a:pt x="170" y="21"/>
                  </a:lnTo>
                  <a:lnTo>
                    <a:pt x="170" y="18"/>
                  </a:lnTo>
                  <a:lnTo>
                    <a:pt x="167" y="18"/>
                  </a:lnTo>
                  <a:lnTo>
                    <a:pt x="167" y="21"/>
                  </a:lnTo>
                  <a:lnTo>
                    <a:pt x="167" y="23"/>
                  </a:lnTo>
                  <a:lnTo>
                    <a:pt x="170" y="23"/>
                  </a:lnTo>
                  <a:lnTo>
                    <a:pt x="170" y="26"/>
                  </a:lnTo>
                  <a:lnTo>
                    <a:pt x="167" y="26"/>
                  </a:lnTo>
                  <a:lnTo>
                    <a:pt x="165" y="26"/>
                  </a:lnTo>
                  <a:lnTo>
                    <a:pt x="165" y="23"/>
                  </a:lnTo>
                  <a:lnTo>
                    <a:pt x="162" y="23"/>
                  </a:lnTo>
                  <a:lnTo>
                    <a:pt x="160" y="23"/>
                  </a:lnTo>
                  <a:lnTo>
                    <a:pt x="157" y="23"/>
                  </a:lnTo>
                  <a:lnTo>
                    <a:pt x="155" y="23"/>
                  </a:lnTo>
                  <a:lnTo>
                    <a:pt x="155" y="26"/>
                  </a:lnTo>
                  <a:lnTo>
                    <a:pt x="152" y="26"/>
                  </a:lnTo>
                  <a:lnTo>
                    <a:pt x="150" y="26"/>
                  </a:lnTo>
                  <a:lnTo>
                    <a:pt x="150" y="23"/>
                  </a:lnTo>
                  <a:lnTo>
                    <a:pt x="147" y="23"/>
                  </a:lnTo>
                  <a:lnTo>
                    <a:pt x="147" y="26"/>
                  </a:lnTo>
                  <a:lnTo>
                    <a:pt x="144" y="26"/>
                  </a:lnTo>
                  <a:lnTo>
                    <a:pt x="142" y="26"/>
                  </a:lnTo>
                  <a:lnTo>
                    <a:pt x="139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2" y="26"/>
                  </a:lnTo>
                  <a:lnTo>
                    <a:pt x="132" y="28"/>
                  </a:lnTo>
                  <a:lnTo>
                    <a:pt x="132" y="31"/>
                  </a:lnTo>
                  <a:lnTo>
                    <a:pt x="129" y="31"/>
                  </a:lnTo>
                  <a:lnTo>
                    <a:pt x="129" y="33"/>
                  </a:lnTo>
                  <a:lnTo>
                    <a:pt x="129" y="36"/>
                  </a:lnTo>
                  <a:lnTo>
                    <a:pt x="129" y="39"/>
                  </a:lnTo>
                  <a:lnTo>
                    <a:pt x="129" y="41"/>
                  </a:lnTo>
                  <a:lnTo>
                    <a:pt x="129" y="44"/>
                  </a:lnTo>
                  <a:lnTo>
                    <a:pt x="127" y="44"/>
                  </a:lnTo>
                  <a:lnTo>
                    <a:pt x="127" y="41"/>
                  </a:lnTo>
                  <a:lnTo>
                    <a:pt x="124" y="41"/>
                  </a:lnTo>
                  <a:lnTo>
                    <a:pt x="124" y="39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4" y="28"/>
                  </a:lnTo>
                  <a:lnTo>
                    <a:pt x="124" y="26"/>
                  </a:lnTo>
                  <a:lnTo>
                    <a:pt x="122" y="26"/>
                  </a:lnTo>
                  <a:lnTo>
                    <a:pt x="119" y="26"/>
                  </a:lnTo>
                  <a:lnTo>
                    <a:pt x="119" y="28"/>
                  </a:lnTo>
                  <a:lnTo>
                    <a:pt x="117" y="28"/>
                  </a:lnTo>
                  <a:lnTo>
                    <a:pt x="117" y="31"/>
                  </a:lnTo>
                  <a:lnTo>
                    <a:pt x="117" y="33"/>
                  </a:lnTo>
                  <a:lnTo>
                    <a:pt x="114" y="33"/>
                  </a:lnTo>
                  <a:lnTo>
                    <a:pt x="112" y="36"/>
                  </a:lnTo>
                  <a:lnTo>
                    <a:pt x="109" y="36"/>
                  </a:lnTo>
                  <a:lnTo>
                    <a:pt x="109" y="33"/>
                  </a:lnTo>
                  <a:lnTo>
                    <a:pt x="106" y="33"/>
                  </a:lnTo>
                  <a:lnTo>
                    <a:pt x="106" y="31"/>
                  </a:lnTo>
                  <a:lnTo>
                    <a:pt x="106" y="28"/>
                  </a:lnTo>
                  <a:lnTo>
                    <a:pt x="104" y="26"/>
                  </a:lnTo>
                  <a:lnTo>
                    <a:pt x="104" y="23"/>
                  </a:lnTo>
                  <a:lnTo>
                    <a:pt x="104" y="21"/>
                  </a:lnTo>
                  <a:lnTo>
                    <a:pt x="104" y="18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4" y="13"/>
                  </a:lnTo>
                  <a:lnTo>
                    <a:pt x="104" y="16"/>
                  </a:lnTo>
                  <a:lnTo>
                    <a:pt x="101" y="16"/>
                  </a:lnTo>
                  <a:lnTo>
                    <a:pt x="99" y="16"/>
                  </a:lnTo>
                  <a:lnTo>
                    <a:pt x="96" y="16"/>
                  </a:lnTo>
                  <a:lnTo>
                    <a:pt x="94" y="16"/>
                  </a:lnTo>
                  <a:lnTo>
                    <a:pt x="94" y="13"/>
                  </a:lnTo>
                  <a:lnTo>
                    <a:pt x="91" y="11"/>
                  </a:lnTo>
                  <a:lnTo>
                    <a:pt x="89" y="11"/>
                  </a:lnTo>
                  <a:lnTo>
                    <a:pt x="86" y="11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1" y="13"/>
                  </a:lnTo>
                  <a:lnTo>
                    <a:pt x="79" y="13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71" y="13"/>
                  </a:lnTo>
                  <a:lnTo>
                    <a:pt x="68" y="13"/>
                  </a:lnTo>
                  <a:lnTo>
                    <a:pt x="66" y="13"/>
                  </a:lnTo>
                  <a:lnTo>
                    <a:pt x="63" y="13"/>
                  </a:lnTo>
                  <a:lnTo>
                    <a:pt x="61" y="13"/>
                  </a:lnTo>
                  <a:lnTo>
                    <a:pt x="61" y="11"/>
                  </a:lnTo>
                  <a:lnTo>
                    <a:pt x="58" y="11"/>
                  </a:lnTo>
                  <a:lnTo>
                    <a:pt x="58" y="8"/>
                  </a:lnTo>
                  <a:lnTo>
                    <a:pt x="56" y="8"/>
                  </a:lnTo>
                  <a:lnTo>
                    <a:pt x="53" y="11"/>
                  </a:lnTo>
                  <a:lnTo>
                    <a:pt x="53" y="8"/>
                  </a:lnTo>
                  <a:lnTo>
                    <a:pt x="51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8" y="6"/>
                  </a:lnTo>
                  <a:lnTo>
                    <a:pt x="35" y="3"/>
                  </a:lnTo>
                  <a:lnTo>
                    <a:pt x="33" y="3"/>
                  </a:lnTo>
                  <a:lnTo>
                    <a:pt x="33" y="6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5" y="8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5" y="13"/>
                  </a:lnTo>
                  <a:lnTo>
                    <a:pt x="13" y="16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5" y="21"/>
                  </a:lnTo>
                  <a:lnTo>
                    <a:pt x="2" y="21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8"/>
                  </a:lnTo>
                  <a:lnTo>
                    <a:pt x="2" y="6"/>
                  </a:lnTo>
                  <a:lnTo>
                    <a:pt x="0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76" name="Freeform 333"/>
            <p:cNvSpPr>
              <a:spLocks noEditPoints="1"/>
            </p:cNvSpPr>
            <p:nvPr/>
          </p:nvSpPr>
          <p:spPr bwMode="auto">
            <a:xfrm>
              <a:off x="6247927" y="4069220"/>
              <a:ext cx="518809" cy="327391"/>
            </a:xfrm>
            <a:custGeom>
              <a:avLst/>
              <a:gdLst>
                <a:gd name="T0" fmla="*/ 35 w 393"/>
                <a:gd name="T1" fmla="*/ 66 h 248"/>
                <a:gd name="T2" fmla="*/ 56 w 393"/>
                <a:gd name="T3" fmla="*/ 40 h 248"/>
                <a:gd name="T4" fmla="*/ 73 w 393"/>
                <a:gd name="T5" fmla="*/ 18 h 248"/>
                <a:gd name="T6" fmla="*/ 101 w 393"/>
                <a:gd name="T7" fmla="*/ 2 h 248"/>
                <a:gd name="T8" fmla="*/ 132 w 393"/>
                <a:gd name="T9" fmla="*/ 5 h 248"/>
                <a:gd name="T10" fmla="*/ 160 w 393"/>
                <a:gd name="T11" fmla="*/ 2 h 248"/>
                <a:gd name="T12" fmla="*/ 193 w 393"/>
                <a:gd name="T13" fmla="*/ 7 h 248"/>
                <a:gd name="T14" fmla="*/ 223 w 393"/>
                <a:gd name="T15" fmla="*/ 15 h 248"/>
                <a:gd name="T16" fmla="*/ 246 w 393"/>
                <a:gd name="T17" fmla="*/ 23 h 248"/>
                <a:gd name="T18" fmla="*/ 269 w 393"/>
                <a:gd name="T19" fmla="*/ 25 h 248"/>
                <a:gd name="T20" fmla="*/ 286 w 393"/>
                <a:gd name="T21" fmla="*/ 30 h 248"/>
                <a:gd name="T22" fmla="*/ 299 w 393"/>
                <a:gd name="T23" fmla="*/ 48 h 248"/>
                <a:gd name="T24" fmla="*/ 299 w 393"/>
                <a:gd name="T25" fmla="*/ 79 h 248"/>
                <a:gd name="T26" fmla="*/ 307 w 393"/>
                <a:gd name="T27" fmla="*/ 86 h 248"/>
                <a:gd name="T28" fmla="*/ 314 w 393"/>
                <a:gd name="T29" fmla="*/ 101 h 248"/>
                <a:gd name="T30" fmla="*/ 322 w 393"/>
                <a:gd name="T31" fmla="*/ 114 h 248"/>
                <a:gd name="T32" fmla="*/ 327 w 393"/>
                <a:gd name="T33" fmla="*/ 127 h 248"/>
                <a:gd name="T34" fmla="*/ 350 w 393"/>
                <a:gd name="T35" fmla="*/ 129 h 248"/>
                <a:gd name="T36" fmla="*/ 363 w 393"/>
                <a:gd name="T37" fmla="*/ 134 h 248"/>
                <a:gd name="T38" fmla="*/ 363 w 393"/>
                <a:gd name="T39" fmla="*/ 144 h 248"/>
                <a:gd name="T40" fmla="*/ 378 w 393"/>
                <a:gd name="T41" fmla="*/ 150 h 248"/>
                <a:gd name="T42" fmla="*/ 385 w 393"/>
                <a:gd name="T43" fmla="*/ 157 h 248"/>
                <a:gd name="T44" fmla="*/ 388 w 393"/>
                <a:gd name="T45" fmla="*/ 165 h 248"/>
                <a:gd name="T46" fmla="*/ 378 w 393"/>
                <a:gd name="T47" fmla="*/ 165 h 248"/>
                <a:gd name="T48" fmla="*/ 370 w 393"/>
                <a:gd name="T49" fmla="*/ 165 h 248"/>
                <a:gd name="T50" fmla="*/ 365 w 393"/>
                <a:gd name="T51" fmla="*/ 175 h 248"/>
                <a:gd name="T52" fmla="*/ 355 w 393"/>
                <a:gd name="T53" fmla="*/ 177 h 248"/>
                <a:gd name="T54" fmla="*/ 365 w 393"/>
                <a:gd name="T55" fmla="*/ 183 h 248"/>
                <a:gd name="T56" fmla="*/ 363 w 393"/>
                <a:gd name="T57" fmla="*/ 195 h 248"/>
                <a:gd name="T58" fmla="*/ 357 w 393"/>
                <a:gd name="T59" fmla="*/ 200 h 248"/>
                <a:gd name="T60" fmla="*/ 337 w 393"/>
                <a:gd name="T61" fmla="*/ 205 h 248"/>
                <a:gd name="T62" fmla="*/ 322 w 393"/>
                <a:gd name="T63" fmla="*/ 208 h 248"/>
                <a:gd name="T64" fmla="*/ 304 w 393"/>
                <a:gd name="T65" fmla="*/ 221 h 248"/>
                <a:gd name="T66" fmla="*/ 297 w 393"/>
                <a:gd name="T67" fmla="*/ 218 h 248"/>
                <a:gd name="T68" fmla="*/ 279 w 393"/>
                <a:gd name="T69" fmla="*/ 210 h 248"/>
                <a:gd name="T70" fmla="*/ 264 w 393"/>
                <a:gd name="T71" fmla="*/ 210 h 248"/>
                <a:gd name="T72" fmla="*/ 243 w 393"/>
                <a:gd name="T73" fmla="*/ 205 h 248"/>
                <a:gd name="T74" fmla="*/ 226 w 393"/>
                <a:gd name="T75" fmla="*/ 223 h 248"/>
                <a:gd name="T76" fmla="*/ 205 w 393"/>
                <a:gd name="T77" fmla="*/ 223 h 248"/>
                <a:gd name="T78" fmla="*/ 200 w 393"/>
                <a:gd name="T79" fmla="*/ 243 h 248"/>
                <a:gd name="T80" fmla="*/ 177 w 393"/>
                <a:gd name="T81" fmla="*/ 241 h 248"/>
                <a:gd name="T82" fmla="*/ 147 w 393"/>
                <a:gd name="T83" fmla="*/ 233 h 248"/>
                <a:gd name="T84" fmla="*/ 119 w 393"/>
                <a:gd name="T85" fmla="*/ 231 h 248"/>
                <a:gd name="T86" fmla="*/ 101 w 393"/>
                <a:gd name="T87" fmla="*/ 228 h 248"/>
                <a:gd name="T88" fmla="*/ 81 w 393"/>
                <a:gd name="T89" fmla="*/ 221 h 248"/>
                <a:gd name="T90" fmla="*/ 56 w 393"/>
                <a:gd name="T91" fmla="*/ 216 h 248"/>
                <a:gd name="T92" fmla="*/ 48 w 393"/>
                <a:gd name="T93" fmla="*/ 198 h 248"/>
                <a:gd name="T94" fmla="*/ 43 w 393"/>
                <a:gd name="T95" fmla="*/ 183 h 248"/>
                <a:gd name="T96" fmla="*/ 30 w 393"/>
                <a:gd name="T97" fmla="*/ 180 h 248"/>
                <a:gd name="T98" fmla="*/ 20 w 393"/>
                <a:gd name="T99" fmla="*/ 180 h 248"/>
                <a:gd name="T100" fmla="*/ 0 w 393"/>
                <a:gd name="T101" fmla="*/ 172 h 248"/>
                <a:gd name="T102" fmla="*/ 13 w 393"/>
                <a:gd name="T103" fmla="*/ 142 h 248"/>
                <a:gd name="T104" fmla="*/ 23 w 393"/>
                <a:gd name="T105" fmla="*/ 106 h 248"/>
                <a:gd name="T106" fmla="*/ 385 w 393"/>
                <a:gd name="T107" fmla="*/ 167 h 248"/>
                <a:gd name="T108" fmla="*/ 383 w 393"/>
                <a:gd name="T109" fmla="*/ 175 h 248"/>
                <a:gd name="T110" fmla="*/ 375 w 393"/>
                <a:gd name="T111" fmla="*/ 175 h 248"/>
                <a:gd name="T112" fmla="*/ 378 w 393"/>
                <a:gd name="T113" fmla="*/ 175 h 248"/>
                <a:gd name="T114" fmla="*/ 370 w 393"/>
                <a:gd name="T115" fmla="*/ 177 h 248"/>
                <a:gd name="T116" fmla="*/ 357 w 393"/>
                <a:gd name="T117" fmla="*/ 177 h 248"/>
                <a:gd name="T118" fmla="*/ 357 w 393"/>
                <a:gd name="T119" fmla="*/ 19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3" h="248">
                  <a:moveTo>
                    <a:pt x="20" y="91"/>
                  </a:moveTo>
                  <a:lnTo>
                    <a:pt x="23" y="91"/>
                  </a:lnTo>
                  <a:lnTo>
                    <a:pt x="23" y="89"/>
                  </a:lnTo>
                  <a:lnTo>
                    <a:pt x="25" y="89"/>
                  </a:lnTo>
                  <a:lnTo>
                    <a:pt x="28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3" y="84"/>
                  </a:lnTo>
                  <a:lnTo>
                    <a:pt x="33" y="81"/>
                  </a:lnTo>
                  <a:lnTo>
                    <a:pt x="33" y="79"/>
                  </a:lnTo>
                  <a:lnTo>
                    <a:pt x="33" y="76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68"/>
                  </a:lnTo>
                  <a:lnTo>
                    <a:pt x="35" y="66"/>
                  </a:lnTo>
                  <a:lnTo>
                    <a:pt x="35" y="63"/>
                  </a:lnTo>
                  <a:lnTo>
                    <a:pt x="35" y="61"/>
                  </a:lnTo>
                  <a:lnTo>
                    <a:pt x="38" y="61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1" y="53"/>
                  </a:lnTo>
                  <a:lnTo>
                    <a:pt x="43" y="53"/>
                  </a:lnTo>
                  <a:lnTo>
                    <a:pt x="46" y="53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51" y="51"/>
                  </a:lnTo>
                  <a:lnTo>
                    <a:pt x="51" y="48"/>
                  </a:lnTo>
                  <a:lnTo>
                    <a:pt x="53" y="48"/>
                  </a:lnTo>
                  <a:lnTo>
                    <a:pt x="56" y="46"/>
                  </a:lnTo>
                  <a:lnTo>
                    <a:pt x="56" y="43"/>
                  </a:lnTo>
                  <a:lnTo>
                    <a:pt x="56" y="40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8" y="35"/>
                  </a:lnTo>
                  <a:lnTo>
                    <a:pt x="58" y="33"/>
                  </a:lnTo>
                  <a:lnTo>
                    <a:pt x="61" y="30"/>
                  </a:lnTo>
                  <a:lnTo>
                    <a:pt x="61" y="28"/>
                  </a:lnTo>
                  <a:lnTo>
                    <a:pt x="58" y="28"/>
                  </a:lnTo>
                  <a:lnTo>
                    <a:pt x="61" y="28"/>
                  </a:lnTo>
                  <a:lnTo>
                    <a:pt x="61" y="25"/>
                  </a:lnTo>
                  <a:lnTo>
                    <a:pt x="63" y="25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66" y="20"/>
                  </a:lnTo>
                  <a:lnTo>
                    <a:pt x="68" y="20"/>
                  </a:lnTo>
                  <a:lnTo>
                    <a:pt x="71" y="18"/>
                  </a:lnTo>
                  <a:lnTo>
                    <a:pt x="73" y="18"/>
                  </a:lnTo>
                  <a:lnTo>
                    <a:pt x="73" y="15"/>
                  </a:lnTo>
                  <a:lnTo>
                    <a:pt x="76" y="15"/>
                  </a:lnTo>
                  <a:lnTo>
                    <a:pt x="76" y="13"/>
                  </a:lnTo>
                  <a:lnTo>
                    <a:pt x="79" y="13"/>
                  </a:lnTo>
                  <a:lnTo>
                    <a:pt x="81" y="13"/>
                  </a:lnTo>
                  <a:lnTo>
                    <a:pt x="84" y="13"/>
                  </a:lnTo>
                  <a:lnTo>
                    <a:pt x="86" y="10"/>
                  </a:lnTo>
                  <a:lnTo>
                    <a:pt x="89" y="10"/>
                  </a:lnTo>
                  <a:lnTo>
                    <a:pt x="89" y="7"/>
                  </a:lnTo>
                  <a:lnTo>
                    <a:pt x="91" y="5"/>
                  </a:lnTo>
                  <a:lnTo>
                    <a:pt x="91" y="7"/>
                  </a:lnTo>
                  <a:lnTo>
                    <a:pt x="94" y="5"/>
                  </a:lnTo>
                  <a:lnTo>
                    <a:pt x="96" y="5"/>
                  </a:lnTo>
                  <a:lnTo>
                    <a:pt x="96" y="2"/>
                  </a:lnTo>
                  <a:lnTo>
                    <a:pt x="99" y="2"/>
                  </a:lnTo>
                  <a:lnTo>
                    <a:pt x="101" y="2"/>
                  </a:lnTo>
                  <a:lnTo>
                    <a:pt x="104" y="2"/>
                  </a:lnTo>
                  <a:lnTo>
                    <a:pt x="104" y="5"/>
                  </a:lnTo>
                  <a:lnTo>
                    <a:pt x="106" y="5"/>
                  </a:lnTo>
                  <a:lnTo>
                    <a:pt x="106" y="2"/>
                  </a:lnTo>
                  <a:lnTo>
                    <a:pt x="109" y="2"/>
                  </a:lnTo>
                  <a:lnTo>
                    <a:pt x="109" y="5"/>
                  </a:lnTo>
                  <a:lnTo>
                    <a:pt x="112" y="5"/>
                  </a:lnTo>
                  <a:lnTo>
                    <a:pt x="114" y="5"/>
                  </a:lnTo>
                  <a:lnTo>
                    <a:pt x="117" y="5"/>
                  </a:lnTo>
                  <a:lnTo>
                    <a:pt x="119" y="2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4" y="5"/>
                  </a:lnTo>
                  <a:lnTo>
                    <a:pt x="127" y="5"/>
                  </a:lnTo>
                  <a:lnTo>
                    <a:pt x="129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5"/>
                  </a:lnTo>
                  <a:lnTo>
                    <a:pt x="139" y="5"/>
                  </a:lnTo>
                  <a:lnTo>
                    <a:pt x="142" y="5"/>
                  </a:lnTo>
                  <a:lnTo>
                    <a:pt x="144" y="5"/>
                  </a:lnTo>
                  <a:lnTo>
                    <a:pt x="142" y="7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2"/>
                  </a:lnTo>
                  <a:lnTo>
                    <a:pt x="147" y="0"/>
                  </a:lnTo>
                  <a:lnTo>
                    <a:pt x="150" y="0"/>
                  </a:lnTo>
                  <a:lnTo>
                    <a:pt x="152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60" y="2"/>
                  </a:lnTo>
                  <a:lnTo>
                    <a:pt x="162" y="2"/>
                  </a:lnTo>
                  <a:lnTo>
                    <a:pt x="162" y="5"/>
                  </a:lnTo>
                  <a:lnTo>
                    <a:pt x="165" y="5"/>
                  </a:lnTo>
                  <a:lnTo>
                    <a:pt x="167" y="5"/>
                  </a:lnTo>
                  <a:lnTo>
                    <a:pt x="170" y="5"/>
                  </a:lnTo>
                  <a:lnTo>
                    <a:pt x="172" y="5"/>
                  </a:lnTo>
                  <a:lnTo>
                    <a:pt x="172" y="7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80" y="7"/>
                  </a:lnTo>
                  <a:lnTo>
                    <a:pt x="183" y="10"/>
                  </a:lnTo>
                  <a:lnTo>
                    <a:pt x="185" y="10"/>
                  </a:lnTo>
                  <a:lnTo>
                    <a:pt x="188" y="10"/>
                  </a:lnTo>
                  <a:lnTo>
                    <a:pt x="188" y="7"/>
                  </a:lnTo>
                  <a:lnTo>
                    <a:pt x="190" y="7"/>
                  </a:lnTo>
                  <a:lnTo>
                    <a:pt x="193" y="7"/>
                  </a:lnTo>
                  <a:lnTo>
                    <a:pt x="195" y="7"/>
                  </a:lnTo>
                  <a:lnTo>
                    <a:pt x="198" y="7"/>
                  </a:lnTo>
                  <a:lnTo>
                    <a:pt x="200" y="7"/>
                  </a:lnTo>
                  <a:lnTo>
                    <a:pt x="203" y="10"/>
                  </a:lnTo>
                  <a:lnTo>
                    <a:pt x="205" y="10"/>
                  </a:lnTo>
                  <a:lnTo>
                    <a:pt x="205" y="13"/>
                  </a:lnTo>
                  <a:lnTo>
                    <a:pt x="205" y="10"/>
                  </a:lnTo>
                  <a:lnTo>
                    <a:pt x="205" y="13"/>
                  </a:lnTo>
                  <a:lnTo>
                    <a:pt x="208" y="13"/>
                  </a:lnTo>
                  <a:lnTo>
                    <a:pt x="210" y="13"/>
                  </a:lnTo>
                  <a:lnTo>
                    <a:pt x="213" y="13"/>
                  </a:lnTo>
                  <a:lnTo>
                    <a:pt x="213" y="15"/>
                  </a:lnTo>
                  <a:lnTo>
                    <a:pt x="215" y="15"/>
                  </a:lnTo>
                  <a:lnTo>
                    <a:pt x="218" y="15"/>
                  </a:lnTo>
                  <a:lnTo>
                    <a:pt x="221" y="15"/>
                  </a:lnTo>
                  <a:lnTo>
                    <a:pt x="223" y="15"/>
                  </a:lnTo>
                  <a:lnTo>
                    <a:pt x="226" y="18"/>
                  </a:lnTo>
                  <a:lnTo>
                    <a:pt x="226" y="20"/>
                  </a:lnTo>
                  <a:lnTo>
                    <a:pt x="228" y="20"/>
                  </a:lnTo>
                  <a:lnTo>
                    <a:pt x="228" y="23"/>
                  </a:lnTo>
                  <a:lnTo>
                    <a:pt x="228" y="25"/>
                  </a:lnTo>
                  <a:lnTo>
                    <a:pt x="231" y="25"/>
                  </a:lnTo>
                  <a:lnTo>
                    <a:pt x="233" y="25"/>
                  </a:lnTo>
                  <a:lnTo>
                    <a:pt x="236" y="23"/>
                  </a:lnTo>
                  <a:lnTo>
                    <a:pt x="236" y="20"/>
                  </a:lnTo>
                  <a:lnTo>
                    <a:pt x="238" y="20"/>
                  </a:lnTo>
                  <a:lnTo>
                    <a:pt x="238" y="23"/>
                  </a:lnTo>
                  <a:lnTo>
                    <a:pt x="241" y="23"/>
                  </a:lnTo>
                  <a:lnTo>
                    <a:pt x="243" y="23"/>
                  </a:lnTo>
                  <a:lnTo>
                    <a:pt x="246" y="23"/>
                  </a:lnTo>
                  <a:lnTo>
                    <a:pt x="246" y="25"/>
                  </a:lnTo>
                  <a:lnTo>
                    <a:pt x="246" y="23"/>
                  </a:lnTo>
                  <a:lnTo>
                    <a:pt x="248" y="25"/>
                  </a:lnTo>
                  <a:lnTo>
                    <a:pt x="248" y="23"/>
                  </a:lnTo>
                  <a:lnTo>
                    <a:pt x="251" y="25"/>
                  </a:lnTo>
                  <a:lnTo>
                    <a:pt x="251" y="23"/>
                  </a:lnTo>
                  <a:lnTo>
                    <a:pt x="254" y="23"/>
                  </a:lnTo>
                  <a:lnTo>
                    <a:pt x="256" y="23"/>
                  </a:lnTo>
                  <a:lnTo>
                    <a:pt x="256" y="25"/>
                  </a:lnTo>
                  <a:lnTo>
                    <a:pt x="259" y="25"/>
                  </a:lnTo>
                  <a:lnTo>
                    <a:pt x="259" y="23"/>
                  </a:lnTo>
                  <a:lnTo>
                    <a:pt x="261" y="23"/>
                  </a:lnTo>
                  <a:lnTo>
                    <a:pt x="261" y="25"/>
                  </a:lnTo>
                  <a:lnTo>
                    <a:pt x="264" y="25"/>
                  </a:lnTo>
                  <a:lnTo>
                    <a:pt x="266" y="25"/>
                  </a:lnTo>
                  <a:lnTo>
                    <a:pt x="266" y="23"/>
                  </a:lnTo>
                  <a:lnTo>
                    <a:pt x="269" y="23"/>
                  </a:lnTo>
                  <a:lnTo>
                    <a:pt x="269" y="25"/>
                  </a:lnTo>
                  <a:lnTo>
                    <a:pt x="269" y="23"/>
                  </a:lnTo>
                  <a:lnTo>
                    <a:pt x="271" y="23"/>
                  </a:lnTo>
                  <a:lnTo>
                    <a:pt x="274" y="23"/>
                  </a:lnTo>
                  <a:lnTo>
                    <a:pt x="276" y="23"/>
                  </a:lnTo>
                  <a:lnTo>
                    <a:pt x="276" y="20"/>
                  </a:lnTo>
                  <a:lnTo>
                    <a:pt x="276" y="23"/>
                  </a:lnTo>
                  <a:lnTo>
                    <a:pt x="279" y="23"/>
                  </a:lnTo>
                  <a:lnTo>
                    <a:pt x="279" y="25"/>
                  </a:lnTo>
                  <a:lnTo>
                    <a:pt x="276" y="25"/>
                  </a:lnTo>
                  <a:lnTo>
                    <a:pt x="279" y="25"/>
                  </a:lnTo>
                  <a:lnTo>
                    <a:pt x="281" y="28"/>
                  </a:lnTo>
                  <a:lnTo>
                    <a:pt x="281" y="30"/>
                  </a:lnTo>
                  <a:lnTo>
                    <a:pt x="284" y="30"/>
                  </a:lnTo>
                  <a:lnTo>
                    <a:pt x="284" y="33"/>
                  </a:lnTo>
                  <a:lnTo>
                    <a:pt x="286" y="33"/>
                  </a:lnTo>
                  <a:lnTo>
                    <a:pt x="286" y="30"/>
                  </a:lnTo>
                  <a:lnTo>
                    <a:pt x="286" y="33"/>
                  </a:lnTo>
                  <a:lnTo>
                    <a:pt x="289" y="33"/>
                  </a:lnTo>
                  <a:lnTo>
                    <a:pt x="292" y="33"/>
                  </a:lnTo>
                  <a:lnTo>
                    <a:pt x="292" y="35"/>
                  </a:lnTo>
                  <a:lnTo>
                    <a:pt x="294" y="35"/>
                  </a:lnTo>
                  <a:lnTo>
                    <a:pt x="294" y="38"/>
                  </a:lnTo>
                  <a:lnTo>
                    <a:pt x="294" y="35"/>
                  </a:lnTo>
                  <a:lnTo>
                    <a:pt x="294" y="38"/>
                  </a:lnTo>
                  <a:lnTo>
                    <a:pt x="297" y="38"/>
                  </a:lnTo>
                  <a:lnTo>
                    <a:pt x="297" y="40"/>
                  </a:lnTo>
                  <a:lnTo>
                    <a:pt x="297" y="43"/>
                  </a:lnTo>
                  <a:lnTo>
                    <a:pt x="299" y="43"/>
                  </a:lnTo>
                  <a:lnTo>
                    <a:pt x="299" y="46"/>
                  </a:lnTo>
                  <a:lnTo>
                    <a:pt x="299" y="48"/>
                  </a:lnTo>
                  <a:lnTo>
                    <a:pt x="297" y="48"/>
                  </a:lnTo>
                  <a:lnTo>
                    <a:pt x="299" y="48"/>
                  </a:lnTo>
                  <a:lnTo>
                    <a:pt x="299" y="51"/>
                  </a:lnTo>
                  <a:lnTo>
                    <a:pt x="299" y="53"/>
                  </a:lnTo>
                  <a:lnTo>
                    <a:pt x="302" y="53"/>
                  </a:lnTo>
                  <a:lnTo>
                    <a:pt x="299" y="53"/>
                  </a:lnTo>
                  <a:lnTo>
                    <a:pt x="299" y="56"/>
                  </a:lnTo>
                  <a:lnTo>
                    <a:pt x="299" y="58"/>
                  </a:lnTo>
                  <a:lnTo>
                    <a:pt x="299" y="61"/>
                  </a:lnTo>
                  <a:lnTo>
                    <a:pt x="299" y="63"/>
                  </a:lnTo>
                  <a:lnTo>
                    <a:pt x="299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302" y="71"/>
                  </a:lnTo>
                  <a:lnTo>
                    <a:pt x="302" y="73"/>
                  </a:lnTo>
                  <a:lnTo>
                    <a:pt x="302" y="76"/>
                  </a:lnTo>
                  <a:lnTo>
                    <a:pt x="299" y="76"/>
                  </a:lnTo>
                  <a:lnTo>
                    <a:pt x="299" y="79"/>
                  </a:lnTo>
                  <a:lnTo>
                    <a:pt x="302" y="79"/>
                  </a:lnTo>
                  <a:lnTo>
                    <a:pt x="299" y="79"/>
                  </a:lnTo>
                  <a:lnTo>
                    <a:pt x="299" y="81"/>
                  </a:lnTo>
                  <a:lnTo>
                    <a:pt x="302" y="81"/>
                  </a:lnTo>
                  <a:lnTo>
                    <a:pt x="302" y="79"/>
                  </a:lnTo>
                  <a:lnTo>
                    <a:pt x="302" y="81"/>
                  </a:lnTo>
                  <a:lnTo>
                    <a:pt x="302" y="84"/>
                  </a:lnTo>
                  <a:lnTo>
                    <a:pt x="304" y="84"/>
                  </a:lnTo>
                  <a:lnTo>
                    <a:pt x="304" y="81"/>
                  </a:lnTo>
                  <a:lnTo>
                    <a:pt x="304" y="84"/>
                  </a:lnTo>
                  <a:lnTo>
                    <a:pt x="307" y="84"/>
                  </a:lnTo>
                  <a:lnTo>
                    <a:pt x="304" y="84"/>
                  </a:lnTo>
                  <a:lnTo>
                    <a:pt x="307" y="84"/>
                  </a:lnTo>
                  <a:lnTo>
                    <a:pt x="304" y="84"/>
                  </a:lnTo>
                  <a:lnTo>
                    <a:pt x="304" y="86"/>
                  </a:lnTo>
                  <a:lnTo>
                    <a:pt x="307" y="86"/>
                  </a:lnTo>
                  <a:lnTo>
                    <a:pt x="307" y="89"/>
                  </a:lnTo>
                  <a:lnTo>
                    <a:pt x="307" y="86"/>
                  </a:lnTo>
                  <a:lnTo>
                    <a:pt x="307" y="89"/>
                  </a:lnTo>
                  <a:lnTo>
                    <a:pt x="309" y="89"/>
                  </a:lnTo>
                  <a:lnTo>
                    <a:pt x="307" y="89"/>
                  </a:lnTo>
                  <a:lnTo>
                    <a:pt x="309" y="89"/>
                  </a:lnTo>
                  <a:lnTo>
                    <a:pt x="309" y="91"/>
                  </a:lnTo>
                  <a:lnTo>
                    <a:pt x="309" y="94"/>
                  </a:lnTo>
                  <a:lnTo>
                    <a:pt x="309" y="91"/>
                  </a:lnTo>
                  <a:lnTo>
                    <a:pt x="312" y="94"/>
                  </a:lnTo>
                  <a:lnTo>
                    <a:pt x="314" y="94"/>
                  </a:lnTo>
                  <a:lnTo>
                    <a:pt x="314" y="96"/>
                  </a:lnTo>
                  <a:lnTo>
                    <a:pt x="317" y="96"/>
                  </a:lnTo>
                  <a:lnTo>
                    <a:pt x="314" y="96"/>
                  </a:lnTo>
                  <a:lnTo>
                    <a:pt x="314" y="99"/>
                  </a:lnTo>
                  <a:lnTo>
                    <a:pt x="314" y="101"/>
                  </a:lnTo>
                  <a:lnTo>
                    <a:pt x="317" y="101"/>
                  </a:lnTo>
                  <a:lnTo>
                    <a:pt x="317" y="104"/>
                  </a:lnTo>
                  <a:lnTo>
                    <a:pt x="319" y="104"/>
                  </a:lnTo>
                  <a:lnTo>
                    <a:pt x="317" y="104"/>
                  </a:lnTo>
                  <a:lnTo>
                    <a:pt x="319" y="104"/>
                  </a:lnTo>
                  <a:lnTo>
                    <a:pt x="319" y="106"/>
                  </a:lnTo>
                  <a:lnTo>
                    <a:pt x="322" y="106"/>
                  </a:lnTo>
                  <a:lnTo>
                    <a:pt x="325" y="106"/>
                  </a:lnTo>
                  <a:lnTo>
                    <a:pt x="322" y="109"/>
                  </a:lnTo>
                  <a:lnTo>
                    <a:pt x="322" y="111"/>
                  </a:lnTo>
                  <a:lnTo>
                    <a:pt x="319" y="111"/>
                  </a:lnTo>
                  <a:lnTo>
                    <a:pt x="322" y="111"/>
                  </a:lnTo>
                  <a:lnTo>
                    <a:pt x="319" y="114"/>
                  </a:lnTo>
                  <a:lnTo>
                    <a:pt x="322" y="114"/>
                  </a:lnTo>
                  <a:lnTo>
                    <a:pt x="319" y="114"/>
                  </a:lnTo>
                  <a:lnTo>
                    <a:pt x="322" y="114"/>
                  </a:lnTo>
                  <a:lnTo>
                    <a:pt x="319" y="114"/>
                  </a:lnTo>
                  <a:lnTo>
                    <a:pt x="319" y="117"/>
                  </a:lnTo>
                  <a:lnTo>
                    <a:pt x="317" y="117"/>
                  </a:lnTo>
                  <a:lnTo>
                    <a:pt x="319" y="117"/>
                  </a:lnTo>
                  <a:lnTo>
                    <a:pt x="319" y="119"/>
                  </a:lnTo>
                  <a:lnTo>
                    <a:pt x="317" y="119"/>
                  </a:lnTo>
                  <a:lnTo>
                    <a:pt x="317" y="122"/>
                  </a:lnTo>
                  <a:lnTo>
                    <a:pt x="317" y="124"/>
                  </a:lnTo>
                  <a:lnTo>
                    <a:pt x="317" y="127"/>
                  </a:lnTo>
                  <a:lnTo>
                    <a:pt x="319" y="127"/>
                  </a:lnTo>
                  <a:lnTo>
                    <a:pt x="319" y="129"/>
                  </a:lnTo>
                  <a:lnTo>
                    <a:pt x="322" y="129"/>
                  </a:lnTo>
                  <a:lnTo>
                    <a:pt x="325" y="129"/>
                  </a:lnTo>
                  <a:lnTo>
                    <a:pt x="322" y="129"/>
                  </a:lnTo>
                  <a:lnTo>
                    <a:pt x="325" y="127"/>
                  </a:lnTo>
                  <a:lnTo>
                    <a:pt x="327" y="127"/>
                  </a:lnTo>
                  <a:lnTo>
                    <a:pt x="330" y="127"/>
                  </a:lnTo>
                  <a:lnTo>
                    <a:pt x="330" y="129"/>
                  </a:lnTo>
                  <a:lnTo>
                    <a:pt x="330" y="127"/>
                  </a:lnTo>
                  <a:lnTo>
                    <a:pt x="332" y="127"/>
                  </a:lnTo>
                  <a:lnTo>
                    <a:pt x="335" y="127"/>
                  </a:lnTo>
                  <a:lnTo>
                    <a:pt x="335" y="124"/>
                  </a:lnTo>
                  <a:lnTo>
                    <a:pt x="332" y="124"/>
                  </a:lnTo>
                  <a:lnTo>
                    <a:pt x="335" y="124"/>
                  </a:lnTo>
                  <a:lnTo>
                    <a:pt x="335" y="127"/>
                  </a:lnTo>
                  <a:lnTo>
                    <a:pt x="337" y="127"/>
                  </a:lnTo>
                  <a:lnTo>
                    <a:pt x="340" y="127"/>
                  </a:lnTo>
                  <a:lnTo>
                    <a:pt x="342" y="127"/>
                  </a:lnTo>
                  <a:lnTo>
                    <a:pt x="345" y="127"/>
                  </a:lnTo>
                  <a:lnTo>
                    <a:pt x="347" y="127"/>
                  </a:lnTo>
                  <a:lnTo>
                    <a:pt x="347" y="129"/>
                  </a:lnTo>
                  <a:lnTo>
                    <a:pt x="350" y="129"/>
                  </a:lnTo>
                  <a:lnTo>
                    <a:pt x="350" y="127"/>
                  </a:lnTo>
                  <a:lnTo>
                    <a:pt x="350" y="129"/>
                  </a:lnTo>
                  <a:lnTo>
                    <a:pt x="350" y="127"/>
                  </a:lnTo>
                  <a:lnTo>
                    <a:pt x="352" y="127"/>
                  </a:lnTo>
                  <a:lnTo>
                    <a:pt x="355" y="129"/>
                  </a:lnTo>
                  <a:lnTo>
                    <a:pt x="355" y="127"/>
                  </a:lnTo>
                  <a:lnTo>
                    <a:pt x="355" y="129"/>
                  </a:lnTo>
                  <a:lnTo>
                    <a:pt x="357" y="129"/>
                  </a:lnTo>
                  <a:lnTo>
                    <a:pt x="357" y="127"/>
                  </a:lnTo>
                  <a:lnTo>
                    <a:pt x="360" y="127"/>
                  </a:lnTo>
                  <a:lnTo>
                    <a:pt x="360" y="129"/>
                  </a:lnTo>
                  <a:lnTo>
                    <a:pt x="363" y="129"/>
                  </a:lnTo>
                  <a:lnTo>
                    <a:pt x="363" y="132"/>
                  </a:lnTo>
                  <a:lnTo>
                    <a:pt x="365" y="132"/>
                  </a:lnTo>
                  <a:lnTo>
                    <a:pt x="365" y="134"/>
                  </a:lnTo>
                  <a:lnTo>
                    <a:pt x="363" y="134"/>
                  </a:lnTo>
                  <a:lnTo>
                    <a:pt x="363" y="137"/>
                  </a:lnTo>
                  <a:lnTo>
                    <a:pt x="360" y="137"/>
                  </a:lnTo>
                  <a:lnTo>
                    <a:pt x="363" y="137"/>
                  </a:lnTo>
                  <a:lnTo>
                    <a:pt x="363" y="139"/>
                  </a:lnTo>
                  <a:lnTo>
                    <a:pt x="363" y="142"/>
                  </a:lnTo>
                  <a:lnTo>
                    <a:pt x="363" y="139"/>
                  </a:lnTo>
                  <a:lnTo>
                    <a:pt x="360" y="139"/>
                  </a:lnTo>
                  <a:lnTo>
                    <a:pt x="360" y="142"/>
                  </a:lnTo>
                  <a:lnTo>
                    <a:pt x="363" y="142"/>
                  </a:lnTo>
                  <a:lnTo>
                    <a:pt x="360" y="142"/>
                  </a:lnTo>
                  <a:lnTo>
                    <a:pt x="363" y="142"/>
                  </a:lnTo>
                  <a:lnTo>
                    <a:pt x="360" y="142"/>
                  </a:lnTo>
                  <a:lnTo>
                    <a:pt x="363" y="142"/>
                  </a:lnTo>
                  <a:lnTo>
                    <a:pt x="360" y="142"/>
                  </a:lnTo>
                  <a:lnTo>
                    <a:pt x="360" y="144"/>
                  </a:lnTo>
                  <a:lnTo>
                    <a:pt x="363" y="144"/>
                  </a:lnTo>
                  <a:lnTo>
                    <a:pt x="360" y="144"/>
                  </a:lnTo>
                  <a:lnTo>
                    <a:pt x="360" y="147"/>
                  </a:lnTo>
                  <a:lnTo>
                    <a:pt x="360" y="150"/>
                  </a:lnTo>
                  <a:lnTo>
                    <a:pt x="363" y="150"/>
                  </a:lnTo>
                  <a:lnTo>
                    <a:pt x="363" y="152"/>
                  </a:lnTo>
                  <a:lnTo>
                    <a:pt x="365" y="152"/>
                  </a:lnTo>
                  <a:lnTo>
                    <a:pt x="365" y="150"/>
                  </a:lnTo>
                  <a:lnTo>
                    <a:pt x="368" y="150"/>
                  </a:lnTo>
                  <a:lnTo>
                    <a:pt x="368" y="147"/>
                  </a:lnTo>
                  <a:lnTo>
                    <a:pt x="370" y="147"/>
                  </a:lnTo>
                  <a:lnTo>
                    <a:pt x="370" y="144"/>
                  </a:lnTo>
                  <a:lnTo>
                    <a:pt x="370" y="147"/>
                  </a:lnTo>
                  <a:lnTo>
                    <a:pt x="373" y="147"/>
                  </a:lnTo>
                  <a:lnTo>
                    <a:pt x="375" y="147"/>
                  </a:lnTo>
                  <a:lnTo>
                    <a:pt x="375" y="150"/>
                  </a:lnTo>
                  <a:lnTo>
                    <a:pt x="378" y="150"/>
                  </a:lnTo>
                  <a:lnTo>
                    <a:pt x="378" y="147"/>
                  </a:lnTo>
                  <a:lnTo>
                    <a:pt x="378" y="150"/>
                  </a:lnTo>
                  <a:lnTo>
                    <a:pt x="378" y="147"/>
                  </a:lnTo>
                  <a:lnTo>
                    <a:pt x="380" y="147"/>
                  </a:lnTo>
                  <a:lnTo>
                    <a:pt x="380" y="144"/>
                  </a:lnTo>
                  <a:lnTo>
                    <a:pt x="380" y="147"/>
                  </a:lnTo>
                  <a:lnTo>
                    <a:pt x="383" y="147"/>
                  </a:lnTo>
                  <a:lnTo>
                    <a:pt x="380" y="147"/>
                  </a:lnTo>
                  <a:lnTo>
                    <a:pt x="383" y="147"/>
                  </a:lnTo>
                  <a:lnTo>
                    <a:pt x="383" y="150"/>
                  </a:lnTo>
                  <a:lnTo>
                    <a:pt x="383" y="147"/>
                  </a:lnTo>
                  <a:lnTo>
                    <a:pt x="383" y="150"/>
                  </a:lnTo>
                  <a:lnTo>
                    <a:pt x="383" y="152"/>
                  </a:lnTo>
                  <a:lnTo>
                    <a:pt x="383" y="155"/>
                  </a:lnTo>
                  <a:lnTo>
                    <a:pt x="385" y="155"/>
                  </a:lnTo>
                  <a:lnTo>
                    <a:pt x="385" y="157"/>
                  </a:lnTo>
                  <a:lnTo>
                    <a:pt x="383" y="157"/>
                  </a:lnTo>
                  <a:lnTo>
                    <a:pt x="383" y="160"/>
                  </a:lnTo>
                  <a:lnTo>
                    <a:pt x="385" y="160"/>
                  </a:lnTo>
                  <a:lnTo>
                    <a:pt x="383" y="160"/>
                  </a:lnTo>
                  <a:lnTo>
                    <a:pt x="385" y="160"/>
                  </a:lnTo>
                  <a:lnTo>
                    <a:pt x="388" y="160"/>
                  </a:lnTo>
                  <a:lnTo>
                    <a:pt x="388" y="162"/>
                  </a:lnTo>
                  <a:lnTo>
                    <a:pt x="390" y="162"/>
                  </a:lnTo>
                  <a:lnTo>
                    <a:pt x="390" y="160"/>
                  </a:lnTo>
                  <a:lnTo>
                    <a:pt x="390" y="162"/>
                  </a:lnTo>
                  <a:lnTo>
                    <a:pt x="390" y="160"/>
                  </a:lnTo>
                  <a:lnTo>
                    <a:pt x="390" y="162"/>
                  </a:lnTo>
                  <a:lnTo>
                    <a:pt x="390" y="160"/>
                  </a:lnTo>
                  <a:lnTo>
                    <a:pt x="390" y="162"/>
                  </a:lnTo>
                  <a:lnTo>
                    <a:pt x="388" y="162"/>
                  </a:lnTo>
                  <a:lnTo>
                    <a:pt x="388" y="165"/>
                  </a:lnTo>
                  <a:lnTo>
                    <a:pt x="385" y="165"/>
                  </a:lnTo>
                  <a:lnTo>
                    <a:pt x="383" y="165"/>
                  </a:lnTo>
                  <a:lnTo>
                    <a:pt x="380" y="165"/>
                  </a:lnTo>
                  <a:lnTo>
                    <a:pt x="380" y="167"/>
                  </a:lnTo>
                  <a:lnTo>
                    <a:pt x="380" y="165"/>
                  </a:lnTo>
                  <a:lnTo>
                    <a:pt x="378" y="165"/>
                  </a:lnTo>
                  <a:lnTo>
                    <a:pt x="380" y="165"/>
                  </a:lnTo>
                  <a:lnTo>
                    <a:pt x="378" y="165"/>
                  </a:lnTo>
                  <a:lnTo>
                    <a:pt x="380" y="165"/>
                  </a:lnTo>
                  <a:lnTo>
                    <a:pt x="378" y="167"/>
                  </a:lnTo>
                  <a:lnTo>
                    <a:pt x="375" y="167"/>
                  </a:lnTo>
                  <a:lnTo>
                    <a:pt x="378" y="167"/>
                  </a:lnTo>
                  <a:lnTo>
                    <a:pt x="378" y="165"/>
                  </a:lnTo>
                  <a:lnTo>
                    <a:pt x="375" y="167"/>
                  </a:lnTo>
                  <a:lnTo>
                    <a:pt x="375" y="165"/>
                  </a:lnTo>
                  <a:lnTo>
                    <a:pt x="378" y="165"/>
                  </a:lnTo>
                  <a:lnTo>
                    <a:pt x="375" y="165"/>
                  </a:lnTo>
                  <a:lnTo>
                    <a:pt x="375" y="162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3" y="162"/>
                  </a:lnTo>
                  <a:lnTo>
                    <a:pt x="373" y="165"/>
                  </a:lnTo>
                  <a:lnTo>
                    <a:pt x="373" y="162"/>
                  </a:lnTo>
                  <a:lnTo>
                    <a:pt x="370" y="165"/>
                  </a:lnTo>
                  <a:lnTo>
                    <a:pt x="370" y="162"/>
                  </a:lnTo>
                  <a:lnTo>
                    <a:pt x="370" y="160"/>
                  </a:lnTo>
                  <a:lnTo>
                    <a:pt x="370" y="162"/>
                  </a:lnTo>
                  <a:lnTo>
                    <a:pt x="368" y="162"/>
                  </a:lnTo>
                  <a:lnTo>
                    <a:pt x="370" y="162"/>
                  </a:lnTo>
                  <a:lnTo>
                    <a:pt x="370" y="165"/>
                  </a:lnTo>
                  <a:lnTo>
                    <a:pt x="368" y="165"/>
                  </a:lnTo>
                  <a:lnTo>
                    <a:pt x="370" y="165"/>
                  </a:lnTo>
                  <a:lnTo>
                    <a:pt x="370" y="167"/>
                  </a:lnTo>
                  <a:lnTo>
                    <a:pt x="368" y="167"/>
                  </a:lnTo>
                  <a:lnTo>
                    <a:pt x="365" y="167"/>
                  </a:lnTo>
                  <a:lnTo>
                    <a:pt x="368" y="167"/>
                  </a:lnTo>
                  <a:lnTo>
                    <a:pt x="370" y="167"/>
                  </a:lnTo>
                  <a:lnTo>
                    <a:pt x="370" y="170"/>
                  </a:lnTo>
                  <a:lnTo>
                    <a:pt x="368" y="170"/>
                  </a:lnTo>
                  <a:lnTo>
                    <a:pt x="368" y="172"/>
                  </a:lnTo>
                  <a:lnTo>
                    <a:pt x="368" y="170"/>
                  </a:lnTo>
                  <a:lnTo>
                    <a:pt x="370" y="170"/>
                  </a:lnTo>
                  <a:lnTo>
                    <a:pt x="370" y="172"/>
                  </a:lnTo>
                  <a:lnTo>
                    <a:pt x="368" y="172"/>
                  </a:lnTo>
                  <a:lnTo>
                    <a:pt x="368" y="175"/>
                  </a:lnTo>
                  <a:lnTo>
                    <a:pt x="365" y="175"/>
                  </a:lnTo>
                  <a:lnTo>
                    <a:pt x="363" y="175"/>
                  </a:lnTo>
                  <a:lnTo>
                    <a:pt x="360" y="175"/>
                  </a:lnTo>
                  <a:lnTo>
                    <a:pt x="357" y="175"/>
                  </a:lnTo>
                  <a:lnTo>
                    <a:pt x="357" y="172"/>
                  </a:lnTo>
                  <a:lnTo>
                    <a:pt x="355" y="172"/>
                  </a:lnTo>
                  <a:lnTo>
                    <a:pt x="355" y="170"/>
                  </a:lnTo>
                  <a:lnTo>
                    <a:pt x="355" y="172"/>
                  </a:lnTo>
                  <a:lnTo>
                    <a:pt x="352" y="170"/>
                  </a:lnTo>
                  <a:lnTo>
                    <a:pt x="350" y="170"/>
                  </a:lnTo>
                  <a:lnTo>
                    <a:pt x="352" y="170"/>
                  </a:lnTo>
                  <a:lnTo>
                    <a:pt x="352" y="172"/>
                  </a:lnTo>
                  <a:lnTo>
                    <a:pt x="355" y="172"/>
                  </a:lnTo>
                  <a:lnTo>
                    <a:pt x="355" y="175"/>
                  </a:lnTo>
                  <a:lnTo>
                    <a:pt x="352" y="175"/>
                  </a:lnTo>
                  <a:lnTo>
                    <a:pt x="352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7" y="175"/>
                  </a:lnTo>
                  <a:lnTo>
                    <a:pt x="357" y="177"/>
                  </a:lnTo>
                  <a:lnTo>
                    <a:pt x="355" y="177"/>
                  </a:lnTo>
                  <a:lnTo>
                    <a:pt x="357" y="177"/>
                  </a:lnTo>
                  <a:lnTo>
                    <a:pt x="360" y="177"/>
                  </a:lnTo>
                  <a:lnTo>
                    <a:pt x="363" y="177"/>
                  </a:lnTo>
                  <a:lnTo>
                    <a:pt x="365" y="177"/>
                  </a:lnTo>
                  <a:lnTo>
                    <a:pt x="365" y="180"/>
                  </a:lnTo>
                  <a:lnTo>
                    <a:pt x="365" y="177"/>
                  </a:lnTo>
                  <a:lnTo>
                    <a:pt x="368" y="177"/>
                  </a:lnTo>
                  <a:lnTo>
                    <a:pt x="368" y="180"/>
                  </a:lnTo>
                  <a:lnTo>
                    <a:pt x="365" y="180"/>
                  </a:lnTo>
                  <a:lnTo>
                    <a:pt x="368" y="180"/>
                  </a:lnTo>
                  <a:lnTo>
                    <a:pt x="368" y="183"/>
                  </a:lnTo>
                  <a:lnTo>
                    <a:pt x="365" y="183"/>
                  </a:lnTo>
                  <a:lnTo>
                    <a:pt x="368" y="183"/>
                  </a:lnTo>
                  <a:lnTo>
                    <a:pt x="368" y="180"/>
                  </a:lnTo>
                  <a:lnTo>
                    <a:pt x="370" y="180"/>
                  </a:lnTo>
                  <a:lnTo>
                    <a:pt x="368" y="180"/>
                  </a:lnTo>
                  <a:lnTo>
                    <a:pt x="370" y="180"/>
                  </a:lnTo>
                  <a:lnTo>
                    <a:pt x="373" y="180"/>
                  </a:lnTo>
                  <a:lnTo>
                    <a:pt x="375" y="180"/>
                  </a:lnTo>
                  <a:lnTo>
                    <a:pt x="375" y="183"/>
                  </a:lnTo>
                  <a:lnTo>
                    <a:pt x="373" y="183"/>
                  </a:lnTo>
                  <a:lnTo>
                    <a:pt x="370" y="183"/>
                  </a:lnTo>
                  <a:lnTo>
                    <a:pt x="370" y="185"/>
                  </a:lnTo>
                  <a:lnTo>
                    <a:pt x="368" y="185"/>
                  </a:lnTo>
                  <a:lnTo>
                    <a:pt x="368" y="188"/>
                  </a:lnTo>
                  <a:lnTo>
                    <a:pt x="368" y="190"/>
                  </a:lnTo>
                  <a:lnTo>
                    <a:pt x="365" y="193"/>
                  </a:lnTo>
                  <a:lnTo>
                    <a:pt x="363" y="195"/>
                  </a:lnTo>
                  <a:lnTo>
                    <a:pt x="363" y="198"/>
                  </a:lnTo>
                  <a:lnTo>
                    <a:pt x="360" y="198"/>
                  </a:lnTo>
                  <a:lnTo>
                    <a:pt x="360" y="195"/>
                  </a:lnTo>
                  <a:lnTo>
                    <a:pt x="357" y="195"/>
                  </a:lnTo>
                  <a:lnTo>
                    <a:pt x="360" y="198"/>
                  </a:lnTo>
                  <a:lnTo>
                    <a:pt x="357" y="198"/>
                  </a:lnTo>
                  <a:lnTo>
                    <a:pt x="355" y="198"/>
                  </a:lnTo>
                  <a:lnTo>
                    <a:pt x="355" y="195"/>
                  </a:lnTo>
                  <a:lnTo>
                    <a:pt x="355" y="198"/>
                  </a:lnTo>
                  <a:lnTo>
                    <a:pt x="352" y="198"/>
                  </a:lnTo>
                  <a:lnTo>
                    <a:pt x="352" y="195"/>
                  </a:lnTo>
                  <a:lnTo>
                    <a:pt x="352" y="198"/>
                  </a:lnTo>
                  <a:lnTo>
                    <a:pt x="355" y="200"/>
                  </a:lnTo>
                  <a:lnTo>
                    <a:pt x="355" y="198"/>
                  </a:lnTo>
                  <a:lnTo>
                    <a:pt x="355" y="200"/>
                  </a:lnTo>
                  <a:lnTo>
                    <a:pt x="357" y="200"/>
                  </a:lnTo>
                  <a:lnTo>
                    <a:pt x="357" y="198"/>
                  </a:lnTo>
                  <a:lnTo>
                    <a:pt x="360" y="198"/>
                  </a:lnTo>
                  <a:lnTo>
                    <a:pt x="363" y="198"/>
                  </a:lnTo>
                  <a:lnTo>
                    <a:pt x="360" y="200"/>
                  </a:lnTo>
                  <a:lnTo>
                    <a:pt x="363" y="200"/>
                  </a:lnTo>
                  <a:lnTo>
                    <a:pt x="360" y="200"/>
                  </a:lnTo>
                  <a:lnTo>
                    <a:pt x="360" y="203"/>
                  </a:lnTo>
                  <a:lnTo>
                    <a:pt x="360" y="205"/>
                  </a:lnTo>
                  <a:lnTo>
                    <a:pt x="357" y="205"/>
                  </a:lnTo>
                  <a:lnTo>
                    <a:pt x="360" y="205"/>
                  </a:lnTo>
                  <a:lnTo>
                    <a:pt x="357" y="205"/>
                  </a:lnTo>
                  <a:lnTo>
                    <a:pt x="357" y="203"/>
                  </a:lnTo>
                  <a:lnTo>
                    <a:pt x="355" y="203"/>
                  </a:lnTo>
                  <a:lnTo>
                    <a:pt x="355" y="205"/>
                  </a:lnTo>
                  <a:lnTo>
                    <a:pt x="352" y="205"/>
                  </a:lnTo>
                  <a:lnTo>
                    <a:pt x="337" y="205"/>
                  </a:lnTo>
                  <a:lnTo>
                    <a:pt x="340" y="205"/>
                  </a:lnTo>
                  <a:lnTo>
                    <a:pt x="337" y="205"/>
                  </a:lnTo>
                  <a:lnTo>
                    <a:pt x="335" y="208"/>
                  </a:lnTo>
                  <a:lnTo>
                    <a:pt x="335" y="205"/>
                  </a:lnTo>
                  <a:lnTo>
                    <a:pt x="332" y="205"/>
                  </a:lnTo>
                  <a:lnTo>
                    <a:pt x="332" y="208"/>
                  </a:lnTo>
                  <a:lnTo>
                    <a:pt x="332" y="205"/>
                  </a:lnTo>
                  <a:lnTo>
                    <a:pt x="330" y="205"/>
                  </a:lnTo>
                  <a:lnTo>
                    <a:pt x="330" y="208"/>
                  </a:lnTo>
                  <a:lnTo>
                    <a:pt x="330" y="205"/>
                  </a:lnTo>
                  <a:lnTo>
                    <a:pt x="327" y="205"/>
                  </a:lnTo>
                  <a:lnTo>
                    <a:pt x="327" y="208"/>
                  </a:lnTo>
                  <a:lnTo>
                    <a:pt x="327" y="205"/>
                  </a:lnTo>
                  <a:lnTo>
                    <a:pt x="325" y="205"/>
                  </a:lnTo>
                  <a:lnTo>
                    <a:pt x="325" y="208"/>
                  </a:lnTo>
                  <a:lnTo>
                    <a:pt x="322" y="208"/>
                  </a:lnTo>
                  <a:lnTo>
                    <a:pt x="319" y="208"/>
                  </a:lnTo>
                  <a:lnTo>
                    <a:pt x="319" y="210"/>
                  </a:lnTo>
                  <a:lnTo>
                    <a:pt x="317" y="210"/>
                  </a:lnTo>
                  <a:lnTo>
                    <a:pt x="317" y="213"/>
                  </a:lnTo>
                  <a:lnTo>
                    <a:pt x="319" y="213"/>
                  </a:lnTo>
                  <a:lnTo>
                    <a:pt x="317" y="213"/>
                  </a:lnTo>
                  <a:lnTo>
                    <a:pt x="314" y="213"/>
                  </a:lnTo>
                  <a:lnTo>
                    <a:pt x="314" y="216"/>
                  </a:lnTo>
                  <a:lnTo>
                    <a:pt x="312" y="216"/>
                  </a:lnTo>
                  <a:lnTo>
                    <a:pt x="309" y="216"/>
                  </a:lnTo>
                  <a:lnTo>
                    <a:pt x="312" y="216"/>
                  </a:lnTo>
                  <a:lnTo>
                    <a:pt x="309" y="216"/>
                  </a:lnTo>
                  <a:lnTo>
                    <a:pt x="307" y="216"/>
                  </a:lnTo>
                  <a:lnTo>
                    <a:pt x="307" y="218"/>
                  </a:lnTo>
                  <a:lnTo>
                    <a:pt x="307" y="221"/>
                  </a:lnTo>
                  <a:lnTo>
                    <a:pt x="304" y="221"/>
                  </a:lnTo>
                  <a:lnTo>
                    <a:pt x="304" y="218"/>
                  </a:lnTo>
                  <a:lnTo>
                    <a:pt x="304" y="221"/>
                  </a:lnTo>
                  <a:lnTo>
                    <a:pt x="304" y="218"/>
                  </a:lnTo>
                  <a:lnTo>
                    <a:pt x="304" y="221"/>
                  </a:lnTo>
                  <a:lnTo>
                    <a:pt x="302" y="221"/>
                  </a:lnTo>
                  <a:lnTo>
                    <a:pt x="302" y="218"/>
                  </a:lnTo>
                  <a:lnTo>
                    <a:pt x="302" y="221"/>
                  </a:lnTo>
                  <a:lnTo>
                    <a:pt x="299" y="221"/>
                  </a:lnTo>
                  <a:lnTo>
                    <a:pt x="302" y="221"/>
                  </a:lnTo>
                  <a:lnTo>
                    <a:pt x="302" y="218"/>
                  </a:lnTo>
                  <a:lnTo>
                    <a:pt x="299" y="218"/>
                  </a:lnTo>
                  <a:lnTo>
                    <a:pt x="299" y="221"/>
                  </a:lnTo>
                  <a:lnTo>
                    <a:pt x="299" y="218"/>
                  </a:lnTo>
                  <a:lnTo>
                    <a:pt x="297" y="218"/>
                  </a:lnTo>
                  <a:lnTo>
                    <a:pt x="299" y="218"/>
                  </a:lnTo>
                  <a:lnTo>
                    <a:pt x="297" y="218"/>
                  </a:lnTo>
                  <a:lnTo>
                    <a:pt x="294" y="218"/>
                  </a:lnTo>
                  <a:lnTo>
                    <a:pt x="297" y="218"/>
                  </a:lnTo>
                  <a:lnTo>
                    <a:pt x="294" y="218"/>
                  </a:lnTo>
                  <a:lnTo>
                    <a:pt x="294" y="216"/>
                  </a:lnTo>
                  <a:lnTo>
                    <a:pt x="292" y="216"/>
                  </a:lnTo>
                  <a:lnTo>
                    <a:pt x="292" y="213"/>
                  </a:lnTo>
                  <a:lnTo>
                    <a:pt x="289" y="213"/>
                  </a:lnTo>
                  <a:lnTo>
                    <a:pt x="286" y="213"/>
                  </a:lnTo>
                  <a:lnTo>
                    <a:pt x="286" y="210"/>
                  </a:lnTo>
                  <a:lnTo>
                    <a:pt x="286" y="213"/>
                  </a:lnTo>
                  <a:lnTo>
                    <a:pt x="286" y="210"/>
                  </a:lnTo>
                  <a:lnTo>
                    <a:pt x="284" y="210"/>
                  </a:lnTo>
                  <a:lnTo>
                    <a:pt x="284" y="208"/>
                  </a:lnTo>
                  <a:lnTo>
                    <a:pt x="281" y="208"/>
                  </a:lnTo>
                  <a:lnTo>
                    <a:pt x="279" y="208"/>
                  </a:lnTo>
                  <a:lnTo>
                    <a:pt x="279" y="210"/>
                  </a:lnTo>
                  <a:lnTo>
                    <a:pt x="276" y="210"/>
                  </a:lnTo>
                  <a:lnTo>
                    <a:pt x="276" y="208"/>
                  </a:lnTo>
                  <a:lnTo>
                    <a:pt x="279" y="208"/>
                  </a:lnTo>
                  <a:lnTo>
                    <a:pt x="276" y="208"/>
                  </a:lnTo>
                  <a:lnTo>
                    <a:pt x="274" y="208"/>
                  </a:lnTo>
                  <a:lnTo>
                    <a:pt x="271" y="208"/>
                  </a:lnTo>
                  <a:lnTo>
                    <a:pt x="271" y="210"/>
                  </a:lnTo>
                  <a:lnTo>
                    <a:pt x="269" y="210"/>
                  </a:lnTo>
                  <a:lnTo>
                    <a:pt x="269" y="208"/>
                  </a:lnTo>
                  <a:lnTo>
                    <a:pt x="266" y="208"/>
                  </a:lnTo>
                  <a:lnTo>
                    <a:pt x="266" y="210"/>
                  </a:lnTo>
                  <a:lnTo>
                    <a:pt x="266" y="208"/>
                  </a:lnTo>
                  <a:lnTo>
                    <a:pt x="269" y="208"/>
                  </a:lnTo>
                  <a:lnTo>
                    <a:pt x="266" y="208"/>
                  </a:lnTo>
                  <a:lnTo>
                    <a:pt x="266" y="210"/>
                  </a:lnTo>
                  <a:lnTo>
                    <a:pt x="264" y="210"/>
                  </a:lnTo>
                  <a:lnTo>
                    <a:pt x="261" y="210"/>
                  </a:lnTo>
                  <a:lnTo>
                    <a:pt x="261" y="208"/>
                  </a:lnTo>
                  <a:lnTo>
                    <a:pt x="261" y="210"/>
                  </a:lnTo>
                  <a:lnTo>
                    <a:pt x="261" y="208"/>
                  </a:lnTo>
                  <a:lnTo>
                    <a:pt x="259" y="208"/>
                  </a:lnTo>
                  <a:lnTo>
                    <a:pt x="259" y="210"/>
                  </a:lnTo>
                  <a:lnTo>
                    <a:pt x="256" y="210"/>
                  </a:lnTo>
                  <a:lnTo>
                    <a:pt x="256" y="213"/>
                  </a:lnTo>
                  <a:lnTo>
                    <a:pt x="254" y="213"/>
                  </a:lnTo>
                  <a:lnTo>
                    <a:pt x="254" y="210"/>
                  </a:lnTo>
                  <a:lnTo>
                    <a:pt x="251" y="210"/>
                  </a:lnTo>
                  <a:lnTo>
                    <a:pt x="248" y="210"/>
                  </a:lnTo>
                  <a:lnTo>
                    <a:pt x="248" y="208"/>
                  </a:lnTo>
                  <a:lnTo>
                    <a:pt x="246" y="208"/>
                  </a:lnTo>
                  <a:lnTo>
                    <a:pt x="243" y="208"/>
                  </a:lnTo>
                  <a:lnTo>
                    <a:pt x="243" y="205"/>
                  </a:lnTo>
                  <a:lnTo>
                    <a:pt x="241" y="205"/>
                  </a:lnTo>
                  <a:lnTo>
                    <a:pt x="241" y="208"/>
                  </a:lnTo>
                  <a:lnTo>
                    <a:pt x="243" y="208"/>
                  </a:lnTo>
                  <a:lnTo>
                    <a:pt x="243" y="210"/>
                  </a:lnTo>
                  <a:lnTo>
                    <a:pt x="241" y="210"/>
                  </a:lnTo>
                  <a:lnTo>
                    <a:pt x="238" y="210"/>
                  </a:lnTo>
                  <a:lnTo>
                    <a:pt x="238" y="213"/>
                  </a:lnTo>
                  <a:lnTo>
                    <a:pt x="236" y="213"/>
                  </a:lnTo>
                  <a:lnTo>
                    <a:pt x="238" y="213"/>
                  </a:lnTo>
                  <a:lnTo>
                    <a:pt x="236" y="216"/>
                  </a:lnTo>
                  <a:lnTo>
                    <a:pt x="233" y="218"/>
                  </a:lnTo>
                  <a:lnTo>
                    <a:pt x="233" y="221"/>
                  </a:lnTo>
                  <a:lnTo>
                    <a:pt x="231" y="221"/>
                  </a:lnTo>
                  <a:lnTo>
                    <a:pt x="228" y="221"/>
                  </a:lnTo>
                  <a:lnTo>
                    <a:pt x="226" y="221"/>
                  </a:lnTo>
                  <a:lnTo>
                    <a:pt x="226" y="223"/>
                  </a:lnTo>
                  <a:lnTo>
                    <a:pt x="226" y="221"/>
                  </a:lnTo>
                  <a:lnTo>
                    <a:pt x="223" y="221"/>
                  </a:lnTo>
                  <a:lnTo>
                    <a:pt x="223" y="223"/>
                  </a:lnTo>
                  <a:lnTo>
                    <a:pt x="221" y="223"/>
                  </a:lnTo>
                  <a:lnTo>
                    <a:pt x="223" y="223"/>
                  </a:lnTo>
                  <a:lnTo>
                    <a:pt x="223" y="221"/>
                  </a:lnTo>
                  <a:lnTo>
                    <a:pt x="221" y="221"/>
                  </a:lnTo>
                  <a:lnTo>
                    <a:pt x="221" y="223"/>
                  </a:lnTo>
                  <a:lnTo>
                    <a:pt x="218" y="223"/>
                  </a:lnTo>
                  <a:lnTo>
                    <a:pt x="218" y="221"/>
                  </a:lnTo>
                  <a:lnTo>
                    <a:pt x="215" y="221"/>
                  </a:lnTo>
                  <a:lnTo>
                    <a:pt x="213" y="221"/>
                  </a:lnTo>
                  <a:lnTo>
                    <a:pt x="210" y="221"/>
                  </a:lnTo>
                  <a:lnTo>
                    <a:pt x="210" y="223"/>
                  </a:lnTo>
                  <a:lnTo>
                    <a:pt x="208" y="223"/>
                  </a:lnTo>
                  <a:lnTo>
                    <a:pt x="205" y="223"/>
                  </a:lnTo>
                  <a:lnTo>
                    <a:pt x="203" y="223"/>
                  </a:lnTo>
                  <a:lnTo>
                    <a:pt x="203" y="226"/>
                  </a:lnTo>
                  <a:lnTo>
                    <a:pt x="200" y="226"/>
                  </a:lnTo>
                  <a:lnTo>
                    <a:pt x="200" y="228"/>
                  </a:lnTo>
                  <a:lnTo>
                    <a:pt x="200" y="231"/>
                  </a:lnTo>
                  <a:lnTo>
                    <a:pt x="198" y="231"/>
                  </a:lnTo>
                  <a:lnTo>
                    <a:pt x="200" y="231"/>
                  </a:lnTo>
                  <a:lnTo>
                    <a:pt x="198" y="231"/>
                  </a:lnTo>
                  <a:lnTo>
                    <a:pt x="198" y="233"/>
                  </a:lnTo>
                  <a:lnTo>
                    <a:pt x="200" y="233"/>
                  </a:lnTo>
                  <a:lnTo>
                    <a:pt x="200" y="236"/>
                  </a:lnTo>
                  <a:lnTo>
                    <a:pt x="200" y="238"/>
                  </a:lnTo>
                  <a:lnTo>
                    <a:pt x="203" y="238"/>
                  </a:lnTo>
                  <a:lnTo>
                    <a:pt x="203" y="241"/>
                  </a:lnTo>
                  <a:lnTo>
                    <a:pt x="203" y="243"/>
                  </a:lnTo>
                  <a:lnTo>
                    <a:pt x="200" y="243"/>
                  </a:lnTo>
                  <a:lnTo>
                    <a:pt x="200" y="246"/>
                  </a:lnTo>
                  <a:lnTo>
                    <a:pt x="198" y="246"/>
                  </a:lnTo>
                  <a:lnTo>
                    <a:pt x="195" y="246"/>
                  </a:lnTo>
                  <a:lnTo>
                    <a:pt x="193" y="246"/>
                  </a:lnTo>
                  <a:lnTo>
                    <a:pt x="193" y="248"/>
                  </a:lnTo>
                  <a:lnTo>
                    <a:pt x="190" y="248"/>
                  </a:lnTo>
                  <a:lnTo>
                    <a:pt x="190" y="246"/>
                  </a:lnTo>
                  <a:lnTo>
                    <a:pt x="190" y="243"/>
                  </a:lnTo>
                  <a:lnTo>
                    <a:pt x="188" y="243"/>
                  </a:lnTo>
                  <a:lnTo>
                    <a:pt x="188" y="241"/>
                  </a:lnTo>
                  <a:lnTo>
                    <a:pt x="185" y="241"/>
                  </a:lnTo>
                  <a:lnTo>
                    <a:pt x="183" y="241"/>
                  </a:lnTo>
                  <a:lnTo>
                    <a:pt x="180" y="241"/>
                  </a:lnTo>
                  <a:lnTo>
                    <a:pt x="177" y="241"/>
                  </a:lnTo>
                  <a:lnTo>
                    <a:pt x="177" y="238"/>
                  </a:lnTo>
                  <a:lnTo>
                    <a:pt x="177" y="241"/>
                  </a:lnTo>
                  <a:lnTo>
                    <a:pt x="175" y="241"/>
                  </a:lnTo>
                  <a:lnTo>
                    <a:pt x="172" y="241"/>
                  </a:lnTo>
                  <a:lnTo>
                    <a:pt x="170" y="241"/>
                  </a:lnTo>
                  <a:lnTo>
                    <a:pt x="167" y="241"/>
                  </a:lnTo>
                  <a:lnTo>
                    <a:pt x="165" y="241"/>
                  </a:lnTo>
                  <a:lnTo>
                    <a:pt x="162" y="241"/>
                  </a:lnTo>
                  <a:lnTo>
                    <a:pt x="160" y="241"/>
                  </a:lnTo>
                  <a:lnTo>
                    <a:pt x="157" y="241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2" y="238"/>
                  </a:lnTo>
                  <a:lnTo>
                    <a:pt x="152" y="236"/>
                  </a:lnTo>
                  <a:lnTo>
                    <a:pt x="150" y="233"/>
                  </a:lnTo>
                  <a:lnTo>
                    <a:pt x="150" y="236"/>
                  </a:lnTo>
                  <a:lnTo>
                    <a:pt x="150" y="233"/>
                  </a:lnTo>
                  <a:lnTo>
                    <a:pt x="147" y="233"/>
                  </a:lnTo>
                  <a:lnTo>
                    <a:pt x="144" y="233"/>
                  </a:lnTo>
                  <a:lnTo>
                    <a:pt x="142" y="233"/>
                  </a:lnTo>
                  <a:lnTo>
                    <a:pt x="139" y="233"/>
                  </a:lnTo>
                  <a:lnTo>
                    <a:pt x="137" y="233"/>
                  </a:lnTo>
                  <a:lnTo>
                    <a:pt x="134" y="233"/>
                  </a:lnTo>
                  <a:lnTo>
                    <a:pt x="134" y="231"/>
                  </a:lnTo>
                  <a:lnTo>
                    <a:pt x="134" y="233"/>
                  </a:lnTo>
                  <a:lnTo>
                    <a:pt x="134" y="231"/>
                  </a:lnTo>
                  <a:lnTo>
                    <a:pt x="132" y="231"/>
                  </a:lnTo>
                  <a:lnTo>
                    <a:pt x="132" y="233"/>
                  </a:lnTo>
                  <a:lnTo>
                    <a:pt x="129" y="233"/>
                  </a:lnTo>
                  <a:lnTo>
                    <a:pt x="129" y="231"/>
                  </a:lnTo>
                  <a:lnTo>
                    <a:pt x="127" y="231"/>
                  </a:lnTo>
                  <a:lnTo>
                    <a:pt x="124" y="231"/>
                  </a:lnTo>
                  <a:lnTo>
                    <a:pt x="122" y="231"/>
                  </a:lnTo>
                  <a:lnTo>
                    <a:pt x="119" y="231"/>
                  </a:lnTo>
                  <a:lnTo>
                    <a:pt x="119" y="228"/>
                  </a:lnTo>
                  <a:lnTo>
                    <a:pt x="117" y="228"/>
                  </a:lnTo>
                  <a:lnTo>
                    <a:pt x="114" y="228"/>
                  </a:lnTo>
                  <a:lnTo>
                    <a:pt x="114" y="226"/>
                  </a:lnTo>
                  <a:lnTo>
                    <a:pt x="112" y="226"/>
                  </a:lnTo>
                  <a:lnTo>
                    <a:pt x="112" y="228"/>
                  </a:lnTo>
                  <a:lnTo>
                    <a:pt x="112" y="226"/>
                  </a:lnTo>
                  <a:lnTo>
                    <a:pt x="112" y="228"/>
                  </a:lnTo>
                  <a:lnTo>
                    <a:pt x="109" y="228"/>
                  </a:lnTo>
                  <a:lnTo>
                    <a:pt x="109" y="226"/>
                  </a:lnTo>
                  <a:lnTo>
                    <a:pt x="106" y="226"/>
                  </a:lnTo>
                  <a:lnTo>
                    <a:pt x="106" y="228"/>
                  </a:lnTo>
                  <a:lnTo>
                    <a:pt x="106" y="226"/>
                  </a:lnTo>
                  <a:lnTo>
                    <a:pt x="106" y="228"/>
                  </a:lnTo>
                  <a:lnTo>
                    <a:pt x="104" y="228"/>
                  </a:lnTo>
                  <a:lnTo>
                    <a:pt x="101" y="228"/>
                  </a:lnTo>
                  <a:lnTo>
                    <a:pt x="99" y="228"/>
                  </a:lnTo>
                  <a:lnTo>
                    <a:pt x="99" y="226"/>
                  </a:lnTo>
                  <a:lnTo>
                    <a:pt x="96" y="228"/>
                  </a:lnTo>
                  <a:lnTo>
                    <a:pt x="94" y="228"/>
                  </a:lnTo>
                  <a:lnTo>
                    <a:pt x="91" y="228"/>
                  </a:lnTo>
                  <a:lnTo>
                    <a:pt x="91" y="231"/>
                  </a:lnTo>
                  <a:lnTo>
                    <a:pt x="91" y="228"/>
                  </a:lnTo>
                  <a:lnTo>
                    <a:pt x="89" y="228"/>
                  </a:lnTo>
                  <a:lnTo>
                    <a:pt x="89" y="226"/>
                  </a:lnTo>
                  <a:lnTo>
                    <a:pt x="89" y="228"/>
                  </a:lnTo>
                  <a:lnTo>
                    <a:pt x="86" y="228"/>
                  </a:lnTo>
                  <a:lnTo>
                    <a:pt x="86" y="226"/>
                  </a:lnTo>
                  <a:lnTo>
                    <a:pt x="84" y="226"/>
                  </a:lnTo>
                  <a:lnTo>
                    <a:pt x="84" y="223"/>
                  </a:lnTo>
                  <a:lnTo>
                    <a:pt x="81" y="223"/>
                  </a:lnTo>
                  <a:lnTo>
                    <a:pt x="81" y="221"/>
                  </a:lnTo>
                  <a:lnTo>
                    <a:pt x="79" y="221"/>
                  </a:lnTo>
                  <a:lnTo>
                    <a:pt x="76" y="221"/>
                  </a:lnTo>
                  <a:lnTo>
                    <a:pt x="79" y="221"/>
                  </a:lnTo>
                  <a:lnTo>
                    <a:pt x="76" y="221"/>
                  </a:lnTo>
                  <a:lnTo>
                    <a:pt x="73" y="221"/>
                  </a:lnTo>
                  <a:lnTo>
                    <a:pt x="73" y="223"/>
                  </a:lnTo>
                  <a:lnTo>
                    <a:pt x="71" y="223"/>
                  </a:lnTo>
                  <a:lnTo>
                    <a:pt x="68" y="223"/>
                  </a:lnTo>
                  <a:lnTo>
                    <a:pt x="66" y="223"/>
                  </a:lnTo>
                  <a:lnTo>
                    <a:pt x="63" y="223"/>
                  </a:lnTo>
                  <a:lnTo>
                    <a:pt x="63" y="221"/>
                  </a:lnTo>
                  <a:lnTo>
                    <a:pt x="61" y="221"/>
                  </a:lnTo>
                  <a:lnTo>
                    <a:pt x="58" y="221"/>
                  </a:lnTo>
                  <a:lnTo>
                    <a:pt x="58" y="218"/>
                  </a:lnTo>
                  <a:lnTo>
                    <a:pt x="58" y="216"/>
                  </a:lnTo>
                  <a:lnTo>
                    <a:pt x="56" y="216"/>
                  </a:lnTo>
                  <a:lnTo>
                    <a:pt x="56" y="213"/>
                  </a:lnTo>
                  <a:lnTo>
                    <a:pt x="53" y="213"/>
                  </a:lnTo>
                  <a:lnTo>
                    <a:pt x="53" y="210"/>
                  </a:lnTo>
                  <a:lnTo>
                    <a:pt x="53" y="208"/>
                  </a:lnTo>
                  <a:lnTo>
                    <a:pt x="51" y="208"/>
                  </a:lnTo>
                  <a:lnTo>
                    <a:pt x="51" y="205"/>
                  </a:lnTo>
                  <a:lnTo>
                    <a:pt x="48" y="205"/>
                  </a:lnTo>
                  <a:lnTo>
                    <a:pt x="51" y="205"/>
                  </a:lnTo>
                  <a:lnTo>
                    <a:pt x="48" y="205"/>
                  </a:lnTo>
                  <a:lnTo>
                    <a:pt x="48" y="203"/>
                  </a:lnTo>
                  <a:lnTo>
                    <a:pt x="48" y="200"/>
                  </a:lnTo>
                  <a:lnTo>
                    <a:pt x="48" y="203"/>
                  </a:lnTo>
                  <a:lnTo>
                    <a:pt x="48" y="200"/>
                  </a:lnTo>
                  <a:lnTo>
                    <a:pt x="46" y="200"/>
                  </a:lnTo>
                  <a:lnTo>
                    <a:pt x="48" y="200"/>
                  </a:lnTo>
                  <a:lnTo>
                    <a:pt x="48" y="198"/>
                  </a:lnTo>
                  <a:lnTo>
                    <a:pt x="46" y="198"/>
                  </a:lnTo>
                  <a:lnTo>
                    <a:pt x="48" y="195"/>
                  </a:lnTo>
                  <a:lnTo>
                    <a:pt x="48" y="193"/>
                  </a:lnTo>
                  <a:lnTo>
                    <a:pt x="46" y="193"/>
                  </a:lnTo>
                  <a:lnTo>
                    <a:pt x="48" y="193"/>
                  </a:lnTo>
                  <a:lnTo>
                    <a:pt x="48" y="190"/>
                  </a:lnTo>
                  <a:lnTo>
                    <a:pt x="46" y="190"/>
                  </a:lnTo>
                  <a:lnTo>
                    <a:pt x="46" y="188"/>
                  </a:lnTo>
                  <a:lnTo>
                    <a:pt x="48" y="188"/>
                  </a:lnTo>
                  <a:lnTo>
                    <a:pt x="46" y="188"/>
                  </a:lnTo>
                  <a:lnTo>
                    <a:pt x="46" y="185"/>
                  </a:lnTo>
                  <a:lnTo>
                    <a:pt x="43" y="185"/>
                  </a:lnTo>
                  <a:lnTo>
                    <a:pt x="46" y="185"/>
                  </a:lnTo>
                  <a:lnTo>
                    <a:pt x="43" y="185"/>
                  </a:lnTo>
                  <a:lnTo>
                    <a:pt x="46" y="185"/>
                  </a:lnTo>
                  <a:lnTo>
                    <a:pt x="43" y="183"/>
                  </a:lnTo>
                  <a:lnTo>
                    <a:pt x="43" y="185"/>
                  </a:lnTo>
                  <a:lnTo>
                    <a:pt x="43" y="183"/>
                  </a:lnTo>
                  <a:lnTo>
                    <a:pt x="41" y="183"/>
                  </a:lnTo>
                  <a:lnTo>
                    <a:pt x="41" y="185"/>
                  </a:lnTo>
                  <a:lnTo>
                    <a:pt x="41" y="183"/>
                  </a:lnTo>
                  <a:lnTo>
                    <a:pt x="38" y="183"/>
                  </a:lnTo>
                  <a:lnTo>
                    <a:pt x="41" y="183"/>
                  </a:lnTo>
                  <a:lnTo>
                    <a:pt x="38" y="183"/>
                  </a:lnTo>
                  <a:lnTo>
                    <a:pt x="38" y="180"/>
                  </a:lnTo>
                  <a:lnTo>
                    <a:pt x="35" y="180"/>
                  </a:lnTo>
                  <a:lnTo>
                    <a:pt x="35" y="183"/>
                  </a:lnTo>
                  <a:lnTo>
                    <a:pt x="35" y="180"/>
                  </a:lnTo>
                  <a:lnTo>
                    <a:pt x="33" y="180"/>
                  </a:lnTo>
                  <a:lnTo>
                    <a:pt x="33" y="183"/>
                  </a:lnTo>
                  <a:lnTo>
                    <a:pt x="30" y="183"/>
                  </a:lnTo>
                  <a:lnTo>
                    <a:pt x="30" y="180"/>
                  </a:lnTo>
                  <a:lnTo>
                    <a:pt x="30" y="177"/>
                  </a:lnTo>
                  <a:lnTo>
                    <a:pt x="33" y="177"/>
                  </a:lnTo>
                  <a:lnTo>
                    <a:pt x="33" y="175"/>
                  </a:lnTo>
                  <a:lnTo>
                    <a:pt x="30" y="175"/>
                  </a:lnTo>
                  <a:lnTo>
                    <a:pt x="30" y="177"/>
                  </a:lnTo>
                  <a:lnTo>
                    <a:pt x="28" y="177"/>
                  </a:lnTo>
                  <a:lnTo>
                    <a:pt x="28" y="180"/>
                  </a:lnTo>
                  <a:lnTo>
                    <a:pt x="25" y="177"/>
                  </a:lnTo>
                  <a:lnTo>
                    <a:pt x="25" y="180"/>
                  </a:lnTo>
                  <a:lnTo>
                    <a:pt x="28" y="180"/>
                  </a:lnTo>
                  <a:lnTo>
                    <a:pt x="28" y="183"/>
                  </a:lnTo>
                  <a:lnTo>
                    <a:pt x="25" y="183"/>
                  </a:lnTo>
                  <a:lnTo>
                    <a:pt x="25" y="180"/>
                  </a:lnTo>
                  <a:lnTo>
                    <a:pt x="23" y="180"/>
                  </a:lnTo>
                  <a:lnTo>
                    <a:pt x="23" y="183"/>
                  </a:lnTo>
                  <a:lnTo>
                    <a:pt x="20" y="180"/>
                  </a:lnTo>
                  <a:lnTo>
                    <a:pt x="18" y="180"/>
                  </a:lnTo>
                  <a:lnTo>
                    <a:pt x="18" y="183"/>
                  </a:lnTo>
                  <a:lnTo>
                    <a:pt x="15" y="183"/>
                  </a:lnTo>
                  <a:lnTo>
                    <a:pt x="15" y="185"/>
                  </a:lnTo>
                  <a:lnTo>
                    <a:pt x="13" y="185"/>
                  </a:lnTo>
                  <a:lnTo>
                    <a:pt x="13" y="188"/>
                  </a:lnTo>
                  <a:lnTo>
                    <a:pt x="10" y="185"/>
                  </a:lnTo>
                  <a:lnTo>
                    <a:pt x="8" y="183"/>
                  </a:lnTo>
                  <a:lnTo>
                    <a:pt x="8" y="185"/>
                  </a:lnTo>
                  <a:lnTo>
                    <a:pt x="5" y="183"/>
                  </a:lnTo>
                  <a:lnTo>
                    <a:pt x="2" y="183"/>
                  </a:lnTo>
                  <a:lnTo>
                    <a:pt x="2" y="180"/>
                  </a:lnTo>
                  <a:lnTo>
                    <a:pt x="2" y="177"/>
                  </a:lnTo>
                  <a:lnTo>
                    <a:pt x="2" y="175"/>
                  </a:lnTo>
                  <a:lnTo>
                    <a:pt x="0" y="175"/>
                  </a:lnTo>
                  <a:lnTo>
                    <a:pt x="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5" y="170"/>
                  </a:lnTo>
                  <a:lnTo>
                    <a:pt x="5" y="167"/>
                  </a:lnTo>
                  <a:lnTo>
                    <a:pt x="8" y="167"/>
                  </a:lnTo>
                  <a:lnTo>
                    <a:pt x="8" y="165"/>
                  </a:lnTo>
                  <a:lnTo>
                    <a:pt x="8" y="162"/>
                  </a:lnTo>
                  <a:lnTo>
                    <a:pt x="10" y="160"/>
                  </a:lnTo>
                  <a:lnTo>
                    <a:pt x="10" y="157"/>
                  </a:lnTo>
                  <a:lnTo>
                    <a:pt x="13" y="157"/>
                  </a:lnTo>
                  <a:lnTo>
                    <a:pt x="13" y="155"/>
                  </a:lnTo>
                  <a:lnTo>
                    <a:pt x="10" y="152"/>
                  </a:lnTo>
                  <a:lnTo>
                    <a:pt x="10" y="150"/>
                  </a:lnTo>
                  <a:lnTo>
                    <a:pt x="10" y="147"/>
                  </a:lnTo>
                  <a:lnTo>
                    <a:pt x="13" y="144"/>
                  </a:lnTo>
                  <a:lnTo>
                    <a:pt x="13" y="142"/>
                  </a:lnTo>
                  <a:lnTo>
                    <a:pt x="13" y="139"/>
                  </a:lnTo>
                  <a:lnTo>
                    <a:pt x="13" y="137"/>
                  </a:lnTo>
                  <a:lnTo>
                    <a:pt x="15" y="134"/>
                  </a:lnTo>
                  <a:lnTo>
                    <a:pt x="15" y="132"/>
                  </a:lnTo>
                  <a:lnTo>
                    <a:pt x="18" y="132"/>
                  </a:lnTo>
                  <a:lnTo>
                    <a:pt x="18" y="129"/>
                  </a:lnTo>
                  <a:lnTo>
                    <a:pt x="18" y="127"/>
                  </a:lnTo>
                  <a:lnTo>
                    <a:pt x="18" y="124"/>
                  </a:lnTo>
                  <a:lnTo>
                    <a:pt x="18" y="122"/>
                  </a:lnTo>
                  <a:lnTo>
                    <a:pt x="18" y="119"/>
                  </a:lnTo>
                  <a:lnTo>
                    <a:pt x="18" y="117"/>
                  </a:lnTo>
                  <a:lnTo>
                    <a:pt x="18" y="114"/>
                  </a:lnTo>
                  <a:lnTo>
                    <a:pt x="20" y="111"/>
                  </a:lnTo>
                  <a:lnTo>
                    <a:pt x="20" y="109"/>
                  </a:lnTo>
                  <a:lnTo>
                    <a:pt x="23" y="109"/>
                  </a:lnTo>
                  <a:lnTo>
                    <a:pt x="23" y="106"/>
                  </a:lnTo>
                  <a:lnTo>
                    <a:pt x="20" y="104"/>
                  </a:lnTo>
                  <a:lnTo>
                    <a:pt x="18" y="101"/>
                  </a:lnTo>
                  <a:lnTo>
                    <a:pt x="18" y="99"/>
                  </a:lnTo>
                  <a:lnTo>
                    <a:pt x="18" y="96"/>
                  </a:lnTo>
                  <a:lnTo>
                    <a:pt x="18" y="94"/>
                  </a:lnTo>
                  <a:lnTo>
                    <a:pt x="20" y="94"/>
                  </a:lnTo>
                  <a:lnTo>
                    <a:pt x="20" y="91"/>
                  </a:lnTo>
                  <a:close/>
                  <a:moveTo>
                    <a:pt x="383" y="175"/>
                  </a:moveTo>
                  <a:lnTo>
                    <a:pt x="380" y="175"/>
                  </a:lnTo>
                  <a:lnTo>
                    <a:pt x="380" y="172"/>
                  </a:lnTo>
                  <a:lnTo>
                    <a:pt x="380" y="170"/>
                  </a:lnTo>
                  <a:lnTo>
                    <a:pt x="383" y="170"/>
                  </a:lnTo>
                  <a:lnTo>
                    <a:pt x="383" y="167"/>
                  </a:lnTo>
                  <a:lnTo>
                    <a:pt x="383" y="165"/>
                  </a:lnTo>
                  <a:lnTo>
                    <a:pt x="383" y="167"/>
                  </a:lnTo>
                  <a:lnTo>
                    <a:pt x="385" y="167"/>
                  </a:lnTo>
                  <a:lnTo>
                    <a:pt x="385" y="165"/>
                  </a:lnTo>
                  <a:lnTo>
                    <a:pt x="383" y="165"/>
                  </a:lnTo>
                  <a:lnTo>
                    <a:pt x="385" y="165"/>
                  </a:lnTo>
                  <a:lnTo>
                    <a:pt x="388" y="165"/>
                  </a:lnTo>
                  <a:lnTo>
                    <a:pt x="388" y="162"/>
                  </a:lnTo>
                  <a:lnTo>
                    <a:pt x="390" y="162"/>
                  </a:lnTo>
                  <a:lnTo>
                    <a:pt x="390" y="160"/>
                  </a:lnTo>
                  <a:lnTo>
                    <a:pt x="393" y="160"/>
                  </a:lnTo>
                  <a:lnTo>
                    <a:pt x="393" y="162"/>
                  </a:lnTo>
                  <a:lnTo>
                    <a:pt x="390" y="162"/>
                  </a:lnTo>
                  <a:lnTo>
                    <a:pt x="390" y="165"/>
                  </a:lnTo>
                  <a:lnTo>
                    <a:pt x="388" y="165"/>
                  </a:lnTo>
                  <a:lnTo>
                    <a:pt x="388" y="167"/>
                  </a:lnTo>
                  <a:lnTo>
                    <a:pt x="385" y="170"/>
                  </a:lnTo>
                  <a:lnTo>
                    <a:pt x="383" y="172"/>
                  </a:lnTo>
                  <a:lnTo>
                    <a:pt x="383" y="175"/>
                  </a:lnTo>
                  <a:close/>
                  <a:moveTo>
                    <a:pt x="375" y="172"/>
                  </a:moveTo>
                  <a:lnTo>
                    <a:pt x="375" y="170"/>
                  </a:lnTo>
                  <a:lnTo>
                    <a:pt x="378" y="170"/>
                  </a:lnTo>
                  <a:lnTo>
                    <a:pt x="378" y="167"/>
                  </a:lnTo>
                  <a:lnTo>
                    <a:pt x="380" y="167"/>
                  </a:lnTo>
                  <a:lnTo>
                    <a:pt x="380" y="170"/>
                  </a:lnTo>
                  <a:lnTo>
                    <a:pt x="380" y="172"/>
                  </a:lnTo>
                  <a:lnTo>
                    <a:pt x="380" y="175"/>
                  </a:lnTo>
                  <a:lnTo>
                    <a:pt x="378" y="175"/>
                  </a:lnTo>
                  <a:lnTo>
                    <a:pt x="375" y="175"/>
                  </a:lnTo>
                  <a:lnTo>
                    <a:pt x="375" y="172"/>
                  </a:lnTo>
                  <a:lnTo>
                    <a:pt x="375" y="175"/>
                  </a:lnTo>
                  <a:lnTo>
                    <a:pt x="378" y="175"/>
                  </a:lnTo>
                  <a:lnTo>
                    <a:pt x="378" y="172"/>
                  </a:lnTo>
                  <a:lnTo>
                    <a:pt x="375" y="172"/>
                  </a:lnTo>
                  <a:lnTo>
                    <a:pt x="375" y="175"/>
                  </a:lnTo>
                  <a:lnTo>
                    <a:pt x="375" y="172"/>
                  </a:lnTo>
                  <a:close/>
                  <a:moveTo>
                    <a:pt x="373" y="177"/>
                  </a:moveTo>
                  <a:lnTo>
                    <a:pt x="373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8" y="177"/>
                  </a:lnTo>
                  <a:lnTo>
                    <a:pt x="378" y="180"/>
                  </a:lnTo>
                  <a:lnTo>
                    <a:pt x="378" y="177"/>
                  </a:lnTo>
                  <a:lnTo>
                    <a:pt x="378" y="180"/>
                  </a:lnTo>
                  <a:lnTo>
                    <a:pt x="375" y="180"/>
                  </a:lnTo>
                  <a:lnTo>
                    <a:pt x="378" y="180"/>
                  </a:lnTo>
                  <a:lnTo>
                    <a:pt x="375" y="180"/>
                  </a:lnTo>
                  <a:lnTo>
                    <a:pt x="375" y="177"/>
                  </a:lnTo>
                  <a:lnTo>
                    <a:pt x="373" y="177"/>
                  </a:lnTo>
                  <a:close/>
                  <a:moveTo>
                    <a:pt x="378" y="177"/>
                  </a:moveTo>
                  <a:lnTo>
                    <a:pt x="378" y="175"/>
                  </a:lnTo>
                  <a:lnTo>
                    <a:pt x="380" y="175"/>
                  </a:lnTo>
                  <a:lnTo>
                    <a:pt x="380" y="177"/>
                  </a:lnTo>
                  <a:lnTo>
                    <a:pt x="378" y="177"/>
                  </a:lnTo>
                  <a:close/>
                  <a:moveTo>
                    <a:pt x="370" y="167"/>
                  </a:moveTo>
                  <a:lnTo>
                    <a:pt x="373" y="167"/>
                  </a:lnTo>
                  <a:lnTo>
                    <a:pt x="370" y="167"/>
                  </a:lnTo>
                  <a:lnTo>
                    <a:pt x="370" y="170"/>
                  </a:lnTo>
                  <a:lnTo>
                    <a:pt x="370" y="167"/>
                  </a:lnTo>
                  <a:close/>
                  <a:moveTo>
                    <a:pt x="368" y="177"/>
                  </a:moveTo>
                  <a:lnTo>
                    <a:pt x="370" y="177"/>
                  </a:lnTo>
                  <a:lnTo>
                    <a:pt x="370" y="180"/>
                  </a:lnTo>
                  <a:lnTo>
                    <a:pt x="370" y="177"/>
                  </a:lnTo>
                  <a:lnTo>
                    <a:pt x="368" y="177"/>
                  </a:lnTo>
                  <a:close/>
                  <a:moveTo>
                    <a:pt x="365" y="177"/>
                  </a:moveTo>
                  <a:lnTo>
                    <a:pt x="368" y="177"/>
                  </a:lnTo>
                  <a:lnTo>
                    <a:pt x="370" y="177"/>
                  </a:lnTo>
                  <a:lnTo>
                    <a:pt x="370" y="180"/>
                  </a:lnTo>
                  <a:lnTo>
                    <a:pt x="368" y="177"/>
                  </a:lnTo>
                  <a:lnTo>
                    <a:pt x="365" y="177"/>
                  </a:lnTo>
                  <a:close/>
                  <a:moveTo>
                    <a:pt x="378" y="177"/>
                  </a:moveTo>
                  <a:lnTo>
                    <a:pt x="380" y="177"/>
                  </a:lnTo>
                  <a:lnTo>
                    <a:pt x="380" y="180"/>
                  </a:lnTo>
                  <a:lnTo>
                    <a:pt x="378" y="180"/>
                  </a:lnTo>
                  <a:lnTo>
                    <a:pt x="378" y="177"/>
                  </a:lnTo>
                  <a:close/>
                  <a:moveTo>
                    <a:pt x="373" y="165"/>
                  </a:moveTo>
                  <a:lnTo>
                    <a:pt x="375" y="165"/>
                  </a:lnTo>
                  <a:lnTo>
                    <a:pt x="373" y="165"/>
                  </a:lnTo>
                  <a:close/>
                  <a:moveTo>
                    <a:pt x="370" y="195"/>
                  </a:moveTo>
                  <a:lnTo>
                    <a:pt x="373" y="195"/>
                  </a:lnTo>
                  <a:lnTo>
                    <a:pt x="370" y="195"/>
                  </a:lnTo>
                  <a:close/>
                  <a:moveTo>
                    <a:pt x="357" y="175"/>
                  </a:moveTo>
                  <a:lnTo>
                    <a:pt x="357" y="177"/>
                  </a:lnTo>
                  <a:lnTo>
                    <a:pt x="357" y="175"/>
                  </a:lnTo>
                  <a:close/>
                  <a:moveTo>
                    <a:pt x="368" y="175"/>
                  </a:moveTo>
                  <a:lnTo>
                    <a:pt x="370" y="175"/>
                  </a:lnTo>
                  <a:lnTo>
                    <a:pt x="368" y="175"/>
                  </a:lnTo>
                  <a:close/>
                  <a:moveTo>
                    <a:pt x="355" y="172"/>
                  </a:moveTo>
                  <a:lnTo>
                    <a:pt x="357" y="172"/>
                  </a:lnTo>
                  <a:lnTo>
                    <a:pt x="355" y="172"/>
                  </a:lnTo>
                  <a:close/>
                  <a:moveTo>
                    <a:pt x="357" y="177"/>
                  </a:moveTo>
                  <a:lnTo>
                    <a:pt x="360" y="177"/>
                  </a:lnTo>
                  <a:lnTo>
                    <a:pt x="357" y="177"/>
                  </a:lnTo>
                  <a:close/>
                  <a:moveTo>
                    <a:pt x="380" y="170"/>
                  </a:moveTo>
                  <a:lnTo>
                    <a:pt x="380" y="167"/>
                  </a:lnTo>
                  <a:lnTo>
                    <a:pt x="383" y="167"/>
                  </a:lnTo>
                  <a:lnTo>
                    <a:pt x="383" y="170"/>
                  </a:lnTo>
                  <a:lnTo>
                    <a:pt x="380" y="170"/>
                  </a:lnTo>
                  <a:close/>
                  <a:moveTo>
                    <a:pt x="357" y="195"/>
                  </a:moveTo>
                  <a:lnTo>
                    <a:pt x="360" y="195"/>
                  </a:lnTo>
                  <a:lnTo>
                    <a:pt x="357" y="195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177" name="Freeform 334"/>
            <p:cNvSpPr>
              <a:spLocks noEditPoints="1"/>
            </p:cNvSpPr>
            <p:nvPr/>
          </p:nvSpPr>
          <p:spPr bwMode="auto">
            <a:xfrm>
              <a:off x="7496765" y="2770218"/>
              <a:ext cx="311549" cy="180857"/>
            </a:xfrm>
            <a:custGeom>
              <a:avLst/>
              <a:gdLst>
                <a:gd name="T0" fmla="*/ 5 w 236"/>
                <a:gd name="T1" fmla="*/ 45 h 137"/>
                <a:gd name="T2" fmla="*/ 7 w 236"/>
                <a:gd name="T3" fmla="*/ 30 h 137"/>
                <a:gd name="T4" fmla="*/ 10 w 236"/>
                <a:gd name="T5" fmla="*/ 20 h 137"/>
                <a:gd name="T6" fmla="*/ 23 w 236"/>
                <a:gd name="T7" fmla="*/ 23 h 137"/>
                <a:gd name="T8" fmla="*/ 38 w 236"/>
                <a:gd name="T9" fmla="*/ 30 h 137"/>
                <a:gd name="T10" fmla="*/ 45 w 236"/>
                <a:gd name="T11" fmla="*/ 23 h 137"/>
                <a:gd name="T12" fmla="*/ 53 w 236"/>
                <a:gd name="T13" fmla="*/ 17 h 137"/>
                <a:gd name="T14" fmla="*/ 58 w 236"/>
                <a:gd name="T15" fmla="*/ 10 h 137"/>
                <a:gd name="T16" fmla="*/ 81 w 236"/>
                <a:gd name="T17" fmla="*/ 7 h 137"/>
                <a:gd name="T18" fmla="*/ 94 w 236"/>
                <a:gd name="T19" fmla="*/ 2 h 137"/>
                <a:gd name="T20" fmla="*/ 81 w 236"/>
                <a:gd name="T21" fmla="*/ 23 h 137"/>
                <a:gd name="T22" fmla="*/ 76 w 236"/>
                <a:gd name="T23" fmla="*/ 35 h 137"/>
                <a:gd name="T24" fmla="*/ 89 w 236"/>
                <a:gd name="T25" fmla="*/ 48 h 137"/>
                <a:gd name="T26" fmla="*/ 101 w 236"/>
                <a:gd name="T27" fmla="*/ 43 h 137"/>
                <a:gd name="T28" fmla="*/ 116 w 236"/>
                <a:gd name="T29" fmla="*/ 45 h 137"/>
                <a:gd name="T30" fmla="*/ 119 w 236"/>
                <a:gd name="T31" fmla="*/ 53 h 137"/>
                <a:gd name="T32" fmla="*/ 124 w 236"/>
                <a:gd name="T33" fmla="*/ 53 h 137"/>
                <a:gd name="T34" fmla="*/ 134 w 236"/>
                <a:gd name="T35" fmla="*/ 45 h 137"/>
                <a:gd name="T36" fmla="*/ 134 w 236"/>
                <a:gd name="T37" fmla="*/ 35 h 137"/>
                <a:gd name="T38" fmla="*/ 132 w 236"/>
                <a:gd name="T39" fmla="*/ 28 h 137"/>
                <a:gd name="T40" fmla="*/ 144 w 236"/>
                <a:gd name="T41" fmla="*/ 15 h 137"/>
                <a:gd name="T42" fmla="*/ 160 w 236"/>
                <a:gd name="T43" fmla="*/ 25 h 137"/>
                <a:gd name="T44" fmla="*/ 175 w 236"/>
                <a:gd name="T45" fmla="*/ 28 h 137"/>
                <a:gd name="T46" fmla="*/ 192 w 236"/>
                <a:gd name="T47" fmla="*/ 28 h 137"/>
                <a:gd name="T48" fmla="*/ 213 w 236"/>
                <a:gd name="T49" fmla="*/ 33 h 137"/>
                <a:gd name="T50" fmla="*/ 225 w 236"/>
                <a:gd name="T51" fmla="*/ 33 h 137"/>
                <a:gd name="T52" fmla="*/ 231 w 236"/>
                <a:gd name="T53" fmla="*/ 50 h 137"/>
                <a:gd name="T54" fmla="*/ 228 w 236"/>
                <a:gd name="T55" fmla="*/ 63 h 137"/>
                <a:gd name="T56" fmla="*/ 233 w 236"/>
                <a:gd name="T57" fmla="*/ 58 h 137"/>
                <a:gd name="T58" fmla="*/ 236 w 236"/>
                <a:gd name="T59" fmla="*/ 73 h 137"/>
                <a:gd name="T60" fmla="*/ 233 w 236"/>
                <a:gd name="T61" fmla="*/ 91 h 137"/>
                <a:gd name="T62" fmla="*/ 223 w 236"/>
                <a:gd name="T63" fmla="*/ 88 h 137"/>
                <a:gd name="T64" fmla="*/ 215 w 236"/>
                <a:gd name="T65" fmla="*/ 81 h 137"/>
                <a:gd name="T66" fmla="*/ 198 w 236"/>
                <a:gd name="T67" fmla="*/ 86 h 137"/>
                <a:gd name="T68" fmla="*/ 190 w 236"/>
                <a:gd name="T69" fmla="*/ 96 h 137"/>
                <a:gd name="T70" fmla="*/ 175 w 236"/>
                <a:gd name="T71" fmla="*/ 104 h 137"/>
                <a:gd name="T72" fmla="*/ 160 w 236"/>
                <a:gd name="T73" fmla="*/ 106 h 137"/>
                <a:gd name="T74" fmla="*/ 152 w 236"/>
                <a:gd name="T75" fmla="*/ 106 h 137"/>
                <a:gd name="T76" fmla="*/ 139 w 236"/>
                <a:gd name="T77" fmla="*/ 106 h 137"/>
                <a:gd name="T78" fmla="*/ 134 w 236"/>
                <a:gd name="T79" fmla="*/ 114 h 137"/>
                <a:gd name="T80" fmla="*/ 124 w 236"/>
                <a:gd name="T81" fmla="*/ 121 h 137"/>
                <a:gd name="T82" fmla="*/ 119 w 236"/>
                <a:gd name="T83" fmla="*/ 129 h 137"/>
                <a:gd name="T84" fmla="*/ 104 w 236"/>
                <a:gd name="T85" fmla="*/ 134 h 137"/>
                <a:gd name="T86" fmla="*/ 96 w 236"/>
                <a:gd name="T87" fmla="*/ 129 h 137"/>
                <a:gd name="T88" fmla="*/ 96 w 236"/>
                <a:gd name="T89" fmla="*/ 121 h 137"/>
                <a:gd name="T90" fmla="*/ 83 w 236"/>
                <a:gd name="T91" fmla="*/ 116 h 137"/>
                <a:gd name="T92" fmla="*/ 91 w 236"/>
                <a:gd name="T93" fmla="*/ 106 h 137"/>
                <a:gd name="T94" fmla="*/ 94 w 236"/>
                <a:gd name="T95" fmla="*/ 99 h 137"/>
                <a:gd name="T96" fmla="*/ 101 w 236"/>
                <a:gd name="T97" fmla="*/ 88 h 137"/>
                <a:gd name="T98" fmla="*/ 99 w 236"/>
                <a:gd name="T99" fmla="*/ 81 h 137"/>
                <a:gd name="T100" fmla="*/ 89 w 236"/>
                <a:gd name="T101" fmla="*/ 76 h 137"/>
                <a:gd name="T102" fmla="*/ 78 w 236"/>
                <a:gd name="T103" fmla="*/ 81 h 137"/>
                <a:gd name="T104" fmla="*/ 68 w 236"/>
                <a:gd name="T105" fmla="*/ 88 h 137"/>
                <a:gd name="T106" fmla="*/ 53 w 236"/>
                <a:gd name="T107" fmla="*/ 96 h 137"/>
                <a:gd name="T108" fmla="*/ 43 w 236"/>
                <a:gd name="T109" fmla="*/ 104 h 137"/>
                <a:gd name="T110" fmla="*/ 25 w 236"/>
                <a:gd name="T111" fmla="*/ 106 h 137"/>
                <a:gd name="T112" fmla="*/ 18 w 236"/>
                <a:gd name="T113" fmla="*/ 101 h 137"/>
                <a:gd name="T114" fmla="*/ 7 w 236"/>
                <a:gd name="T115" fmla="*/ 99 h 137"/>
                <a:gd name="T116" fmla="*/ 7 w 236"/>
                <a:gd name="T117" fmla="*/ 86 h 137"/>
                <a:gd name="T118" fmla="*/ 10 w 236"/>
                <a:gd name="T119" fmla="*/ 73 h 137"/>
                <a:gd name="T120" fmla="*/ 5 w 236"/>
                <a:gd name="T121" fmla="*/ 66 h 137"/>
                <a:gd name="T122" fmla="*/ 231 w 236"/>
                <a:gd name="T123" fmla="*/ 6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6" h="137">
                  <a:moveTo>
                    <a:pt x="0" y="55"/>
                  </a:moveTo>
                  <a:lnTo>
                    <a:pt x="0" y="53"/>
                  </a:lnTo>
                  <a:lnTo>
                    <a:pt x="2" y="53"/>
                  </a:lnTo>
                  <a:lnTo>
                    <a:pt x="2" y="50"/>
                  </a:lnTo>
                  <a:lnTo>
                    <a:pt x="5" y="50"/>
                  </a:lnTo>
                  <a:lnTo>
                    <a:pt x="5" y="48"/>
                  </a:lnTo>
                  <a:lnTo>
                    <a:pt x="7" y="48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5" y="43"/>
                  </a:lnTo>
                  <a:lnTo>
                    <a:pt x="5" y="40"/>
                  </a:lnTo>
                  <a:lnTo>
                    <a:pt x="5" y="38"/>
                  </a:lnTo>
                  <a:lnTo>
                    <a:pt x="7" y="38"/>
                  </a:lnTo>
                  <a:lnTo>
                    <a:pt x="5" y="38"/>
                  </a:lnTo>
                  <a:lnTo>
                    <a:pt x="5" y="35"/>
                  </a:lnTo>
                  <a:lnTo>
                    <a:pt x="7" y="35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2" y="23"/>
                  </a:lnTo>
                  <a:lnTo>
                    <a:pt x="12" y="20"/>
                  </a:lnTo>
                  <a:lnTo>
                    <a:pt x="15" y="20"/>
                  </a:lnTo>
                  <a:lnTo>
                    <a:pt x="15" y="23"/>
                  </a:lnTo>
                  <a:lnTo>
                    <a:pt x="15" y="25"/>
                  </a:lnTo>
                  <a:lnTo>
                    <a:pt x="18" y="25"/>
                  </a:lnTo>
                  <a:lnTo>
                    <a:pt x="20" y="23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5" y="25"/>
                  </a:lnTo>
                  <a:lnTo>
                    <a:pt x="25" y="28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3" y="28"/>
                  </a:lnTo>
                  <a:lnTo>
                    <a:pt x="35" y="28"/>
                  </a:lnTo>
                  <a:lnTo>
                    <a:pt x="35" y="30"/>
                  </a:lnTo>
                  <a:lnTo>
                    <a:pt x="38" y="30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0" y="25"/>
                  </a:lnTo>
                  <a:lnTo>
                    <a:pt x="43" y="25"/>
                  </a:lnTo>
                  <a:lnTo>
                    <a:pt x="43" y="28"/>
                  </a:lnTo>
                  <a:lnTo>
                    <a:pt x="43" y="25"/>
                  </a:lnTo>
                  <a:lnTo>
                    <a:pt x="45" y="25"/>
                  </a:lnTo>
                  <a:lnTo>
                    <a:pt x="45" y="23"/>
                  </a:lnTo>
                  <a:lnTo>
                    <a:pt x="45" y="25"/>
                  </a:lnTo>
                  <a:lnTo>
                    <a:pt x="45" y="23"/>
                  </a:lnTo>
                  <a:lnTo>
                    <a:pt x="48" y="23"/>
                  </a:lnTo>
                  <a:lnTo>
                    <a:pt x="50" y="23"/>
                  </a:lnTo>
                  <a:lnTo>
                    <a:pt x="53" y="23"/>
                  </a:lnTo>
                  <a:lnTo>
                    <a:pt x="53" y="20"/>
                  </a:lnTo>
                  <a:lnTo>
                    <a:pt x="56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6" y="17"/>
                  </a:lnTo>
                  <a:lnTo>
                    <a:pt x="56" y="15"/>
                  </a:lnTo>
                  <a:lnTo>
                    <a:pt x="58" y="17"/>
                  </a:lnTo>
                  <a:lnTo>
                    <a:pt x="58" y="15"/>
                  </a:lnTo>
                  <a:lnTo>
                    <a:pt x="61" y="15"/>
                  </a:lnTo>
                  <a:lnTo>
                    <a:pt x="58" y="15"/>
                  </a:lnTo>
                  <a:lnTo>
                    <a:pt x="58" y="12"/>
                  </a:lnTo>
                  <a:lnTo>
                    <a:pt x="61" y="12"/>
                  </a:lnTo>
                  <a:lnTo>
                    <a:pt x="58" y="10"/>
                  </a:lnTo>
                  <a:lnTo>
                    <a:pt x="61" y="10"/>
                  </a:lnTo>
                  <a:lnTo>
                    <a:pt x="63" y="10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68" y="7"/>
                  </a:lnTo>
                  <a:lnTo>
                    <a:pt x="71" y="7"/>
                  </a:lnTo>
                  <a:lnTo>
                    <a:pt x="76" y="7"/>
                  </a:lnTo>
                  <a:lnTo>
                    <a:pt x="78" y="7"/>
                  </a:lnTo>
                  <a:lnTo>
                    <a:pt x="81" y="7"/>
                  </a:lnTo>
                  <a:lnTo>
                    <a:pt x="81" y="5"/>
                  </a:lnTo>
                  <a:lnTo>
                    <a:pt x="83" y="5"/>
                  </a:lnTo>
                  <a:lnTo>
                    <a:pt x="83" y="2"/>
                  </a:lnTo>
                  <a:lnTo>
                    <a:pt x="86" y="2"/>
                  </a:lnTo>
                  <a:lnTo>
                    <a:pt x="89" y="2"/>
                  </a:lnTo>
                  <a:lnTo>
                    <a:pt x="89" y="0"/>
                  </a:lnTo>
                  <a:lnTo>
                    <a:pt x="91" y="0"/>
                  </a:lnTo>
                  <a:lnTo>
                    <a:pt x="91" y="2"/>
                  </a:lnTo>
                  <a:lnTo>
                    <a:pt x="94" y="2"/>
                  </a:lnTo>
                  <a:lnTo>
                    <a:pt x="94" y="0"/>
                  </a:lnTo>
                  <a:lnTo>
                    <a:pt x="94" y="5"/>
                  </a:lnTo>
                  <a:lnTo>
                    <a:pt x="94" y="7"/>
                  </a:lnTo>
                  <a:lnTo>
                    <a:pt x="89" y="10"/>
                  </a:lnTo>
                  <a:lnTo>
                    <a:pt x="89" y="12"/>
                  </a:lnTo>
                  <a:lnTo>
                    <a:pt x="89" y="15"/>
                  </a:lnTo>
                  <a:lnTo>
                    <a:pt x="86" y="15"/>
                  </a:lnTo>
                  <a:lnTo>
                    <a:pt x="83" y="17"/>
                  </a:lnTo>
                  <a:lnTo>
                    <a:pt x="81" y="23"/>
                  </a:lnTo>
                  <a:lnTo>
                    <a:pt x="81" y="25"/>
                  </a:lnTo>
                  <a:lnTo>
                    <a:pt x="81" y="28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78" y="33"/>
                  </a:lnTo>
                  <a:lnTo>
                    <a:pt x="78" y="30"/>
                  </a:lnTo>
                  <a:lnTo>
                    <a:pt x="76" y="30"/>
                  </a:lnTo>
                  <a:lnTo>
                    <a:pt x="76" y="33"/>
                  </a:lnTo>
                  <a:lnTo>
                    <a:pt x="76" y="35"/>
                  </a:lnTo>
                  <a:lnTo>
                    <a:pt x="76" y="38"/>
                  </a:lnTo>
                  <a:lnTo>
                    <a:pt x="76" y="40"/>
                  </a:lnTo>
                  <a:lnTo>
                    <a:pt x="78" y="40"/>
                  </a:lnTo>
                  <a:lnTo>
                    <a:pt x="81" y="40"/>
                  </a:lnTo>
                  <a:lnTo>
                    <a:pt x="83" y="40"/>
                  </a:lnTo>
                  <a:lnTo>
                    <a:pt x="86" y="40"/>
                  </a:lnTo>
                  <a:lnTo>
                    <a:pt x="89" y="43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91" y="48"/>
                  </a:lnTo>
                  <a:lnTo>
                    <a:pt x="94" y="48"/>
                  </a:lnTo>
                  <a:lnTo>
                    <a:pt x="94" y="45"/>
                  </a:lnTo>
                  <a:lnTo>
                    <a:pt x="96" y="45"/>
                  </a:lnTo>
                  <a:lnTo>
                    <a:pt x="99" y="45"/>
                  </a:lnTo>
                  <a:lnTo>
                    <a:pt x="99" y="48"/>
                  </a:lnTo>
                  <a:lnTo>
                    <a:pt x="99" y="45"/>
                  </a:lnTo>
                  <a:lnTo>
                    <a:pt x="101" y="45"/>
                  </a:lnTo>
                  <a:lnTo>
                    <a:pt x="101" y="43"/>
                  </a:lnTo>
                  <a:lnTo>
                    <a:pt x="104" y="40"/>
                  </a:lnTo>
                  <a:lnTo>
                    <a:pt x="106" y="40"/>
                  </a:lnTo>
                  <a:lnTo>
                    <a:pt x="106" y="45"/>
                  </a:lnTo>
                  <a:lnTo>
                    <a:pt x="109" y="43"/>
                  </a:lnTo>
                  <a:lnTo>
                    <a:pt x="111" y="43"/>
                  </a:lnTo>
                  <a:lnTo>
                    <a:pt x="114" y="43"/>
                  </a:lnTo>
                  <a:lnTo>
                    <a:pt x="116" y="43"/>
                  </a:lnTo>
                  <a:lnTo>
                    <a:pt x="119" y="45"/>
                  </a:lnTo>
                  <a:lnTo>
                    <a:pt x="116" y="45"/>
                  </a:lnTo>
                  <a:lnTo>
                    <a:pt x="119" y="45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21" y="48"/>
                  </a:lnTo>
                  <a:lnTo>
                    <a:pt x="119" y="48"/>
                  </a:lnTo>
                  <a:lnTo>
                    <a:pt x="121" y="48"/>
                  </a:lnTo>
                  <a:lnTo>
                    <a:pt x="119" y="48"/>
                  </a:lnTo>
                  <a:lnTo>
                    <a:pt x="119" y="50"/>
                  </a:lnTo>
                  <a:lnTo>
                    <a:pt x="119" y="53"/>
                  </a:lnTo>
                  <a:lnTo>
                    <a:pt x="119" y="55"/>
                  </a:lnTo>
                  <a:lnTo>
                    <a:pt x="119" y="58"/>
                  </a:lnTo>
                  <a:lnTo>
                    <a:pt x="121" y="55"/>
                  </a:lnTo>
                  <a:lnTo>
                    <a:pt x="121" y="58"/>
                  </a:lnTo>
                  <a:lnTo>
                    <a:pt x="121" y="55"/>
                  </a:lnTo>
                  <a:lnTo>
                    <a:pt x="124" y="55"/>
                  </a:lnTo>
                  <a:lnTo>
                    <a:pt x="121" y="55"/>
                  </a:lnTo>
                  <a:lnTo>
                    <a:pt x="121" y="53"/>
                  </a:lnTo>
                  <a:lnTo>
                    <a:pt x="124" y="53"/>
                  </a:lnTo>
                  <a:lnTo>
                    <a:pt x="127" y="53"/>
                  </a:lnTo>
                  <a:lnTo>
                    <a:pt x="127" y="55"/>
                  </a:lnTo>
                  <a:lnTo>
                    <a:pt x="129" y="55"/>
                  </a:lnTo>
                  <a:lnTo>
                    <a:pt x="129" y="53"/>
                  </a:lnTo>
                  <a:lnTo>
                    <a:pt x="132" y="53"/>
                  </a:lnTo>
                  <a:lnTo>
                    <a:pt x="132" y="50"/>
                  </a:lnTo>
                  <a:lnTo>
                    <a:pt x="132" y="48"/>
                  </a:lnTo>
                  <a:lnTo>
                    <a:pt x="134" y="48"/>
                  </a:lnTo>
                  <a:lnTo>
                    <a:pt x="134" y="45"/>
                  </a:lnTo>
                  <a:lnTo>
                    <a:pt x="134" y="43"/>
                  </a:lnTo>
                  <a:lnTo>
                    <a:pt x="132" y="43"/>
                  </a:lnTo>
                  <a:lnTo>
                    <a:pt x="132" y="40"/>
                  </a:lnTo>
                  <a:lnTo>
                    <a:pt x="132" y="38"/>
                  </a:lnTo>
                  <a:lnTo>
                    <a:pt x="132" y="35"/>
                  </a:lnTo>
                  <a:lnTo>
                    <a:pt x="132" y="33"/>
                  </a:lnTo>
                  <a:lnTo>
                    <a:pt x="134" y="35"/>
                  </a:lnTo>
                  <a:lnTo>
                    <a:pt x="134" y="33"/>
                  </a:lnTo>
                  <a:lnTo>
                    <a:pt x="134" y="35"/>
                  </a:lnTo>
                  <a:lnTo>
                    <a:pt x="137" y="35"/>
                  </a:lnTo>
                  <a:lnTo>
                    <a:pt x="137" y="38"/>
                  </a:lnTo>
                  <a:lnTo>
                    <a:pt x="137" y="35"/>
                  </a:lnTo>
                  <a:lnTo>
                    <a:pt x="137" y="33"/>
                  </a:lnTo>
                  <a:lnTo>
                    <a:pt x="139" y="33"/>
                  </a:lnTo>
                  <a:lnTo>
                    <a:pt x="137" y="33"/>
                  </a:lnTo>
                  <a:lnTo>
                    <a:pt x="137" y="30"/>
                  </a:lnTo>
                  <a:lnTo>
                    <a:pt x="134" y="30"/>
                  </a:lnTo>
                  <a:lnTo>
                    <a:pt x="132" y="28"/>
                  </a:lnTo>
                  <a:lnTo>
                    <a:pt x="132" y="25"/>
                  </a:lnTo>
                  <a:lnTo>
                    <a:pt x="132" y="23"/>
                  </a:lnTo>
                  <a:lnTo>
                    <a:pt x="134" y="23"/>
                  </a:lnTo>
                  <a:lnTo>
                    <a:pt x="134" y="20"/>
                  </a:lnTo>
                  <a:lnTo>
                    <a:pt x="139" y="20"/>
                  </a:lnTo>
                  <a:lnTo>
                    <a:pt x="139" y="15"/>
                  </a:lnTo>
                  <a:lnTo>
                    <a:pt x="142" y="17"/>
                  </a:lnTo>
                  <a:lnTo>
                    <a:pt x="144" y="17"/>
                  </a:lnTo>
                  <a:lnTo>
                    <a:pt x="144" y="15"/>
                  </a:lnTo>
                  <a:lnTo>
                    <a:pt x="147" y="15"/>
                  </a:lnTo>
                  <a:lnTo>
                    <a:pt x="147" y="17"/>
                  </a:lnTo>
                  <a:lnTo>
                    <a:pt x="147" y="20"/>
                  </a:lnTo>
                  <a:lnTo>
                    <a:pt x="147" y="23"/>
                  </a:lnTo>
                  <a:lnTo>
                    <a:pt x="149" y="23"/>
                  </a:lnTo>
                  <a:lnTo>
                    <a:pt x="149" y="25"/>
                  </a:lnTo>
                  <a:lnTo>
                    <a:pt x="154" y="25"/>
                  </a:lnTo>
                  <a:lnTo>
                    <a:pt x="157" y="25"/>
                  </a:lnTo>
                  <a:lnTo>
                    <a:pt x="160" y="25"/>
                  </a:lnTo>
                  <a:lnTo>
                    <a:pt x="160" y="23"/>
                  </a:lnTo>
                  <a:lnTo>
                    <a:pt x="160" y="25"/>
                  </a:lnTo>
                  <a:lnTo>
                    <a:pt x="162" y="25"/>
                  </a:lnTo>
                  <a:lnTo>
                    <a:pt x="162" y="28"/>
                  </a:lnTo>
                  <a:lnTo>
                    <a:pt x="165" y="28"/>
                  </a:lnTo>
                  <a:lnTo>
                    <a:pt x="167" y="28"/>
                  </a:lnTo>
                  <a:lnTo>
                    <a:pt x="170" y="28"/>
                  </a:lnTo>
                  <a:lnTo>
                    <a:pt x="172" y="28"/>
                  </a:lnTo>
                  <a:lnTo>
                    <a:pt x="175" y="28"/>
                  </a:lnTo>
                  <a:lnTo>
                    <a:pt x="177" y="28"/>
                  </a:lnTo>
                  <a:lnTo>
                    <a:pt x="180" y="28"/>
                  </a:lnTo>
                  <a:lnTo>
                    <a:pt x="182" y="28"/>
                  </a:lnTo>
                  <a:lnTo>
                    <a:pt x="182" y="25"/>
                  </a:lnTo>
                  <a:lnTo>
                    <a:pt x="185" y="25"/>
                  </a:lnTo>
                  <a:lnTo>
                    <a:pt x="187" y="25"/>
                  </a:lnTo>
                  <a:lnTo>
                    <a:pt x="187" y="28"/>
                  </a:lnTo>
                  <a:lnTo>
                    <a:pt x="190" y="28"/>
                  </a:lnTo>
                  <a:lnTo>
                    <a:pt x="192" y="28"/>
                  </a:lnTo>
                  <a:lnTo>
                    <a:pt x="195" y="28"/>
                  </a:lnTo>
                  <a:lnTo>
                    <a:pt x="198" y="28"/>
                  </a:lnTo>
                  <a:lnTo>
                    <a:pt x="200" y="28"/>
                  </a:lnTo>
                  <a:lnTo>
                    <a:pt x="200" y="30"/>
                  </a:lnTo>
                  <a:lnTo>
                    <a:pt x="203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3" y="30"/>
                  </a:lnTo>
                  <a:lnTo>
                    <a:pt x="213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8" y="28"/>
                  </a:lnTo>
                  <a:lnTo>
                    <a:pt x="218" y="30"/>
                  </a:lnTo>
                  <a:lnTo>
                    <a:pt x="220" y="30"/>
                  </a:lnTo>
                  <a:lnTo>
                    <a:pt x="223" y="28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5" y="33"/>
                  </a:lnTo>
                  <a:lnTo>
                    <a:pt x="225" y="35"/>
                  </a:lnTo>
                  <a:lnTo>
                    <a:pt x="225" y="38"/>
                  </a:lnTo>
                  <a:lnTo>
                    <a:pt x="225" y="40"/>
                  </a:lnTo>
                  <a:lnTo>
                    <a:pt x="228" y="40"/>
                  </a:lnTo>
                  <a:lnTo>
                    <a:pt x="228" y="43"/>
                  </a:lnTo>
                  <a:lnTo>
                    <a:pt x="228" y="45"/>
                  </a:lnTo>
                  <a:lnTo>
                    <a:pt x="228" y="48"/>
                  </a:lnTo>
                  <a:lnTo>
                    <a:pt x="228" y="50"/>
                  </a:lnTo>
                  <a:lnTo>
                    <a:pt x="231" y="50"/>
                  </a:lnTo>
                  <a:lnTo>
                    <a:pt x="231" y="53"/>
                  </a:lnTo>
                  <a:lnTo>
                    <a:pt x="233" y="53"/>
                  </a:lnTo>
                  <a:lnTo>
                    <a:pt x="231" y="53"/>
                  </a:lnTo>
                  <a:lnTo>
                    <a:pt x="231" y="55"/>
                  </a:lnTo>
                  <a:lnTo>
                    <a:pt x="233" y="55"/>
                  </a:lnTo>
                  <a:lnTo>
                    <a:pt x="231" y="58"/>
                  </a:lnTo>
                  <a:lnTo>
                    <a:pt x="231" y="61"/>
                  </a:lnTo>
                  <a:lnTo>
                    <a:pt x="231" y="63"/>
                  </a:lnTo>
                  <a:lnTo>
                    <a:pt x="228" y="63"/>
                  </a:lnTo>
                  <a:lnTo>
                    <a:pt x="228" y="66"/>
                  </a:lnTo>
                  <a:lnTo>
                    <a:pt x="231" y="66"/>
                  </a:lnTo>
                  <a:lnTo>
                    <a:pt x="228" y="66"/>
                  </a:lnTo>
                  <a:lnTo>
                    <a:pt x="231" y="66"/>
                  </a:lnTo>
                  <a:lnTo>
                    <a:pt x="231" y="63"/>
                  </a:lnTo>
                  <a:lnTo>
                    <a:pt x="233" y="63"/>
                  </a:lnTo>
                  <a:lnTo>
                    <a:pt x="231" y="61"/>
                  </a:lnTo>
                  <a:lnTo>
                    <a:pt x="233" y="61"/>
                  </a:lnTo>
                  <a:lnTo>
                    <a:pt x="233" y="58"/>
                  </a:lnTo>
                  <a:lnTo>
                    <a:pt x="233" y="55"/>
                  </a:lnTo>
                  <a:lnTo>
                    <a:pt x="233" y="58"/>
                  </a:lnTo>
                  <a:lnTo>
                    <a:pt x="233" y="61"/>
                  </a:lnTo>
                  <a:lnTo>
                    <a:pt x="233" y="63"/>
                  </a:lnTo>
                  <a:lnTo>
                    <a:pt x="233" y="66"/>
                  </a:lnTo>
                  <a:lnTo>
                    <a:pt x="236" y="66"/>
                  </a:lnTo>
                  <a:lnTo>
                    <a:pt x="236" y="68"/>
                  </a:lnTo>
                  <a:lnTo>
                    <a:pt x="236" y="71"/>
                  </a:lnTo>
                  <a:lnTo>
                    <a:pt x="236" y="73"/>
                  </a:lnTo>
                  <a:lnTo>
                    <a:pt x="236" y="76"/>
                  </a:lnTo>
                  <a:lnTo>
                    <a:pt x="236" y="78"/>
                  </a:lnTo>
                  <a:lnTo>
                    <a:pt x="236" y="81"/>
                  </a:lnTo>
                  <a:lnTo>
                    <a:pt x="236" y="83"/>
                  </a:lnTo>
                  <a:lnTo>
                    <a:pt x="236" y="86"/>
                  </a:lnTo>
                  <a:lnTo>
                    <a:pt x="233" y="88"/>
                  </a:lnTo>
                  <a:lnTo>
                    <a:pt x="236" y="88"/>
                  </a:lnTo>
                  <a:lnTo>
                    <a:pt x="233" y="88"/>
                  </a:lnTo>
                  <a:lnTo>
                    <a:pt x="233" y="91"/>
                  </a:lnTo>
                  <a:lnTo>
                    <a:pt x="231" y="91"/>
                  </a:lnTo>
                  <a:lnTo>
                    <a:pt x="228" y="91"/>
                  </a:lnTo>
                  <a:lnTo>
                    <a:pt x="231" y="91"/>
                  </a:lnTo>
                  <a:lnTo>
                    <a:pt x="228" y="91"/>
                  </a:lnTo>
                  <a:lnTo>
                    <a:pt x="228" y="88"/>
                  </a:lnTo>
                  <a:lnTo>
                    <a:pt x="228" y="91"/>
                  </a:lnTo>
                  <a:lnTo>
                    <a:pt x="225" y="91"/>
                  </a:lnTo>
                  <a:lnTo>
                    <a:pt x="225" y="88"/>
                  </a:lnTo>
                  <a:lnTo>
                    <a:pt x="223" y="88"/>
                  </a:lnTo>
                  <a:lnTo>
                    <a:pt x="223" y="86"/>
                  </a:lnTo>
                  <a:lnTo>
                    <a:pt x="225" y="86"/>
                  </a:lnTo>
                  <a:lnTo>
                    <a:pt x="223" y="86"/>
                  </a:lnTo>
                  <a:lnTo>
                    <a:pt x="223" y="83"/>
                  </a:lnTo>
                  <a:lnTo>
                    <a:pt x="220" y="83"/>
                  </a:lnTo>
                  <a:lnTo>
                    <a:pt x="218" y="81"/>
                  </a:lnTo>
                  <a:lnTo>
                    <a:pt x="218" y="83"/>
                  </a:lnTo>
                  <a:lnTo>
                    <a:pt x="215" y="83"/>
                  </a:lnTo>
                  <a:lnTo>
                    <a:pt x="215" y="81"/>
                  </a:lnTo>
                  <a:lnTo>
                    <a:pt x="213" y="81"/>
                  </a:lnTo>
                  <a:lnTo>
                    <a:pt x="210" y="81"/>
                  </a:lnTo>
                  <a:lnTo>
                    <a:pt x="208" y="81"/>
                  </a:lnTo>
                  <a:lnTo>
                    <a:pt x="205" y="81"/>
                  </a:lnTo>
                  <a:lnTo>
                    <a:pt x="205" y="83"/>
                  </a:lnTo>
                  <a:lnTo>
                    <a:pt x="203" y="83"/>
                  </a:lnTo>
                  <a:lnTo>
                    <a:pt x="200" y="83"/>
                  </a:lnTo>
                  <a:lnTo>
                    <a:pt x="200" y="86"/>
                  </a:lnTo>
                  <a:lnTo>
                    <a:pt x="198" y="86"/>
                  </a:lnTo>
                  <a:lnTo>
                    <a:pt x="195" y="86"/>
                  </a:lnTo>
                  <a:lnTo>
                    <a:pt x="192" y="86"/>
                  </a:lnTo>
                  <a:lnTo>
                    <a:pt x="192" y="88"/>
                  </a:lnTo>
                  <a:lnTo>
                    <a:pt x="192" y="91"/>
                  </a:lnTo>
                  <a:lnTo>
                    <a:pt x="190" y="94"/>
                  </a:lnTo>
                  <a:lnTo>
                    <a:pt x="192" y="94"/>
                  </a:lnTo>
                  <a:lnTo>
                    <a:pt x="192" y="96"/>
                  </a:lnTo>
                  <a:lnTo>
                    <a:pt x="190" y="99"/>
                  </a:lnTo>
                  <a:lnTo>
                    <a:pt x="190" y="96"/>
                  </a:lnTo>
                  <a:lnTo>
                    <a:pt x="187" y="96"/>
                  </a:lnTo>
                  <a:lnTo>
                    <a:pt x="187" y="99"/>
                  </a:lnTo>
                  <a:lnTo>
                    <a:pt x="185" y="99"/>
                  </a:lnTo>
                  <a:lnTo>
                    <a:pt x="182" y="101"/>
                  </a:lnTo>
                  <a:lnTo>
                    <a:pt x="182" y="99"/>
                  </a:lnTo>
                  <a:lnTo>
                    <a:pt x="180" y="101"/>
                  </a:lnTo>
                  <a:lnTo>
                    <a:pt x="177" y="101"/>
                  </a:lnTo>
                  <a:lnTo>
                    <a:pt x="175" y="101"/>
                  </a:lnTo>
                  <a:lnTo>
                    <a:pt x="175" y="104"/>
                  </a:lnTo>
                  <a:lnTo>
                    <a:pt x="172" y="104"/>
                  </a:lnTo>
                  <a:lnTo>
                    <a:pt x="170" y="104"/>
                  </a:lnTo>
                  <a:lnTo>
                    <a:pt x="170" y="106"/>
                  </a:lnTo>
                  <a:lnTo>
                    <a:pt x="167" y="106"/>
                  </a:lnTo>
                  <a:lnTo>
                    <a:pt x="167" y="104"/>
                  </a:lnTo>
                  <a:lnTo>
                    <a:pt x="167" y="106"/>
                  </a:lnTo>
                  <a:lnTo>
                    <a:pt x="165" y="106"/>
                  </a:lnTo>
                  <a:lnTo>
                    <a:pt x="162" y="106"/>
                  </a:lnTo>
                  <a:lnTo>
                    <a:pt x="160" y="106"/>
                  </a:lnTo>
                  <a:lnTo>
                    <a:pt x="160" y="104"/>
                  </a:lnTo>
                  <a:lnTo>
                    <a:pt x="157" y="104"/>
                  </a:lnTo>
                  <a:lnTo>
                    <a:pt x="157" y="106"/>
                  </a:lnTo>
                  <a:lnTo>
                    <a:pt x="157" y="104"/>
                  </a:lnTo>
                  <a:lnTo>
                    <a:pt x="157" y="106"/>
                  </a:lnTo>
                  <a:lnTo>
                    <a:pt x="154" y="106"/>
                  </a:lnTo>
                  <a:lnTo>
                    <a:pt x="154" y="104"/>
                  </a:lnTo>
                  <a:lnTo>
                    <a:pt x="152" y="104"/>
                  </a:lnTo>
                  <a:lnTo>
                    <a:pt x="152" y="10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9" y="106"/>
                  </a:lnTo>
                  <a:lnTo>
                    <a:pt x="147" y="106"/>
                  </a:lnTo>
                  <a:lnTo>
                    <a:pt x="147" y="109"/>
                  </a:lnTo>
                  <a:lnTo>
                    <a:pt x="147" y="106"/>
                  </a:lnTo>
                  <a:lnTo>
                    <a:pt x="144" y="106"/>
                  </a:lnTo>
                  <a:lnTo>
                    <a:pt x="142" y="106"/>
                  </a:lnTo>
                  <a:lnTo>
                    <a:pt x="139" y="106"/>
                  </a:lnTo>
                  <a:lnTo>
                    <a:pt x="139" y="109"/>
                  </a:lnTo>
                  <a:lnTo>
                    <a:pt x="137" y="109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37" y="111"/>
                  </a:lnTo>
                  <a:lnTo>
                    <a:pt x="139" y="111"/>
                  </a:lnTo>
                  <a:lnTo>
                    <a:pt x="137" y="111"/>
                  </a:lnTo>
                  <a:lnTo>
                    <a:pt x="137" y="114"/>
                  </a:lnTo>
                  <a:lnTo>
                    <a:pt x="134" y="114"/>
                  </a:lnTo>
                  <a:lnTo>
                    <a:pt x="132" y="111"/>
                  </a:lnTo>
                  <a:lnTo>
                    <a:pt x="129" y="111"/>
                  </a:lnTo>
                  <a:lnTo>
                    <a:pt x="129" y="114"/>
                  </a:lnTo>
                  <a:lnTo>
                    <a:pt x="129" y="116"/>
                  </a:lnTo>
                  <a:lnTo>
                    <a:pt x="127" y="114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1"/>
                  </a:lnTo>
                  <a:lnTo>
                    <a:pt x="124" y="121"/>
                  </a:lnTo>
                  <a:lnTo>
                    <a:pt x="124" y="124"/>
                  </a:lnTo>
                  <a:lnTo>
                    <a:pt x="124" y="121"/>
                  </a:lnTo>
                  <a:lnTo>
                    <a:pt x="124" y="124"/>
                  </a:lnTo>
                  <a:lnTo>
                    <a:pt x="127" y="124"/>
                  </a:lnTo>
                  <a:lnTo>
                    <a:pt x="124" y="124"/>
                  </a:lnTo>
                  <a:lnTo>
                    <a:pt x="124" y="127"/>
                  </a:lnTo>
                  <a:lnTo>
                    <a:pt x="121" y="127"/>
                  </a:lnTo>
                  <a:lnTo>
                    <a:pt x="121" y="129"/>
                  </a:lnTo>
                  <a:lnTo>
                    <a:pt x="119" y="129"/>
                  </a:lnTo>
                  <a:lnTo>
                    <a:pt x="116" y="129"/>
                  </a:lnTo>
                  <a:lnTo>
                    <a:pt x="114" y="129"/>
                  </a:lnTo>
                  <a:lnTo>
                    <a:pt x="114" y="132"/>
                  </a:lnTo>
                  <a:lnTo>
                    <a:pt x="111" y="132"/>
                  </a:lnTo>
                  <a:lnTo>
                    <a:pt x="109" y="134"/>
                  </a:lnTo>
                  <a:lnTo>
                    <a:pt x="106" y="134"/>
                  </a:lnTo>
                  <a:lnTo>
                    <a:pt x="106" y="137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1" y="134"/>
                  </a:lnTo>
                  <a:lnTo>
                    <a:pt x="99" y="134"/>
                  </a:lnTo>
                  <a:lnTo>
                    <a:pt x="99" y="132"/>
                  </a:lnTo>
                  <a:lnTo>
                    <a:pt x="101" y="132"/>
                  </a:lnTo>
                  <a:lnTo>
                    <a:pt x="99" y="132"/>
                  </a:lnTo>
                  <a:lnTo>
                    <a:pt x="96" y="132"/>
                  </a:lnTo>
                  <a:lnTo>
                    <a:pt x="96" y="129"/>
                  </a:lnTo>
                  <a:lnTo>
                    <a:pt x="94" y="129"/>
                  </a:lnTo>
                  <a:lnTo>
                    <a:pt x="94" y="127"/>
                  </a:lnTo>
                  <a:lnTo>
                    <a:pt x="96" y="127"/>
                  </a:lnTo>
                  <a:lnTo>
                    <a:pt x="94" y="127"/>
                  </a:lnTo>
                  <a:lnTo>
                    <a:pt x="96" y="127"/>
                  </a:lnTo>
                  <a:lnTo>
                    <a:pt x="96" y="124"/>
                  </a:lnTo>
                  <a:lnTo>
                    <a:pt x="96" y="121"/>
                  </a:lnTo>
                  <a:lnTo>
                    <a:pt x="94" y="121"/>
                  </a:lnTo>
                  <a:lnTo>
                    <a:pt x="96" y="121"/>
                  </a:lnTo>
                  <a:lnTo>
                    <a:pt x="96" y="119"/>
                  </a:lnTo>
                  <a:lnTo>
                    <a:pt x="94" y="119"/>
                  </a:lnTo>
                  <a:lnTo>
                    <a:pt x="94" y="116"/>
                  </a:lnTo>
                  <a:lnTo>
                    <a:pt x="91" y="116"/>
                  </a:lnTo>
                  <a:lnTo>
                    <a:pt x="91" y="114"/>
                  </a:lnTo>
                  <a:lnTo>
                    <a:pt x="91" y="116"/>
                  </a:lnTo>
                  <a:lnTo>
                    <a:pt x="89" y="116"/>
                  </a:lnTo>
                  <a:lnTo>
                    <a:pt x="86" y="116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86" y="114"/>
                  </a:lnTo>
                  <a:lnTo>
                    <a:pt x="86" y="111"/>
                  </a:lnTo>
                  <a:lnTo>
                    <a:pt x="86" y="114"/>
                  </a:lnTo>
                  <a:lnTo>
                    <a:pt x="86" y="111"/>
                  </a:lnTo>
                  <a:lnTo>
                    <a:pt x="89" y="111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91" y="106"/>
                  </a:lnTo>
                  <a:lnTo>
                    <a:pt x="89" y="106"/>
                  </a:lnTo>
                  <a:lnTo>
                    <a:pt x="91" y="106"/>
                  </a:lnTo>
                  <a:lnTo>
                    <a:pt x="94" y="106"/>
                  </a:lnTo>
                  <a:lnTo>
                    <a:pt x="96" y="104"/>
                  </a:lnTo>
                  <a:lnTo>
                    <a:pt x="94" y="104"/>
                  </a:lnTo>
                  <a:lnTo>
                    <a:pt x="96" y="104"/>
                  </a:lnTo>
                  <a:lnTo>
                    <a:pt x="96" y="101"/>
                  </a:lnTo>
                  <a:lnTo>
                    <a:pt x="96" y="99"/>
                  </a:lnTo>
                  <a:lnTo>
                    <a:pt x="94" y="99"/>
                  </a:lnTo>
                  <a:lnTo>
                    <a:pt x="94" y="96"/>
                  </a:lnTo>
                  <a:lnTo>
                    <a:pt x="91" y="96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1"/>
                  </a:lnTo>
                  <a:lnTo>
                    <a:pt x="96" y="91"/>
                  </a:lnTo>
                  <a:lnTo>
                    <a:pt x="99" y="91"/>
                  </a:lnTo>
                  <a:lnTo>
                    <a:pt x="99" y="88"/>
                  </a:lnTo>
                  <a:lnTo>
                    <a:pt x="101" y="88"/>
                  </a:lnTo>
                  <a:lnTo>
                    <a:pt x="104" y="88"/>
                  </a:lnTo>
                  <a:lnTo>
                    <a:pt x="106" y="86"/>
                  </a:lnTo>
                  <a:lnTo>
                    <a:pt x="104" y="86"/>
                  </a:lnTo>
                  <a:lnTo>
                    <a:pt x="104" y="83"/>
                  </a:lnTo>
                  <a:lnTo>
                    <a:pt x="104" y="81"/>
                  </a:lnTo>
                  <a:lnTo>
                    <a:pt x="101" y="81"/>
                  </a:lnTo>
                  <a:lnTo>
                    <a:pt x="99" y="81"/>
                  </a:lnTo>
                  <a:lnTo>
                    <a:pt x="101" y="81"/>
                  </a:lnTo>
                  <a:lnTo>
                    <a:pt x="99" y="81"/>
                  </a:lnTo>
                  <a:lnTo>
                    <a:pt x="99" y="78"/>
                  </a:lnTo>
                  <a:lnTo>
                    <a:pt x="96" y="78"/>
                  </a:lnTo>
                  <a:lnTo>
                    <a:pt x="94" y="78"/>
                  </a:lnTo>
                  <a:lnTo>
                    <a:pt x="94" y="76"/>
                  </a:lnTo>
                  <a:lnTo>
                    <a:pt x="91" y="76"/>
                  </a:lnTo>
                  <a:lnTo>
                    <a:pt x="89" y="73"/>
                  </a:lnTo>
                  <a:lnTo>
                    <a:pt x="89" y="76"/>
                  </a:lnTo>
                  <a:lnTo>
                    <a:pt x="89" y="73"/>
                  </a:lnTo>
                  <a:lnTo>
                    <a:pt x="89" y="76"/>
                  </a:lnTo>
                  <a:lnTo>
                    <a:pt x="86" y="76"/>
                  </a:lnTo>
                  <a:lnTo>
                    <a:pt x="83" y="76"/>
                  </a:lnTo>
                  <a:lnTo>
                    <a:pt x="83" y="78"/>
                  </a:lnTo>
                  <a:lnTo>
                    <a:pt x="81" y="78"/>
                  </a:lnTo>
                  <a:lnTo>
                    <a:pt x="81" y="81"/>
                  </a:lnTo>
                  <a:lnTo>
                    <a:pt x="81" y="78"/>
                  </a:lnTo>
                  <a:lnTo>
                    <a:pt x="78" y="81"/>
                  </a:lnTo>
                  <a:lnTo>
                    <a:pt x="78" y="78"/>
                  </a:lnTo>
                  <a:lnTo>
                    <a:pt x="78" y="81"/>
                  </a:lnTo>
                  <a:lnTo>
                    <a:pt x="76" y="78"/>
                  </a:lnTo>
                  <a:lnTo>
                    <a:pt x="76" y="81"/>
                  </a:lnTo>
                  <a:lnTo>
                    <a:pt x="73" y="81"/>
                  </a:lnTo>
                  <a:lnTo>
                    <a:pt x="76" y="81"/>
                  </a:lnTo>
                  <a:lnTo>
                    <a:pt x="76" y="83"/>
                  </a:lnTo>
                  <a:lnTo>
                    <a:pt x="73" y="83"/>
                  </a:lnTo>
                  <a:lnTo>
                    <a:pt x="73" y="86"/>
                  </a:lnTo>
                  <a:lnTo>
                    <a:pt x="71" y="86"/>
                  </a:lnTo>
                  <a:lnTo>
                    <a:pt x="68" y="88"/>
                  </a:lnTo>
                  <a:lnTo>
                    <a:pt x="66" y="88"/>
                  </a:lnTo>
                  <a:lnTo>
                    <a:pt x="66" y="91"/>
                  </a:lnTo>
                  <a:lnTo>
                    <a:pt x="66" y="88"/>
                  </a:lnTo>
                  <a:lnTo>
                    <a:pt x="63" y="91"/>
                  </a:lnTo>
                  <a:lnTo>
                    <a:pt x="61" y="94"/>
                  </a:lnTo>
                  <a:lnTo>
                    <a:pt x="61" y="96"/>
                  </a:lnTo>
                  <a:lnTo>
                    <a:pt x="58" y="96"/>
                  </a:lnTo>
                  <a:lnTo>
                    <a:pt x="56" y="96"/>
                  </a:lnTo>
                  <a:lnTo>
                    <a:pt x="53" y="96"/>
                  </a:lnTo>
                  <a:lnTo>
                    <a:pt x="53" y="99"/>
                  </a:lnTo>
                  <a:lnTo>
                    <a:pt x="50" y="99"/>
                  </a:lnTo>
                  <a:lnTo>
                    <a:pt x="50" y="101"/>
                  </a:lnTo>
                  <a:lnTo>
                    <a:pt x="48" y="101"/>
                  </a:lnTo>
                  <a:lnTo>
                    <a:pt x="50" y="101"/>
                  </a:lnTo>
                  <a:lnTo>
                    <a:pt x="48" y="101"/>
                  </a:lnTo>
                  <a:lnTo>
                    <a:pt x="48" y="104"/>
                  </a:lnTo>
                  <a:lnTo>
                    <a:pt x="45" y="104"/>
                  </a:lnTo>
                  <a:lnTo>
                    <a:pt x="43" y="104"/>
                  </a:lnTo>
                  <a:lnTo>
                    <a:pt x="40" y="104"/>
                  </a:lnTo>
                  <a:lnTo>
                    <a:pt x="40" y="106"/>
                  </a:lnTo>
                  <a:lnTo>
                    <a:pt x="40" y="109"/>
                  </a:lnTo>
                  <a:lnTo>
                    <a:pt x="38" y="109"/>
                  </a:lnTo>
                  <a:lnTo>
                    <a:pt x="38" y="106"/>
                  </a:lnTo>
                  <a:lnTo>
                    <a:pt x="35" y="106"/>
                  </a:lnTo>
                  <a:lnTo>
                    <a:pt x="33" y="106"/>
                  </a:lnTo>
                  <a:lnTo>
                    <a:pt x="28" y="106"/>
                  </a:lnTo>
                  <a:lnTo>
                    <a:pt x="25" y="106"/>
                  </a:lnTo>
                  <a:lnTo>
                    <a:pt x="25" y="104"/>
                  </a:lnTo>
                  <a:lnTo>
                    <a:pt x="28" y="104"/>
                  </a:lnTo>
                  <a:lnTo>
                    <a:pt x="25" y="104"/>
                  </a:lnTo>
                  <a:lnTo>
                    <a:pt x="25" y="101"/>
                  </a:lnTo>
                  <a:lnTo>
                    <a:pt x="23" y="101"/>
                  </a:lnTo>
                  <a:lnTo>
                    <a:pt x="20" y="101"/>
                  </a:lnTo>
                  <a:lnTo>
                    <a:pt x="18" y="101"/>
                  </a:lnTo>
                  <a:lnTo>
                    <a:pt x="20" y="101"/>
                  </a:lnTo>
                  <a:lnTo>
                    <a:pt x="18" y="101"/>
                  </a:lnTo>
                  <a:lnTo>
                    <a:pt x="18" y="104"/>
                  </a:lnTo>
                  <a:lnTo>
                    <a:pt x="18" y="101"/>
                  </a:lnTo>
                  <a:lnTo>
                    <a:pt x="15" y="101"/>
                  </a:lnTo>
                  <a:lnTo>
                    <a:pt x="15" y="104"/>
                  </a:lnTo>
                  <a:lnTo>
                    <a:pt x="12" y="104"/>
                  </a:lnTo>
                  <a:lnTo>
                    <a:pt x="10" y="104"/>
                  </a:lnTo>
                  <a:lnTo>
                    <a:pt x="10" y="101"/>
                  </a:lnTo>
                  <a:lnTo>
                    <a:pt x="7" y="101"/>
                  </a:lnTo>
                  <a:lnTo>
                    <a:pt x="7" y="99"/>
                  </a:lnTo>
                  <a:lnTo>
                    <a:pt x="5" y="99"/>
                  </a:lnTo>
                  <a:lnTo>
                    <a:pt x="5" y="96"/>
                  </a:lnTo>
                  <a:lnTo>
                    <a:pt x="2" y="96"/>
                  </a:lnTo>
                  <a:lnTo>
                    <a:pt x="2" y="94"/>
                  </a:lnTo>
                  <a:lnTo>
                    <a:pt x="5" y="94"/>
                  </a:lnTo>
                  <a:lnTo>
                    <a:pt x="5" y="91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7" y="86"/>
                  </a:lnTo>
                  <a:lnTo>
                    <a:pt x="10" y="86"/>
                  </a:lnTo>
                  <a:lnTo>
                    <a:pt x="7" y="86"/>
                  </a:lnTo>
                  <a:lnTo>
                    <a:pt x="7" y="83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2" y="73"/>
                  </a:lnTo>
                  <a:lnTo>
                    <a:pt x="10" y="73"/>
                  </a:lnTo>
                  <a:lnTo>
                    <a:pt x="7" y="73"/>
                  </a:lnTo>
                  <a:lnTo>
                    <a:pt x="7" y="71"/>
                  </a:lnTo>
                  <a:lnTo>
                    <a:pt x="7" y="68"/>
                  </a:lnTo>
                  <a:lnTo>
                    <a:pt x="5" y="68"/>
                  </a:lnTo>
                  <a:lnTo>
                    <a:pt x="5" y="71"/>
                  </a:lnTo>
                  <a:lnTo>
                    <a:pt x="5" y="68"/>
                  </a:lnTo>
                  <a:lnTo>
                    <a:pt x="5" y="71"/>
                  </a:lnTo>
                  <a:lnTo>
                    <a:pt x="5" y="68"/>
                  </a:lnTo>
                  <a:lnTo>
                    <a:pt x="5" y="66"/>
                  </a:lnTo>
                  <a:lnTo>
                    <a:pt x="5" y="63"/>
                  </a:lnTo>
                  <a:lnTo>
                    <a:pt x="5" y="61"/>
                  </a:lnTo>
                  <a:lnTo>
                    <a:pt x="2" y="61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55"/>
                  </a:lnTo>
                  <a:close/>
                  <a:moveTo>
                    <a:pt x="231" y="63"/>
                  </a:moveTo>
                  <a:lnTo>
                    <a:pt x="231" y="61"/>
                  </a:lnTo>
                  <a:lnTo>
                    <a:pt x="231" y="63"/>
                  </a:lnTo>
                  <a:close/>
                  <a:moveTo>
                    <a:pt x="231" y="58"/>
                  </a:moveTo>
                  <a:lnTo>
                    <a:pt x="233" y="58"/>
                  </a:lnTo>
                  <a:lnTo>
                    <a:pt x="231" y="58"/>
                  </a:lnTo>
                  <a:close/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78" name="Freeform 335"/>
            <p:cNvSpPr>
              <a:spLocks noEditPoints="1"/>
            </p:cNvSpPr>
            <p:nvPr/>
          </p:nvSpPr>
          <p:spPr bwMode="auto">
            <a:xfrm>
              <a:off x="5912615" y="2092994"/>
              <a:ext cx="1008575" cy="978212"/>
            </a:xfrm>
            <a:custGeom>
              <a:avLst/>
              <a:gdLst>
                <a:gd name="T0" fmla="*/ 87 w 764"/>
                <a:gd name="T1" fmla="*/ 41 h 741"/>
                <a:gd name="T2" fmla="*/ 170 w 764"/>
                <a:gd name="T3" fmla="*/ 26 h 741"/>
                <a:gd name="T4" fmla="*/ 249 w 764"/>
                <a:gd name="T5" fmla="*/ 43 h 741"/>
                <a:gd name="T6" fmla="*/ 325 w 764"/>
                <a:gd name="T7" fmla="*/ 81 h 741"/>
                <a:gd name="T8" fmla="*/ 378 w 764"/>
                <a:gd name="T9" fmla="*/ 188 h 741"/>
                <a:gd name="T10" fmla="*/ 457 w 764"/>
                <a:gd name="T11" fmla="*/ 226 h 741"/>
                <a:gd name="T12" fmla="*/ 513 w 764"/>
                <a:gd name="T13" fmla="*/ 269 h 741"/>
                <a:gd name="T14" fmla="*/ 581 w 764"/>
                <a:gd name="T15" fmla="*/ 272 h 741"/>
                <a:gd name="T16" fmla="*/ 629 w 764"/>
                <a:gd name="T17" fmla="*/ 231 h 741"/>
                <a:gd name="T18" fmla="*/ 672 w 764"/>
                <a:gd name="T19" fmla="*/ 196 h 741"/>
                <a:gd name="T20" fmla="*/ 705 w 764"/>
                <a:gd name="T21" fmla="*/ 201 h 741"/>
                <a:gd name="T22" fmla="*/ 736 w 764"/>
                <a:gd name="T23" fmla="*/ 211 h 741"/>
                <a:gd name="T24" fmla="*/ 756 w 764"/>
                <a:gd name="T25" fmla="*/ 213 h 741"/>
                <a:gd name="T26" fmla="*/ 746 w 764"/>
                <a:gd name="T27" fmla="*/ 287 h 741"/>
                <a:gd name="T28" fmla="*/ 710 w 764"/>
                <a:gd name="T29" fmla="*/ 358 h 741"/>
                <a:gd name="T30" fmla="*/ 650 w 764"/>
                <a:gd name="T31" fmla="*/ 437 h 741"/>
                <a:gd name="T32" fmla="*/ 609 w 764"/>
                <a:gd name="T33" fmla="*/ 551 h 741"/>
                <a:gd name="T34" fmla="*/ 556 w 764"/>
                <a:gd name="T35" fmla="*/ 680 h 741"/>
                <a:gd name="T36" fmla="*/ 109 w 764"/>
                <a:gd name="T37" fmla="*/ 698 h 741"/>
                <a:gd name="T38" fmla="*/ 43 w 764"/>
                <a:gd name="T39" fmla="*/ 581 h 741"/>
                <a:gd name="T40" fmla="*/ 127 w 764"/>
                <a:gd name="T41" fmla="*/ 284 h 741"/>
                <a:gd name="T42" fmla="*/ 43 w 764"/>
                <a:gd name="T43" fmla="*/ 226 h 741"/>
                <a:gd name="T44" fmla="*/ 617 w 764"/>
                <a:gd name="T45" fmla="*/ 203 h 741"/>
                <a:gd name="T46" fmla="*/ 576 w 764"/>
                <a:gd name="T47" fmla="*/ 234 h 741"/>
                <a:gd name="T48" fmla="*/ 556 w 764"/>
                <a:gd name="T49" fmla="*/ 254 h 741"/>
                <a:gd name="T50" fmla="*/ 515 w 764"/>
                <a:gd name="T51" fmla="*/ 249 h 741"/>
                <a:gd name="T52" fmla="*/ 535 w 764"/>
                <a:gd name="T53" fmla="*/ 213 h 741"/>
                <a:gd name="T54" fmla="*/ 561 w 764"/>
                <a:gd name="T55" fmla="*/ 168 h 741"/>
                <a:gd name="T56" fmla="*/ 452 w 764"/>
                <a:gd name="T57" fmla="*/ 188 h 741"/>
                <a:gd name="T58" fmla="*/ 434 w 764"/>
                <a:gd name="T59" fmla="*/ 231 h 741"/>
                <a:gd name="T60" fmla="*/ 437 w 764"/>
                <a:gd name="T61" fmla="*/ 196 h 741"/>
                <a:gd name="T62" fmla="*/ 510 w 764"/>
                <a:gd name="T63" fmla="*/ 150 h 741"/>
                <a:gd name="T64" fmla="*/ 500 w 764"/>
                <a:gd name="T65" fmla="*/ 223 h 741"/>
                <a:gd name="T66" fmla="*/ 475 w 764"/>
                <a:gd name="T67" fmla="*/ 158 h 741"/>
                <a:gd name="T68" fmla="*/ 510 w 764"/>
                <a:gd name="T69" fmla="*/ 119 h 741"/>
                <a:gd name="T70" fmla="*/ 500 w 764"/>
                <a:gd name="T71" fmla="*/ 196 h 741"/>
                <a:gd name="T72" fmla="*/ 475 w 764"/>
                <a:gd name="T73" fmla="*/ 191 h 741"/>
                <a:gd name="T74" fmla="*/ 485 w 764"/>
                <a:gd name="T75" fmla="*/ 246 h 741"/>
                <a:gd name="T76" fmla="*/ 459 w 764"/>
                <a:gd name="T77" fmla="*/ 211 h 741"/>
                <a:gd name="T78" fmla="*/ 467 w 764"/>
                <a:gd name="T79" fmla="*/ 208 h 741"/>
                <a:gd name="T80" fmla="*/ 629 w 764"/>
                <a:gd name="T81" fmla="*/ 211 h 741"/>
                <a:gd name="T82" fmla="*/ 622 w 764"/>
                <a:gd name="T83" fmla="*/ 223 h 741"/>
                <a:gd name="T84" fmla="*/ 472 w 764"/>
                <a:gd name="T85" fmla="*/ 218 h 741"/>
                <a:gd name="T86" fmla="*/ 490 w 764"/>
                <a:gd name="T87" fmla="*/ 256 h 741"/>
                <a:gd name="T88" fmla="*/ 485 w 764"/>
                <a:gd name="T89" fmla="*/ 168 h 741"/>
                <a:gd name="T90" fmla="*/ 495 w 764"/>
                <a:gd name="T91" fmla="*/ 223 h 741"/>
                <a:gd name="T92" fmla="*/ 492 w 764"/>
                <a:gd name="T93" fmla="*/ 193 h 741"/>
                <a:gd name="T94" fmla="*/ 500 w 764"/>
                <a:gd name="T95" fmla="*/ 262 h 741"/>
                <a:gd name="T96" fmla="*/ 482 w 764"/>
                <a:gd name="T97" fmla="*/ 206 h 741"/>
                <a:gd name="T98" fmla="*/ 662 w 764"/>
                <a:gd name="T99" fmla="*/ 191 h 741"/>
                <a:gd name="T100" fmla="*/ 508 w 764"/>
                <a:gd name="T101" fmla="*/ 163 h 741"/>
                <a:gd name="T102" fmla="*/ 462 w 764"/>
                <a:gd name="T103" fmla="*/ 188 h 741"/>
                <a:gd name="T104" fmla="*/ 472 w 764"/>
                <a:gd name="T105" fmla="*/ 201 h 741"/>
                <a:gd name="T106" fmla="*/ 573 w 764"/>
                <a:gd name="T107" fmla="*/ 259 h 741"/>
                <a:gd name="T108" fmla="*/ 457 w 764"/>
                <a:gd name="T109" fmla="*/ 206 h 741"/>
                <a:gd name="T110" fmla="*/ 764 w 764"/>
                <a:gd name="T111" fmla="*/ 221 h 741"/>
                <a:gd name="T112" fmla="*/ 505 w 764"/>
                <a:gd name="T113" fmla="*/ 269 h 741"/>
                <a:gd name="T114" fmla="*/ 515 w 764"/>
                <a:gd name="T115" fmla="*/ 256 h 741"/>
                <a:gd name="T116" fmla="*/ 584 w 764"/>
                <a:gd name="T117" fmla="*/ 246 h 741"/>
                <a:gd name="T118" fmla="*/ 434 w 764"/>
                <a:gd name="T119" fmla="*/ 201 h 741"/>
                <a:gd name="T120" fmla="*/ 632 w 764"/>
                <a:gd name="T121" fmla="*/ 221 h 741"/>
                <a:gd name="T122" fmla="*/ 515 w 764"/>
                <a:gd name="T123" fmla="*/ 254 h 741"/>
                <a:gd name="T124" fmla="*/ 579 w 764"/>
                <a:gd name="T125" fmla="*/ 26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4" h="741">
                  <a:moveTo>
                    <a:pt x="0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84"/>
                  </a:lnTo>
                  <a:lnTo>
                    <a:pt x="5" y="84"/>
                  </a:lnTo>
                  <a:lnTo>
                    <a:pt x="8" y="84"/>
                  </a:lnTo>
                  <a:lnTo>
                    <a:pt x="8" y="81"/>
                  </a:lnTo>
                  <a:lnTo>
                    <a:pt x="11" y="81"/>
                  </a:lnTo>
                  <a:lnTo>
                    <a:pt x="11" y="79"/>
                  </a:lnTo>
                  <a:lnTo>
                    <a:pt x="11" y="76"/>
                  </a:lnTo>
                  <a:lnTo>
                    <a:pt x="13" y="76"/>
                  </a:lnTo>
                  <a:lnTo>
                    <a:pt x="13" y="79"/>
                  </a:lnTo>
                  <a:lnTo>
                    <a:pt x="16" y="76"/>
                  </a:lnTo>
                  <a:lnTo>
                    <a:pt x="16" y="79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1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26" y="76"/>
                  </a:lnTo>
                  <a:lnTo>
                    <a:pt x="26" y="74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3" y="69"/>
                  </a:lnTo>
                  <a:lnTo>
                    <a:pt x="23" y="66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6" y="59"/>
                  </a:lnTo>
                  <a:lnTo>
                    <a:pt x="33" y="61"/>
                  </a:lnTo>
                  <a:lnTo>
                    <a:pt x="36" y="61"/>
                  </a:lnTo>
                  <a:lnTo>
                    <a:pt x="38" y="61"/>
                  </a:lnTo>
                  <a:lnTo>
                    <a:pt x="41" y="61"/>
                  </a:lnTo>
                  <a:lnTo>
                    <a:pt x="43" y="61"/>
                  </a:lnTo>
                  <a:lnTo>
                    <a:pt x="43" y="64"/>
                  </a:lnTo>
                  <a:lnTo>
                    <a:pt x="46" y="64"/>
                  </a:lnTo>
                  <a:lnTo>
                    <a:pt x="43" y="64"/>
                  </a:lnTo>
                  <a:lnTo>
                    <a:pt x="46" y="64"/>
                  </a:lnTo>
                  <a:lnTo>
                    <a:pt x="49" y="64"/>
                  </a:lnTo>
                  <a:lnTo>
                    <a:pt x="51" y="64"/>
                  </a:lnTo>
                  <a:lnTo>
                    <a:pt x="54" y="64"/>
                  </a:lnTo>
                  <a:lnTo>
                    <a:pt x="54" y="61"/>
                  </a:lnTo>
                  <a:lnTo>
                    <a:pt x="54" y="59"/>
                  </a:lnTo>
                  <a:lnTo>
                    <a:pt x="54" y="56"/>
                  </a:lnTo>
                  <a:lnTo>
                    <a:pt x="56" y="56"/>
                  </a:lnTo>
                  <a:lnTo>
                    <a:pt x="59" y="56"/>
                  </a:lnTo>
                  <a:lnTo>
                    <a:pt x="59" y="54"/>
                  </a:lnTo>
                  <a:lnTo>
                    <a:pt x="61" y="54"/>
                  </a:lnTo>
                  <a:lnTo>
                    <a:pt x="64" y="54"/>
                  </a:lnTo>
                  <a:lnTo>
                    <a:pt x="66" y="54"/>
                  </a:lnTo>
                  <a:lnTo>
                    <a:pt x="66" y="51"/>
                  </a:lnTo>
                  <a:lnTo>
                    <a:pt x="69" y="51"/>
                  </a:lnTo>
                  <a:lnTo>
                    <a:pt x="71" y="51"/>
                  </a:lnTo>
                  <a:lnTo>
                    <a:pt x="71" y="54"/>
                  </a:lnTo>
                  <a:lnTo>
                    <a:pt x="74" y="54"/>
                  </a:lnTo>
                  <a:lnTo>
                    <a:pt x="74" y="51"/>
                  </a:lnTo>
                  <a:lnTo>
                    <a:pt x="74" y="54"/>
                  </a:lnTo>
                  <a:lnTo>
                    <a:pt x="76" y="54"/>
                  </a:lnTo>
                  <a:lnTo>
                    <a:pt x="79" y="54"/>
                  </a:lnTo>
                  <a:lnTo>
                    <a:pt x="82" y="54"/>
                  </a:lnTo>
                  <a:lnTo>
                    <a:pt x="82" y="51"/>
                  </a:lnTo>
                  <a:lnTo>
                    <a:pt x="82" y="48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7" y="46"/>
                  </a:lnTo>
                  <a:lnTo>
                    <a:pt x="87" y="43"/>
                  </a:lnTo>
                  <a:lnTo>
                    <a:pt x="87" y="41"/>
                  </a:lnTo>
                  <a:lnTo>
                    <a:pt x="89" y="41"/>
                  </a:lnTo>
                  <a:lnTo>
                    <a:pt x="89" y="38"/>
                  </a:lnTo>
                  <a:lnTo>
                    <a:pt x="92" y="41"/>
                  </a:lnTo>
                  <a:lnTo>
                    <a:pt x="92" y="38"/>
                  </a:lnTo>
                  <a:lnTo>
                    <a:pt x="92" y="36"/>
                  </a:lnTo>
                  <a:lnTo>
                    <a:pt x="94" y="36"/>
                  </a:lnTo>
                  <a:lnTo>
                    <a:pt x="97" y="36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6"/>
                  </a:lnTo>
                  <a:lnTo>
                    <a:pt x="102" y="36"/>
                  </a:lnTo>
                  <a:lnTo>
                    <a:pt x="104" y="36"/>
                  </a:lnTo>
                  <a:lnTo>
                    <a:pt x="107" y="33"/>
                  </a:lnTo>
                  <a:lnTo>
                    <a:pt x="109" y="33"/>
                  </a:lnTo>
                  <a:lnTo>
                    <a:pt x="107" y="33"/>
                  </a:lnTo>
                  <a:lnTo>
                    <a:pt x="107" y="36"/>
                  </a:lnTo>
                  <a:lnTo>
                    <a:pt x="109" y="36"/>
                  </a:lnTo>
                  <a:lnTo>
                    <a:pt x="109" y="38"/>
                  </a:lnTo>
                  <a:lnTo>
                    <a:pt x="112" y="38"/>
                  </a:lnTo>
                  <a:lnTo>
                    <a:pt x="112" y="41"/>
                  </a:lnTo>
                  <a:lnTo>
                    <a:pt x="114" y="41"/>
                  </a:lnTo>
                  <a:lnTo>
                    <a:pt x="114" y="38"/>
                  </a:lnTo>
                  <a:lnTo>
                    <a:pt x="117" y="38"/>
                  </a:lnTo>
                  <a:lnTo>
                    <a:pt x="117" y="41"/>
                  </a:lnTo>
                  <a:lnTo>
                    <a:pt x="117" y="38"/>
                  </a:lnTo>
                  <a:lnTo>
                    <a:pt x="120" y="41"/>
                  </a:lnTo>
                  <a:lnTo>
                    <a:pt x="122" y="41"/>
                  </a:lnTo>
                  <a:lnTo>
                    <a:pt x="125" y="41"/>
                  </a:lnTo>
                  <a:lnTo>
                    <a:pt x="125" y="43"/>
                  </a:lnTo>
                  <a:lnTo>
                    <a:pt x="127" y="43"/>
                  </a:lnTo>
                  <a:lnTo>
                    <a:pt x="127" y="41"/>
                  </a:lnTo>
                  <a:lnTo>
                    <a:pt x="130" y="41"/>
                  </a:lnTo>
                  <a:lnTo>
                    <a:pt x="130" y="38"/>
                  </a:lnTo>
                  <a:lnTo>
                    <a:pt x="130" y="41"/>
                  </a:lnTo>
                  <a:lnTo>
                    <a:pt x="132" y="41"/>
                  </a:lnTo>
                  <a:lnTo>
                    <a:pt x="135" y="41"/>
                  </a:lnTo>
                  <a:lnTo>
                    <a:pt x="135" y="38"/>
                  </a:lnTo>
                  <a:lnTo>
                    <a:pt x="137" y="38"/>
                  </a:lnTo>
                  <a:lnTo>
                    <a:pt x="137" y="41"/>
                  </a:lnTo>
                  <a:lnTo>
                    <a:pt x="140" y="41"/>
                  </a:lnTo>
                  <a:lnTo>
                    <a:pt x="142" y="38"/>
                  </a:lnTo>
                  <a:lnTo>
                    <a:pt x="145" y="38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3" y="38"/>
                  </a:lnTo>
                  <a:lnTo>
                    <a:pt x="153" y="41"/>
                  </a:lnTo>
                  <a:lnTo>
                    <a:pt x="155" y="38"/>
                  </a:lnTo>
                  <a:lnTo>
                    <a:pt x="155" y="41"/>
                  </a:lnTo>
                  <a:lnTo>
                    <a:pt x="158" y="41"/>
                  </a:lnTo>
                  <a:lnTo>
                    <a:pt x="158" y="43"/>
                  </a:lnTo>
                  <a:lnTo>
                    <a:pt x="158" y="41"/>
                  </a:lnTo>
                  <a:lnTo>
                    <a:pt x="160" y="41"/>
                  </a:lnTo>
                  <a:lnTo>
                    <a:pt x="163" y="41"/>
                  </a:lnTo>
                  <a:lnTo>
                    <a:pt x="165" y="43"/>
                  </a:lnTo>
                  <a:lnTo>
                    <a:pt x="168" y="43"/>
                  </a:lnTo>
                  <a:lnTo>
                    <a:pt x="170" y="43"/>
                  </a:lnTo>
                  <a:lnTo>
                    <a:pt x="173" y="46"/>
                  </a:lnTo>
                  <a:lnTo>
                    <a:pt x="173" y="43"/>
                  </a:lnTo>
                  <a:lnTo>
                    <a:pt x="175" y="43"/>
                  </a:lnTo>
                  <a:lnTo>
                    <a:pt x="178" y="43"/>
                  </a:lnTo>
                  <a:lnTo>
                    <a:pt x="178" y="41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75" y="36"/>
                  </a:lnTo>
                  <a:lnTo>
                    <a:pt x="178" y="36"/>
                  </a:lnTo>
                  <a:lnTo>
                    <a:pt x="178" y="33"/>
                  </a:lnTo>
                  <a:lnTo>
                    <a:pt x="178" y="31"/>
                  </a:lnTo>
                  <a:lnTo>
                    <a:pt x="175" y="31"/>
                  </a:lnTo>
                  <a:lnTo>
                    <a:pt x="178" y="31"/>
                  </a:lnTo>
                  <a:lnTo>
                    <a:pt x="175" y="31"/>
                  </a:lnTo>
                  <a:lnTo>
                    <a:pt x="175" y="28"/>
                  </a:lnTo>
                  <a:lnTo>
                    <a:pt x="173" y="28"/>
                  </a:lnTo>
                  <a:lnTo>
                    <a:pt x="173" y="26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1"/>
                  </a:lnTo>
                  <a:lnTo>
                    <a:pt x="168" y="21"/>
                  </a:lnTo>
                  <a:lnTo>
                    <a:pt x="165" y="21"/>
                  </a:lnTo>
                  <a:lnTo>
                    <a:pt x="165" y="18"/>
                  </a:lnTo>
                  <a:lnTo>
                    <a:pt x="165" y="15"/>
                  </a:lnTo>
                  <a:lnTo>
                    <a:pt x="168" y="15"/>
                  </a:lnTo>
                  <a:lnTo>
                    <a:pt x="168" y="13"/>
                  </a:lnTo>
                  <a:lnTo>
                    <a:pt x="170" y="13"/>
                  </a:lnTo>
                  <a:lnTo>
                    <a:pt x="170" y="15"/>
                  </a:lnTo>
                  <a:lnTo>
                    <a:pt x="170" y="13"/>
                  </a:lnTo>
                  <a:lnTo>
                    <a:pt x="170" y="10"/>
                  </a:lnTo>
                  <a:lnTo>
                    <a:pt x="173" y="10"/>
                  </a:lnTo>
                  <a:lnTo>
                    <a:pt x="173" y="8"/>
                  </a:lnTo>
                  <a:lnTo>
                    <a:pt x="173" y="5"/>
                  </a:lnTo>
                  <a:lnTo>
                    <a:pt x="173" y="3"/>
                  </a:lnTo>
                  <a:lnTo>
                    <a:pt x="175" y="3"/>
                  </a:lnTo>
                  <a:lnTo>
                    <a:pt x="178" y="3"/>
                  </a:lnTo>
                  <a:lnTo>
                    <a:pt x="178" y="5"/>
                  </a:lnTo>
                  <a:lnTo>
                    <a:pt x="178" y="3"/>
                  </a:lnTo>
                  <a:lnTo>
                    <a:pt x="178" y="5"/>
                  </a:lnTo>
                  <a:lnTo>
                    <a:pt x="180" y="5"/>
                  </a:lnTo>
                  <a:lnTo>
                    <a:pt x="180" y="8"/>
                  </a:lnTo>
                  <a:lnTo>
                    <a:pt x="183" y="8"/>
                  </a:lnTo>
                  <a:lnTo>
                    <a:pt x="185" y="8"/>
                  </a:lnTo>
                  <a:lnTo>
                    <a:pt x="188" y="8"/>
                  </a:lnTo>
                  <a:lnTo>
                    <a:pt x="185" y="8"/>
                  </a:lnTo>
                  <a:lnTo>
                    <a:pt x="185" y="10"/>
                  </a:lnTo>
                  <a:lnTo>
                    <a:pt x="188" y="10"/>
                  </a:lnTo>
                  <a:lnTo>
                    <a:pt x="191" y="10"/>
                  </a:lnTo>
                  <a:lnTo>
                    <a:pt x="193" y="10"/>
                  </a:lnTo>
                  <a:lnTo>
                    <a:pt x="196" y="10"/>
                  </a:lnTo>
                  <a:lnTo>
                    <a:pt x="198" y="10"/>
                  </a:lnTo>
                  <a:lnTo>
                    <a:pt x="198" y="8"/>
                  </a:lnTo>
                  <a:lnTo>
                    <a:pt x="198" y="10"/>
                  </a:lnTo>
                  <a:lnTo>
                    <a:pt x="201" y="10"/>
                  </a:lnTo>
                  <a:lnTo>
                    <a:pt x="201" y="8"/>
                  </a:lnTo>
                  <a:lnTo>
                    <a:pt x="203" y="8"/>
                  </a:lnTo>
                  <a:lnTo>
                    <a:pt x="206" y="8"/>
                  </a:lnTo>
                  <a:lnTo>
                    <a:pt x="208" y="10"/>
                  </a:lnTo>
                  <a:lnTo>
                    <a:pt x="211" y="8"/>
                  </a:lnTo>
                  <a:lnTo>
                    <a:pt x="213" y="5"/>
                  </a:lnTo>
                  <a:lnTo>
                    <a:pt x="216" y="5"/>
                  </a:lnTo>
                  <a:lnTo>
                    <a:pt x="218" y="5"/>
                  </a:lnTo>
                  <a:lnTo>
                    <a:pt x="221" y="3"/>
                  </a:lnTo>
                  <a:lnTo>
                    <a:pt x="226" y="0"/>
                  </a:lnTo>
                  <a:lnTo>
                    <a:pt x="226" y="3"/>
                  </a:lnTo>
                  <a:lnTo>
                    <a:pt x="229" y="3"/>
                  </a:lnTo>
                  <a:lnTo>
                    <a:pt x="231" y="0"/>
                  </a:lnTo>
                  <a:lnTo>
                    <a:pt x="234" y="0"/>
                  </a:lnTo>
                  <a:lnTo>
                    <a:pt x="236" y="5"/>
                  </a:lnTo>
                  <a:lnTo>
                    <a:pt x="239" y="8"/>
                  </a:lnTo>
                  <a:lnTo>
                    <a:pt x="239" y="10"/>
                  </a:lnTo>
                  <a:lnTo>
                    <a:pt x="241" y="10"/>
                  </a:lnTo>
                  <a:lnTo>
                    <a:pt x="241" y="13"/>
                  </a:lnTo>
                  <a:lnTo>
                    <a:pt x="244" y="13"/>
                  </a:lnTo>
                  <a:lnTo>
                    <a:pt x="244" y="15"/>
                  </a:lnTo>
                  <a:lnTo>
                    <a:pt x="244" y="18"/>
                  </a:lnTo>
                  <a:lnTo>
                    <a:pt x="244" y="21"/>
                  </a:lnTo>
                  <a:lnTo>
                    <a:pt x="246" y="21"/>
                  </a:lnTo>
                  <a:lnTo>
                    <a:pt x="246" y="23"/>
                  </a:lnTo>
                  <a:lnTo>
                    <a:pt x="246" y="26"/>
                  </a:lnTo>
                  <a:lnTo>
                    <a:pt x="244" y="26"/>
                  </a:lnTo>
                  <a:lnTo>
                    <a:pt x="246" y="26"/>
                  </a:lnTo>
                  <a:lnTo>
                    <a:pt x="244" y="26"/>
                  </a:lnTo>
                  <a:lnTo>
                    <a:pt x="244" y="28"/>
                  </a:lnTo>
                  <a:lnTo>
                    <a:pt x="244" y="31"/>
                  </a:lnTo>
                  <a:lnTo>
                    <a:pt x="244" y="33"/>
                  </a:lnTo>
                  <a:lnTo>
                    <a:pt x="244" y="36"/>
                  </a:lnTo>
                  <a:lnTo>
                    <a:pt x="246" y="36"/>
                  </a:lnTo>
                  <a:lnTo>
                    <a:pt x="246" y="38"/>
                  </a:lnTo>
                  <a:lnTo>
                    <a:pt x="246" y="41"/>
                  </a:lnTo>
                  <a:lnTo>
                    <a:pt x="246" y="43"/>
                  </a:lnTo>
                  <a:lnTo>
                    <a:pt x="249" y="43"/>
                  </a:lnTo>
                  <a:lnTo>
                    <a:pt x="246" y="46"/>
                  </a:lnTo>
                  <a:lnTo>
                    <a:pt x="249" y="46"/>
                  </a:lnTo>
                  <a:lnTo>
                    <a:pt x="246" y="46"/>
                  </a:lnTo>
                  <a:lnTo>
                    <a:pt x="246" y="48"/>
                  </a:lnTo>
                  <a:lnTo>
                    <a:pt x="249" y="48"/>
                  </a:lnTo>
                  <a:lnTo>
                    <a:pt x="251" y="48"/>
                  </a:lnTo>
                  <a:lnTo>
                    <a:pt x="254" y="48"/>
                  </a:lnTo>
                  <a:lnTo>
                    <a:pt x="256" y="48"/>
                  </a:lnTo>
                  <a:lnTo>
                    <a:pt x="259" y="48"/>
                  </a:lnTo>
                  <a:lnTo>
                    <a:pt x="262" y="48"/>
                  </a:lnTo>
                  <a:lnTo>
                    <a:pt x="262" y="51"/>
                  </a:lnTo>
                  <a:lnTo>
                    <a:pt x="264" y="48"/>
                  </a:lnTo>
                  <a:lnTo>
                    <a:pt x="264" y="51"/>
                  </a:lnTo>
                  <a:lnTo>
                    <a:pt x="264" y="48"/>
                  </a:lnTo>
                  <a:lnTo>
                    <a:pt x="267" y="48"/>
                  </a:lnTo>
                  <a:lnTo>
                    <a:pt x="269" y="48"/>
                  </a:lnTo>
                  <a:lnTo>
                    <a:pt x="269" y="51"/>
                  </a:lnTo>
                  <a:lnTo>
                    <a:pt x="269" y="48"/>
                  </a:lnTo>
                  <a:lnTo>
                    <a:pt x="272" y="48"/>
                  </a:lnTo>
                  <a:lnTo>
                    <a:pt x="272" y="51"/>
                  </a:lnTo>
                  <a:lnTo>
                    <a:pt x="274" y="51"/>
                  </a:lnTo>
                  <a:lnTo>
                    <a:pt x="274" y="54"/>
                  </a:lnTo>
                  <a:lnTo>
                    <a:pt x="274" y="51"/>
                  </a:lnTo>
                  <a:lnTo>
                    <a:pt x="277" y="51"/>
                  </a:lnTo>
                  <a:lnTo>
                    <a:pt x="277" y="54"/>
                  </a:lnTo>
                  <a:lnTo>
                    <a:pt x="279" y="56"/>
                  </a:lnTo>
                  <a:lnTo>
                    <a:pt x="282" y="56"/>
                  </a:lnTo>
                  <a:lnTo>
                    <a:pt x="284" y="56"/>
                  </a:lnTo>
                  <a:lnTo>
                    <a:pt x="284" y="59"/>
                  </a:lnTo>
                  <a:lnTo>
                    <a:pt x="284" y="61"/>
                  </a:lnTo>
                  <a:lnTo>
                    <a:pt x="284" y="59"/>
                  </a:lnTo>
                  <a:lnTo>
                    <a:pt x="284" y="61"/>
                  </a:lnTo>
                  <a:lnTo>
                    <a:pt x="287" y="61"/>
                  </a:lnTo>
                  <a:lnTo>
                    <a:pt x="287" y="64"/>
                  </a:lnTo>
                  <a:lnTo>
                    <a:pt x="287" y="66"/>
                  </a:lnTo>
                  <a:lnTo>
                    <a:pt x="287" y="64"/>
                  </a:lnTo>
                  <a:lnTo>
                    <a:pt x="287" y="66"/>
                  </a:lnTo>
                  <a:lnTo>
                    <a:pt x="289" y="66"/>
                  </a:lnTo>
                  <a:lnTo>
                    <a:pt x="289" y="64"/>
                  </a:lnTo>
                  <a:lnTo>
                    <a:pt x="292" y="64"/>
                  </a:lnTo>
                  <a:lnTo>
                    <a:pt x="292" y="66"/>
                  </a:lnTo>
                  <a:lnTo>
                    <a:pt x="295" y="66"/>
                  </a:lnTo>
                  <a:lnTo>
                    <a:pt x="297" y="66"/>
                  </a:lnTo>
                  <a:lnTo>
                    <a:pt x="297" y="69"/>
                  </a:lnTo>
                  <a:lnTo>
                    <a:pt x="295" y="69"/>
                  </a:lnTo>
                  <a:lnTo>
                    <a:pt x="297" y="69"/>
                  </a:lnTo>
                  <a:lnTo>
                    <a:pt x="297" y="66"/>
                  </a:lnTo>
                  <a:lnTo>
                    <a:pt x="297" y="69"/>
                  </a:lnTo>
                  <a:lnTo>
                    <a:pt x="300" y="69"/>
                  </a:lnTo>
                  <a:lnTo>
                    <a:pt x="300" y="71"/>
                  </a:lnTo>
                  <a:lnTo>
                    <a:pt x="302" y="71"/>
                  </a:lnTo>
                  <a:lnTo>
                    <a:pt x="300" y="71"/>
                  </a:lnTo>
                  <a:lnTo>
                    <a:pt x="302" y="71"/>
                  </a:lnTo>
                  <a:lnTo>
                    <a:pt x="302" y="69"/>
                  </a:lnTo>
                  <a:lnTo>
                    <a:pt x="305" y="69"/>
                  </a:lnTo>
                  <a:lnTo>
                    <a:pt x="305" y="71"/>
                  </a:lnTo>
                  <a:lnTo>
                    <a:pt x="307" y="71"/>
                  </a:lnTo>
                  <a:lnTo>
                    <a:pt x="310" y="71"/>
                  </a:lnTo>
                  <a:lnTo>
                    <a:pt x="310" y="69"/>
                  </a:lnTo>
                  <a:lnTo>
                    <a:pt x="307" y="69"/>
                  </a:lnTo>
                  <a:lnTo>
                    <a:pt x="310" y="69"/>
                  </a:lnTo>
                  <a:lnTo>
                    <a:pt x="310" y="71"/>
                  </a:lnTo>
                  <a:lnTo>
                    <a:pt x="312" y="71"/>
                  </a:lnTo>
                  <a:lnTo>
                    <a:pt x="312" y="74"/>
                  </a:lnTo>
                  <a:lnTo>
                    <a:pt x="315" y="74"/>
                  </a:lnTo>
                  <a:lnTo>
                    <a:pt x="317" y="74"/>
                  </a:lnTo>
                  <a:lnTo>
                    <a:pt x="320" y="74"/>
                  </a:lnTo>
                  <a:lnTo>
                    <a:pt x="320" y="76"/>
                  </a:lnTo>
                  <a:lnTo>
                    <a:pt x="317" y="76"/>
                  </a:lnTo>
                  <a:lnTo>
                    <a:pt x="317" y="79"/>
                  </a:lnTo>
                  <a:lnTo>
                    <a:pt x="320" y="79"/>
                  </a:lnTo>
                  <a:lnTo>
                    <a:pt x="320" y="81"/>
                  </a:lnTo>
                  <a:lnTo>
                    <a:pt x="322" y="81"/>
                  </a:lnTo>
                  <a:lnTo>
                    <a:pt x="325" y="81"/>
                  </a:lnTo>
                  <a:lnTo>
                    <a:pt x="325" y="79"/>
                  </a:lnTo>
                  <a:lnTo>
                    <a:pt x="325" y="81"/>
                  </a:lnTo>
                  <a:lnTo>
                    <a:pt x="327" y="81"/>
                  </a:lnTo>
                  <a:lnTo>
                    <a:pt x="327" y="84"/>
                  </a:lnTo>
                  <a:lnTo>
                    <a:pt x="327" y="87"/>
                  </a:lnTo>
                  <a:lnTo>
                    <a:pt x="325" y="87"/>
                  </a:lnTo>
                  <a:lnTo>
                    <a:pt x="325" y="89"/>
                  </a:lnTo>
                  <a:lnTo>
                    <a:pt x="325" y="92"/>
                  </a:lnTo>
                  <a:lnTo>
                    <a:pt x="325" y="94"/>
                  </a:lnTo>
                  <a:lnTo>
                    <a:pt x="327" y="94"/>
                  </a:lnTo>
                  <a:lnTo>
                    <a:pt x="327" y="97"/>
                  </a:lnTo>
                  <a:lnTo>
                    <a:pt x="327" y="99"/>
                  </a:lnTo>
                  <a:lnTo>
                    <a:pt x="330" y="99"/>
                  </a:lnTo>
                  <a:lnTo>
                    <a:pt x="330" y="102"/>
                  </a:lnTo>
                  <a:lnTo>
                    <a:pt x="333" y="102"/>
                  </a:lnTo>
                  <a:lnTo>
                    <a:pt x="335" y="104"/>
                  </a:lnTo>
                  <a:lnTo>
                    <a:pt x="335" y="107"/>
                  </a:lnTo>
                  <a:lnTo>
                    <a:pt x="338" y="107"/>
                  </a:lnTo>
                  <a:lnTo>
                    <a:pt x="340" y="107"/>
                  </a:lnTo>
                  <a:lnTo>
                    <a:pt x="340" y="109"/>
                  </a:lnTo>
                  <a:lnTo>
                    <a:pt x="343" y="109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5" y="114"/>
                  </a:lnTo>
                  <a:lnTo>
                    <a:pt x="345" y="117"/>
                  </a:lnTo>
                  <a:lnTo>
                    <a:pt x="343" y="117"/>
                  </a:lnTo>
                  <a:lnTo>
                    <a:pt x="343" y="119"/>
                  </a:lnTo>
                  <a:lnTo>
                    <a:pt x="343" y="122"/>
                  </a:lnTo>
                  <a:lnTo>
                    <a:pt x="343" y="125"/>
                  </a:lnTo>
                  <a:lnTo>
                    <a:pt x="340" y="125"/>
                  </a:lnTo>
                  <a:lnTo>
                    <a:pt x="343" y="125"/>
                  </a:lnTo>
                  <a:lnTo>
                    <a:pt x="343" y="127"/>
                  </a:lnTo>
                  <a:lnTo>
                    <a:pt x="340" y="127"/>
                  </a:lnTo>
                  <a:lnTo>
                    <a:pt x="340" y="130"/>
                  </a:lnTo>
                  <a:lnTo>
                    <a:pt x="343" y="130"/>
                  </a:lnTo>
                  <a:lnTo>
                    <a:pt x="340" y="132"/>
                  </a:lnTo>
                  <a:lnTo>
                    <a:pt x="343" y="132"/>
                  </a:lnTo>
                  <a:lnTo>
                    <a:pt x="343" y="135"/>
                  </a:lnTo>
                  <a:lnTo>
                    <a:pt x="343" y="137"/>
                  </a:lnTo>
                  <a:lnTo>
                    <a:pt x="345" y="137"/>
                  </a:lnTo>
                  <a:lnTo>
                    <a:pt x="345" y="140"/>
                  </a:lnTo>
                  <a:lnTo>
                    <a:pt x="345" y="142"/>
                  </a:lnTo>
                  <a:lnTo>
                    <a:pt x="348" y="142"/>
                  </a:lnTo>
                  <a:lnTo>
                    <a:pt x="348" y="145"/>
                  </a:lnTo>
                  <a:lnTo>
                    <a:pt x="350" y="147"/>
                  </a:lnTo>
                  <a:lnTo>
                    <a:pt x="350" y="150"/>
                  </a:lnTo>
                  <a:lnTo>
                    <a:pt x="350" y="152"/>
                  </a:lnTo>
                  <a:lnTo>
                    <a:pt x="353" y="152"/>
                  </a:lnTo>
                  <a:lnTo>
                    <a:pt x="353" y="155"/>
                  </a:lnTo>
                  <a:lnTo>
                    <a:pt x="353" y="158"/>
                  </a:lnTo>
                  <a:lnTo>
                    <a:pt x="355" y="160"/>
                  </a:lnTo>
                  <a:lnTo>
                    <a:pt x="355" y="163"/>
                  </a:lnTo>
                  <a:lnTo>
                    <a:pt x="358" y="163"/>
                  </a:lnTo>
                  <a:lnTo>
                    <a:pt x="360" y="163"/>
                  </a:lnTo>
                  <a:lnTo>
                    <a:pt x="360" y="165"/>
                  </a:lnTo>
                  <a:lnTo>
                    <a:pt x="363" y="165"/>
                  </a:lnTo>
                  <a:lnTo>
                    <a:pt x="366" y="168"/>
                  </a:lnTo>
                  <a:lnTo>
                    <a:pt x="366" y="170"/>
                  </a:lnTo>
                  <a:lnTo>
                    <a:pt x="368" y="170"/>
                  </a:lnTo>
                  <a:lnTo>
                    <a:pt x="368" y="173"/>
                  </a:lnTo>
                  <a:lnTo>
                    <a:pt x="371" y="173"/>
                  </a:lnTo>
                  <a:lnTo>
                    <a:pt x="371" y="175"/>
                  </a:lnTo>
                  <a:lnTo>
                    <a:pt x="368" y="178"/>
                  </a:lnTo>
                  <a:lnTo>
                    <a:pt x="371" y="178"/>
                  </a:lnTo>
                  <a:lnTo>
                    <a:pt x="371" y="180"/>
                  </a:lnTo>
                  <a:lnTo>
                    <a:pt x="368" y="180"/>
                  </a:lnTo>
                  <a:lnTo>
                    <a:pt x="368" y="183"/>
                  </a:lnTo>
                  <a:lnTo>
                    <a:pt x="371" y="183"/>
                  </a:lnTo>
                  <a:lnTo>
                    <a:pt x="371" y="185"/>
                  </a:lnTo>
                  <a:lnTo>
                    <a:pt x="371" y="188"/>
                  </a:lnTo>
                  <a:lnTo>
                    <a:pt x="373" y="188"/>
                  </a:lnTo>
                  <a:lnTo>
                    <a:pt x="373" y="191"/>
                  </a:lnTo>
                  <a:lnTo>
                    <a:pt x="376" y="188"/>
                  </a:lnTo>
                  <a:lnTo>
                    <a:pt x="378" y="188"/>
                  </a:lnTo>
                  <a:lnTo>
                    <a:pt x="381" y="188"/>
                  </a:lnTo>
                  <a:lnTo>
                    <a:pt x="381" y="191"/>
                  </a:lnTo>
                  <a:lnTo>
                    <a:pt x="381" y="193"/>
                  </a:lnTo>
                  <a:lnTo>
                    <a:pt x="381" y="196"/>
                  </a:lnTo>
                  <a:lnTo>
                    <a:pt x="381" y="198"/>
                  </a:lnTo>
                  <a:lnTo>
                    <a:pt x="381" y="201"/>
                  </a:lnTo>
                  <a:lnTo>
                    <a:pt x="381" y="203"/>
                  </a:lnTo>
                  <a:lnTo>
                    <a:pt x="378" y="203"/>
                  </a:lnTo>
                  <a:lnTo>
                    <a:pt x="378" y="206"/>
                  </a:lnTo>
                  <a:lnTo>
                    <a:pt x="381" y="206"/>
                  </a:lnTo>
                  <a:lnTo>
                    <a:pt x="383" y="203"/>
                  </a:lnTo>
                  <a:lnTo>
                    <a:pt x="386" y="203"/>
                  </a:lnTo>
                  <a:lnTo>
                    <a:pt x="386" y="206"/>
                  </a:lnTo>
                  <a:lnTo>
                    <a:pt x="386" y="208"/>
                  </a:lnTo>
                  <a:lnTo>
                    <a:pt x="386" y="211"/>
                  </a:lnTo>
                  <a:lnTo>
                    <a:pt x="386" y="213"/>
                  </a:lnTo>
                  <a:lnTo>
                    <a:pt x="386" y="216"/>
                  </a:lnTo>
                  <a:lnTo>
                    <a:pt x="388" y="216"/>
                  </a:lnTo>
                  <a:lnTo>
                    <a:pt x="388" y="218"/>
                  </a:lnTo>
                  <a:lnTo>
                    <a:pt x="391" y="218"/>
                  </a:lnTo>
                  <a:lnTo>
                    <a:pt x="391" y="221"/>
                  </a:lnTo>
                  <a:lnTo>
                    <a:pt x="393" y="221"/>
                  </a:lnTo>
                  <a:lnTo>
                    <a:pt x="396" y="221"/>
                  </a:lnTo>
                  <a:lnTo>
                    <a:pt x="398" y="221"/>
                  </a:lnTo>
                  <a:lnTo>
                    <a:pt x="401" y="221"/>
                  </a:lnTo>
                  <a:lnTo>
                    <a:pt x="401" y="223"/>
                  </a:lnTo>
                  <a:lnTo>
                    <a:pt x="404" y="223"/>
                  </a:lnTo>
                  <a:lnTo>
                    <a:pt x="404" y="226"/>
                  </a:lnTo>
                  <a:lnTo>
                    <a:pt x="406" y="226"/>
                  </a:lnTo>
                  <a:lnTo>
                    <a:pt x="406" y="229"/>
                  </a:lnTo>
                  <a:lnTo>
                    <a:pt x="409" y="229"/>
                  </a:lnTo>
                  <a:lnTo>
                    <a:pt x="409" y="226"/>
                  </a:lnTo>
                  <a:lnTo>
                    <a:pt x="406" y="226"/>
                  </a:lnTo>
                  <a:lnTo>
                    <a:pt x="406" y="223"/>
                  </a:lnTo>
                  <a:lnTo>
                    <a:pt x="409" y="223"/>
                  </a:lnTo>
                  <a:lnTo>
                    <a:pt x="411" y="223"/>
                  </a:lnTo>
                  <a:lnTo>
                    <a:pt x="411" y="221"/>
                  </a:lnTo>
                  <a:lnTo>
                    <a:pt x="414" y="221"/>
                  </a:lnTo>
                  <a:lnTo>
                    <a:pt x="414" y="223"/>
                  </a:lnTo>
                  <a:lnTo>
                    <a:pt x="414" y="221"/>
                  </a:lnTo>
                  <a:lnTo>
                    <a:pt x="416" y="221"/>
                  </a:lnTo>
                  <a:lnTo>
                    <a:pt x="416" y="223"/>
                  </a:lnTo>
                  <a:lnTo>
                    <a:pt x="416" y="226"/>
                  </a:lnTo>
                  <a:lnTo>
                    <a:pt x="416" y="229"/>
                  </a:lnTo>
                  <a:lnTo>
                    <a:pt x="416" y="231"/>
                  </a:lnTo>
                  <a:lnTo>
                    <a:pt x="416" y="234"/>
                  </a:lnTo>
                  <a:lnTo>
                    <a:pt x="414" y="234"/>
                  </a:lnTo>
                  <a:lnTo>
                    <a:pt x="414" y="236"/>
                  </a:lnTo>
                  <a:lnTo>
                    <a:pt x="411" y="236"/>
                  </a:lnTo>
                  <a:lnTo>
                    <a:pt x="411" y="239"/>
                  </a:lnTo>
                  <a:lnTo>
                    <a:pt x="419" y="246"/>
                  </a:lnTo>
                  <a:lnTo>
                    <a:pt x="421" y="246"/>
                  </a:lnTo>
                  <a:lnTo>
                    <a:pt x="421" y="244"/>
                  </a:lnTo>
                  <a:lnTo>
                    <a:pt x="424" y="244"/>
                  </a:lnTo>
                  <a:lnTo>
                    <a:pt x="424" y="241"/>
                  </a:lnTo>
                  <a:lnTo>
                    <a:pt x="426" y="241"/>
                  </a:lnTo>
                  <a:lnTo>
                    <a:pt x="429" y="241"/>
                  </a:lnTo>
                  <a:lnTo>
                    <a:pt x="429" y="239"/>
                  </a:lnTo>
                  <a:lnTo>
                    <a:pt x="431" y="239"/>
                  </a:lnTo>
                  <a:lnTo>
                    <a:pt x="431" y="236"/>
                  </a:lnTo>
                  <a:lnTo>
                    <a:pt x="434" y="236"/>
                  </a:lnTo>
                  <a:lnTo>
                    <a:pt x="437" y="236"/>
                  </a:lnTo>
                  <a:lnTo>
                    <a:pt x="439" y="236"/>
                  </a:lnTo>
                  <a:lnTo>
                    <a:pt x="439" y="234"/>
                  </a:lnTo>
                  <a:lnTo>
                    <a:pt x="442" y="234"/>
                  </a:lnTo>
                  <a:lnTo>
                    <a:pt x="444" y="234"/>
                  </a:lnTo>
                  <a:lnTo>
                    <a:pt x="444" y="231"/>
                  </a:lnTo>
                  <a:lnTo>
                    <a:pt x="447" y="231"/>
                  </a:lnTo>
                  <a:lnTo>
                    <a:pt x="447" y="229"/>
                  </a:lnTo>
                  <a:lnTo>
                    <a:pt x="449" y="229"/>
                  </a:lnTo>
                  <a:lnTo>
                    <a:pt x="452" y="229"/>
                  </a:lnTo>
                  <a:lnTo>
                    <a:pt x="454" y="229"/>
                  </a:lnTo>
                  <a:lnTo>
                    <a:pt x="454" y="226"/>
                  </a:lnTo>
                  <a:lnTo>
                    <a:pt x="457" y="226"/>
                  </a:lnTo>
                  <a:lnTo>
                    <a:pt x="457" y="223"/>
                  </a:lnTo>
                  <a:lnTo>
                    <a:pt x="457" y="221"/>
                  </a:lnTo>
                  <a:lnTo>
                    <a:pt x="459" y="221"/>
                  </a:lnTo>
                  <a:lnTo>
                    <a:pt x="459" y="223"/>
                  </a:lnTo>
                  <a:lnTo>
                    <a:pt x="462" y="223"/>
                  </a:lnTo>
                  <a:lnTo>
                    <a:pt x="464" y="223"/>
                  </a:lnTo>
                  <a:lnTo>
                    <a:pt x="467" y="223"/>
                  </a:lnTo>
                  <a:lnTo>
                    <a:pt x="467" y="221"/>
                  </a:lnTo>
                  <a:lnTo>
                    <a:pt x="469" y="221"/>
                  </a:lnTo>
                  <a:lnTo>
                    <a:pt x="472" y="221"/>
                  </a:lnTo>
                  <a:lnTo>
                    <a:pt x="475" y="221"/>
                  </a:lnTo>
                  <a:lnTo>
                    <a:pt x="475" y="223"/>
                  </a:lnTo>
                  <a:lnTo>
                    <a:pt x="477" y="223"/>
                  </a:lnTo>
                  <a:lnTo>
                    <a:pt x="480" y="223"/>
                  </a:lnTo>
                  <a:lnTo>
                    <a:pt x="480" y="226"/>
                  </a:lnTo>
                  <a:lnTo>
                    <a:pt x="480" y="223"/>
                  </a:lnTo>
                  <a:lnTo>
                    <a:pt x="477" y="223"/>
                  </a:lnTo>
                  <a:lnTo>
                    <a:pt x="477" y="221"/>
                  </a:lnTo>
                  <a:lnTo>
                    <a:pt x="477" y="218"/>
                  </a:lnTo>
                  <a:lnTo>
                    <a:pt x="480" y="218"/>
                  </a:lnTo>
                  <a:lnTo>
                    <a:pt x="480" y="221"/>
                  </a:lnTo>
                  <a:lnTo>
                    <a:pt x="480" y="223"/>
                  </a:lnTo>
                  <a:lnTo>
                    <a:pt x="480" y="221"/>
                  </a:lnTo>
                  <a:lnTo>
                    <a:pt x="480" y="218"/>
                  </a:lnTo>
                  <a:lnTo>
                    <a:pt x="480" y="221"/>
                  </a:lnTo>
                  <a:lnTo>
                    <a:pt x="482" y="221"/>
                  </a:lnTo>
                  <a:lnTo>
                    <a:pt x="480" y="218"/>
                  </a:lnTo>
                  <a:lnTo>
                    <a:pt x="482" y="218"/>
                  </a:lnTo>
                  <a:lnTo>
                    <a:pt x="482" y="221"/>
                  </a:lnTo>
                  <a:lnTo>
                    <a:pt x="482" y="223"/>
                  </a:lnTo>
                  <a:lnTo>
                    <a:pt x="482" y="226"/>
                  </a:lnTo>
                  <a:lnTo>
                    <a:pt x="480" y="226"/>
                  </a:lnTo>
                  <a:lnTo>
                    <a:pt x="482" y="226"/>
                  </a:lnTo>
                  <a:lnTo>
                    <a:pt x="482" y="229"/>
                  </a:lnTo>
                  <a:lnTo>
                    <a:pt x="482" y="231"/>
                  </a:lnTo>
                  <a:lnTo>
                    <a:pt x="480" y="231"/>
                  </a:lnTo>
                  <a:lnTo>
                    <a:pt x="480" y="234"/>
                  </a:lnTo>
                  <a:lnTo>
                    <a:pt x="482" y="236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5" y="241"/>
                  </a:lnTo>
                  <a:lnTo>
                    <a:pt x="485" y="244"/>
                  </a:lnTo>
                  <a:lnTo>
                    <a:pt x="485" y="246"/>
                  </a:lnTo>
                  <a:lnTo>
                    <a:pt x="487" y="246"/>
                  </a:lnTo>
                  <a:lnTo>
                    <a:pt x="487" y="249"/>
                  </a:lnTo>
                  <a:lnTo>
                    <a:pt x="487" y="251"/>
                  </a:lnTo>
                  <a:lnTo>
                    <a:pt x="487" y="254"/>
                  </a:lnTo>
                  <a:lnTo>
                    <a:pt x="485" y="254"/>
                  </a:lnTo>
                  <a:lnTo>
                    <a:pt x="485" y="256"/>
                  </a:lnTo>
                  <a:lnTo>
                    <a:pt x="487" y="256"/>
                  </a:lnTo>
                  <a:lnTo>
                    <a:pt x="487" y="259"/>
                  </a:lnTo>
                  <a:lnTo>
                    <a:pt x="490" y="262"/>
                  </a:lnTo>
                  <a:lnTo>
                    <a:pt x="492" y="262"/>
                  </a:lnTo>
                  <a:lnTo>
                    <a:pt x="492" y="264"/>
                  </a:lnTo>
                  <a:lnTo>
                    <a:pt x="495" y="264"/>
                  </a:lnTo>
                  <a:lnTo>
                    <a:pt x="495" y="267"/>
                  </a:lnTo>
                  <a:lnTo>
                    <a:pt x="497" y="267"/>
                  </a:lnTo>
                  <a:lnTo>
                    <a:pt x="497" y="269"/>
                  </a:lnTo>
                  <a:lnTo>
                    <a:pt x="500" y="269"/>
                  </a:lnTo>
                  <a:lnTo>
                    <a:pt x="502" y="269"/>
                  </a:lnTo>
                  <a:lnTo>
                    <a:pt x="502" y="272"/>
                  </a:lnTo>
                  <a:lnTo>
                    <a:pt x="500" y="272"/>
                  </a:lnTo>
                  <a:lnTo>
                    <a:pt x="502" y="272"/>
                  </a:lnTo>
                  <a:lnTo>
                    <a:pt x="502" y="269"/>
                  </a:lnTo>
                  <a:lnTo>
                    <a:pt x="502" y="272"/>
                  </a:lnTo>
                  <a:lnTo>
                    <a:pt x="502" y="274"/>
                  </a:lnTo>
                  <a:lnTo>
                    <a:pt x="505" y="274"/>
                  </a:lnTo>
                  <a:lnTo>
                    <a:pt x="505" y="277"/>
                  </a:lnTo>
                  <a:lnTo>
                    <a:pt x="505" y="274"/>
                  </a:lnTo>
                  <a:lnTo>
                    <a:pt x="508" y="274"/>
                  </a:lnTo>
                  <a:lnTo>
                    <a:pt x="510" y="274"/>
                  </a:lnTo>
                  <a:lnTo>
                    <a:pt x="510" y="272"/>
                  </a:lnTo>
                  <a:lnTo>
                    <a:pt x="513" y="272"/>
                  </a:lnTo>
                  <a:lnTo>
                    <a:pt x="513" y="269"/>
                  </a:lnTo>
                  <a:lnTo>
                    <a:pt x="515" y="269"/>
                  </a:lnTo>
                  <a:lnTo>
                    <a:pt x="515" y="267"/>
                  </a:lnTo>
                  <a:lnTo>
                    <a:pt x="518" y="267"/>
                  </a:lnTo>
                  <a:lnTo>
                    <a:pt x="515" y="267"/>
                  </a:lnTo>
                  <a:lnTo>
                    <a:pt x="515" y="269"/>
                  </a:lnTo>
                  <a:lnTo>
                    <a:pt x="518" y="269"/>
                  </a:lnTo>
                  <a:lnTo>
                    <a:pt x="518" y="272"/>
                  </a:lnTo>
                  <a:lnTo>
                    <a:pt x="518" y="269"/>
                  </a:lnTo>
                  <a:lnTo>
                    <a:pt x="518" y="267"/>
                  </a:lnTo>
                  <a:lnTo>
                    <a:pt x="520" y="267"/>
                  </a:lnTo>
                  <a:lnTo>
                    <a:pt x="520" y="269"/>
                  </a:lnTo>
                  <a:lnTo>
                    <a:pt x="520" y="267"/>
                  </a:lnTo>
                  <a:lnTo>
                    <a:pt x="520" y="264"/>
                  </a:lnTo>
                  <a:lnTo>
                    <a:pt x="523" y="264"/>
                  </a:lnTo>
                  <a:lnTo>
                    <a:pt x="525" y="264"/>
                  </a:lnTo>
                  <a:lnTo>
                    <a:pt x="528" y="264"/>
                  </a:lnTo>
                  <a:lnTo>
                    <a:pt x="530" y="262"/>
                  </a:lnTo>
                  <a:lnTo>
                    <a:pt x="530" y="264"/>
                  </a:lnTo>
                  <a:lnTo>
                    <a:pt x="533" y="264"/>
                  </a:lnTo>
                  <a:lnTo>
                    <a:pt x="535" y="264"/>
                  </a:lnTo>
                  <a:lnTo>
                    <a:pt x="535" y="267"/>
                  </a:lnTo>
                  <a:lnTo>
                    <a:pt x="538" y="267"/>
                  </a:lnTo>
                  <a:lnTo>
                    <a:pt x="540" y="267"/>
                  </a:lnTo>
                  <a:lnTo>
                    <a:pt x="540" y="269"/>
                  </a:lnTo>
                  <a:lnTo>
                    <a:pt x="540" y="272"/>
                  </a:lnTo>
                  <a:lnTo>
                    <a:pt x="540" y="269"/>
                  </a:lnTo>
                  <a:lnTo>
                    <a:pt x="540" y="267"/>
                  </a:lnTo>
                  <a:lnTo>
                    <a:pt x="543" y="267"/>
                  </a:lnTo>
                  <a:lnTo>
                    <a:pt x="546" y="267"/>
                  </a:lnTo>
                  <a:lnTo>
                    <a:pt x="546" y="269"/>
                  </a:lnTo>
                  <a:lnTo>
                    <a:pt x="546" y="267"/>
                  </a:lnTo>
                  <a:lnTo>
                    <a:pt x="548" y="267"/>
                  </a:lnTo>
                  <a:lnTo>
                    <a:pt x="548" y="269"/>
                  </a:lnTo>
                  <a:lnTo>
                    <a:pt x="548" y="267"/>
                  </a:lnTo>
                  <a:lnTo>
                    <a:pt x="548" y="269"/>
                  </a:lnTo>
                  <a:lnTo>
                    <a:pt x="551" y="269"/>
                  </a:lnTo>
                  <a:lnTo>
                    <a:pt x="551" y="267"/>
                  </a:lnTo>
                  <a:lnTo>
                    <a:pt x="551" y="264"/>
                  </a:lnTo>
                  <a:lnTo>
                    <a:pt x="553" y="264"/>
                  </a:lnTo>
                  <a:lnTo>
                    <a:pt x="556" y="264"/>
                  </a:lnTo>
                  <a:lnTo>
                    <a:pt x="558" y="264"/>
                  </a:lnTo>
                  <a:lnTo>
                    <a:pt x="556" y="264"/>
                  </a:lnTo>
                  <a:lnTo>
                    <a:pt x="556" y="267"/>
                  </a:lnTo>
                  <a:lnTo>
                    <a:pt x="558" y="264"/>
                  </a:lnTo>
                  <a:lnTo>
                    <a:pt x="558" y="262"/>
                  </a:lnTo>
                  <a:lnTo>
                    <a:pt x="558" y="259"/>
                  </a:lnTo>
                  <a:lnTo>
                    <a:pt x="561" y="259"/>
                  </a:lnTo>
                  <a:lnTo>
                    <a:pt x="558" y="259"/>
                  </a:lnTo>
                  <a:lnTo>
                    <a:pt x="558" y="262"/>
                  </a:lnTo>
                  <a:lnTo>
                    <a:pt x="561" y="262"/>
                  </a:lnTo>
                  <a:lnTo>
                    <a:pt x="558" y="262"/>
                  </a:lnTo>
                  <a:lnTo>
                    <a:pt x="561" y="262"/>
                  </a:lnTo>
                  <a:lnTo>
                    <a:pt x="558" y="262"/>
                  </a:lnTo>
                  <a:lnTo>
                    <a:pt x="558" y="259"/>
                  </a:lnTo>
                  <a:lnTo>
                    <a:pt x="561" y="259"/>
                  </a:lnTo>
                  <a:lnTo>
                    <a:pt x="563" y="259"/>
                  </a:lnTo>
                  <a:lnTo>
                    <a:pt x="563" y="262"/>
                  </a:lnTo>
                  <a:lnTo>
                    <a:pt x="561" y="262"/>
                  </a:lnTo>
                  <a:lnTo>
                    <a:pt x="563" y="262"/>
                  </a:lnTo>
                  <a:lnTo>
                    <a:pt x="563" y="259"/>
                  </a:lnTo>
                  <a:lnTo>
                    <a:pt x="563" y="262"/>
                  </a:lnTo>
                  <a:lnTo>
                    <a:pt x="563" y="264"/>
                  </a:lnTo>
                  <a:lnTo>
                    <a:pt x="563" y="267"/>
                  </a:lnTo>
                  <a:lnTo>
                    <a:pt x="566" y="267"/>
                  </a:lnTo>
                  <a:lnTo>
                    <a:pt x="568" y="267"/>
                  </a:lnTo>
                  <a:lnTo>
                    <a:pt x="568" y="269"/>
                  </a:lnTo>
                  <a:lnTo>
                    <a:pt x="573" y="267"/>
                  </a:lnTo>
                  <a:lnTo>
                    <a:pt x="576" y="272"/>
                  </a:lnTo>
                  <a:lnTo>
                    <a:pt x="576" y="269"/>
                  </a:lnTo>
                  <a:lnTo>
                    <a:pt x="579" y="269"/>
                  </a:lnTo>
                  <a:lnTo>
                    <a:pt x="579" y="267"/>
                  </a:lnTo>
                  <a:lnTo>
                    <a:pt x="581" y="267"/>
                  </a:lnTo>
                  <a:lnTo>
                    <a:pt x="581" y="269"/>
                  </a:lnTo>
                  <a:lnTo>
                    <a:pt x="581" y="272"/>
                  </a:lnTo>
                  <a:lnTo>
                    <a:pt x="581" y="269"/>
                  </a:lnTo>
                  <a:lnTo>
                    <a:pt x="581" y="267"/>
                  </a:lnTo>
                  <a:lnTo>
                    <a:pt x="579" y="267"/>
                  </a:lnTo>
                  <a:lnTo>
                    <a:pt x="581" y="267"/>
                  </a:lnTo>
                  <a:lnTo>
                    <a:pt x="584" y="267"/>
                  </a:lnTo>
                  <a:lnTo>
                    <a:pt x="581" y="267"/>
                  </a:lnTo>
                  <a:lnTo>
                    <a:pt x="584" y="267"/>
                  </a:lnTo>
                  <a:lnTo>
                    <a:pt x="584" y="264"/>
                  </a:lnTo>
                  <a:lnTo>
                    <a:pt x="586" y="264"/>
                  </a:lnTo>
                  <a:lnTo>
                    <a:pt x="586" y="267"/>
                  </a:lnTo>
                  <a:lnTo>
                    <a:pt x="586" y="264"/>
                  </a:lnTo>
                  <a:lnTo>
                    <a:pt x="589" y="264"/>
                  </a:lnTo>
                  <a:lnTo>
                    <a:pt x="591" y="264"/>
                  </a:lnTo>
                  <a:lnTo>
                    <a:pt x="591" y="262"/>
                  </a:lnTo>
                  <a:lnTo>
                    <a:pt x="594" y="262"/>
                  </a:lnTo>
                  <a:lnTo>
                    <a:pt x="594" y="259"/>
                  </a:lnTo>
                  <a:lnTo>
                    <a:pt x="596" y="259"/>
                  </a:lnTo>
                  <a:lnTo>
                    <a:pt x="596" y="256"/>
                  </a:lnTo>
                  <a:lnTo>
                    <a:pt x="596" y="254"/>
                  </a:lnTo>
                  <a:lnTo>
                    <a:pt x="599" y="254"/>
                  </a:lnTo>
                  <a:lnTo>
                    <a:pt x="599" y="251"/>
                  </a:lnTo>
                  <a:lnTo>
                    <a:pt x="601" y="251"/>
                  </a:lnTo>
                  <a:lnTo>
                    <a:pt x="599" y="251"/>
                  </a:lnTo>
                  <a:lnTo>
                    <a:pt x="601" y="251"/>
                  </a:lnTo>
                  <a:lnTo>
                    <a:pt x="601" y="249"/>
                  </a:lnTo>
                  <a:lnTo>
                    <a:pt x="601" y="246"/>
                  </a:lnTo>
                  <a:lnTo>
                    <a:pt x="604" y="246"/>
                  </a:lnTo>
                  <a:lnTo>
                    <a:pt x="604" y="244"/>
                  </a:lnTo>
                  <a:lnTo>
                    <a:pt x="606" y="244"/>
                  </a:lnTo>
                  <a:lnTo>
                    <a:pt x="606" y="241"/>
                  </a:lnTo>
                  <a:lnTo>
                    <a:pt x="609" y="241"/>
                  </a:lnTo>
                  <a:lnTo>
                    <a:pt x="609" y="244"/>
                  </a:lnTo>
                  <a:lnTo>
                    <a:pt x="611" y="244"/>
                  </a:lnTo>
                  <a:lnTo>
                    <a:pt x="609" y="244"/>
                  </a:lnTo>
                  <a:lnTo>
                    <a:pt x="611" y="244"/>
                  </a:lnTo>
                  <a:lnTo>
                    <a:pt x="611" y="241"/>
                  </a:lnTo>
                  <a:lnTo>
                    <a:pt x="614" y="241"/>
                  </a:lnTo>
                  <a:lnTo>
                    <a:pt x="614" y="244"/>
                  </a:lnTo>
                  <a:lnTo>
                    <a:pt x="617" y="244"/>
                  </a:lnTo>
                  <a:lnTo>
                    <a:pt x="617" y="246"/>
                  </a:lnTo>
                  <a:lnTo>
                    <a:pt x="617" y="249"/>
                  </a:lnTo>
                  <a:lnTo>
                    <a:pt x="619" y="249"/>
                  </a:lnTo>
                  <a:lnTo>
                    <a:pt x="619" y="251"/>
                  </a:lnTo>
                  <a:lnTo>
                    <a:pt x="622" y="251"/>
                  </a:lnTo>
                  <a:lnTo>
                    <a:pt x="622" y="254"/>
                  </a:lnTo>
                  <a:lnTo>
                    <a:pt x="624" y="251"/>
                  </a:lnTo>
                  <a:lnTo>
                    <a:pt x="624" y="249"/>
                  </a:lnTo>
                  <a:lnTo>
                    <a:pt x="622" y="249"/>
                  </a:lnTo>
                  <a:lnTo>
                    <a:pt x="622" y="246"/>
                  </a:lnTo>
                  <a:lnTo>
                    <a:pt x="619" y="246"/>
                  </a:lnTo>
                  <a:lnTo>
                    <a:pt x="619" y="244"/>
                  </a:lnTo>
                  <a:lnTo>
                    <a:pt x="622" y="244"/>
                  </a:lnTo>
                  <a:lnTo>
                    <a:pt x="622" y="246"/>
                  </a:lnTo>
                  <a:lnTo>
                    <a:pt x="622" y="244"/>
                  </a:lnTo>
                  <a:lnTo>
                    <a:pt x="624" y="244"/>
                  </a:lnTo>
                  <a:lnTo>
                    <a:pt x="627" y="244"/>
                  </a:lnTo>
                  <a:lnTo>
                    <a:pt x="629" y="244"/>
                  </a:lnTo>
                  <a:lnTo>
                    <a:pt x="629" y="241"/>
                  </a:lnTo>
                  <a:lnTo>
                    <a:pt x="627" y="241"/>
                  </a:lnTo>
                  <a:lnTo>
                    <a:pt x="624" y="241"/>
                  </a:lnTo>
                  <a:lnTo>
                    <a:pt x="622" y="241"/>
                  </a:lnTo>
                  <a:lnTo>
                    <a:pt x="619" y="241"/>
                  </a:lnTo>
                  <a:lnTo>
                    <a:pt x="619" y="239"/>
                  </a:lnTo>
                  <a:lnTo>
                    <a:pt x="619" y="236"/>
                  </a:lnTo>
                  <a:lnTo>
                    <a:pt x="619" y="234"/>
                  </a:lnTo>
                  <a:lnTo>
                    <a:pt x="619" y="231"/>
                  </a:lnTo>
                  <a:lnTo>
                    <a:pt x="622" y="231"/>
                  </a:lnTo>
                  <a:lnTo>
                    <a:pt x="624" y="231"/>
                  </a:lnTo>
                  <a:lnTo>
                    <a:pt x="627" y="231"/>
                  </a:lnTo>
                  <a:lnTo>
                    <a:pt x="627" y="234"/>
                  </a:lnTo>
                  <a:lnTo>
                    <a:pt x="627" y="231"/>
                  </a:lnTo>
                  <a:lnTo>
                    <a:pt x="627" y="234"/>
                  </a:lnTo>
                  <a:lnTo>
                    <a:pt x="629" y="234"/>
                  </a:lnTo>
                  <a:lnTo>
                    <a:pt x="629" y="231"/>
                  </a:lnTo>
                  <a:lnTo>
                    <a:pt x="629" y="229"/>
                  </a:lnTo>
                  <a:lnTo>
                    <a:pt x="629" y="226"/>
                  </a:lnTo>
                  <a:lnTo>
                    <a:pt x="632" y="226"/>
                  </a:lnTo>
                  <a:lnTo>
                    <a:pt x="632" y="223"/>
                  </a:lnTo>
                  <a:lnTo>
                    <a:pt x="634" y="223"/>
                  </a:lnTo>
                  <a:lnTo>
                    <a:pt x="634" y="226"/>
                  </a:lnTo>
                  <a:lnTo>
                    <a:pt x="634" y="223"/>
                  </a:lnTo>
                  <a:lnTo>
                    <a:pt x="632" y="223"/>
                  </a:lnTo>
                  <a:lnTo>
                    <a:pt x="632" y="221"/>
                  </a:lnTo>
                  <a:lnTo>
                    <a:pt x="634" y="221"/>
                  </a:lnTo>
                  <a:lnTo>
                    <a:pt x="634" y="218"/>
                  </a:lnTo>
                  <a:lnTo>
                    <a:pt x="634" y="221"/>
                  </a:lnTo>
                  <a:lnTo>
                    <a:pt x="637" y="221"/>
                  </a:lnTo>
                  <a:lnTo>
                    <a:pt x="634" y="221"/>
                  </a:lnTo>
                  <a:lnTo>
                    <a:pt x="634" y="218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18"/>
                  </a:lnTo>
                  <a:lnTo>
                    <a:pt x="632" y="216"/>
                  </a:lnTo>
                  <a:lnTo>
                    <a:pt x="634" y="216"/>
                  </a:lnTo>
                  <a:lnTo>
                    <a:pt x="637" y="216"/>
                  </a:lnTo>
                  <a:lnTo>
                    <a:pt x="637" y="213"/>
                  </a:lnTo>
                  <a:lnTo>
                    <a:pt x="637" y="211"/>
                  </a:lnTo>
                  <a:lnTo>
                    <a:pt x="639" y="211"/>
                  </a:lnTo>
                  <a:lnTo>
                    <a:pt x="639" y="208"/>
                  </a:lnTo>
                  <a:lnTo>
                    <a:pt x="642" y="208"/>
                  </a:lnTo>
                  <a:lnTo>
                    <a:pt x="639" y="208"/>
                  </a:lnTo>
                  <a:lnTo>
                    <a:pt x="639" y="206"/>
                  </a:lnTo>
                  <a:lnTo>
                    <a:pt x="642" y="206"/>
                  </a:lnTo>
                  <a:lnTo>
                    <a:pt x="642" y="203"/>
                  </a:lnTo>
                  <a:lnTo>
                    <a:pt x="639" y="203"/>
                  </a:lnTo>
                  <a:lnTo>
                    <a:pt x="639" y="201"/>
                  </a:lnTo>
                  <a:lnTo>
                    <a:pt x="642" y="201"/>
                  </a:lnTo>
                  <a:lnTo>
                    <a:pt x="642" y="198"/>
                  </a:lnTo>
                  <a:lnTo>
                    <a:pt x="642" y="196"/>
                  </a:lnTo>
                  <a:lnTo>
                    <a:pt x="644" y="196"/>
                  </a:lnTo>
                  <a:lnTo>
                    <a:pt x="644" y="193"/>
                  </a:lnTo>
                  <a:lnTo>
                    <a:pt x="647" y="193"/>
                  </a:lnTo>
                  <a:lnTo>
                    <a:pt x="647" y="196"/>
                  </a:lnTo>
                  <a:lnTo>
                    <a:pt x="647" y="198"/>
                  </a:lnTo>
                  <a:lnTo>
                    <a:pt x="650" y="198"/>
                  </a:lnTo>
                  <a:lnTo>
                    <a:pt x="650" y="201"/>
                  </a:lnTo>
                  <a:lnTo>
                    <a:pt x="652" y="201"/>
                  </a:lnTo>
                  <a:lnTo>
                    <a:pt x="652" y="203"/>
                  </a:lnTo>
                  <a:lnTo>
                    <a:pt x="655" y="203"/>
                  </a:lnTo>
                  <a:lnTo>
                    <a:pt x="652" y="203"/>
                  </a:lnTo>
                  <a:lnTo>
                    <a:pt x="652" y="201"/>
                  </a:lnTo>
                  <a:lnTo>
                    <a:pt x="652" y="198"/>
                  </a:lnTo>
                  <a:lnTo>
                    <a:pt x="655" y="198"/>
                  </a:lnTo>
                  <a:lnTo>
                    <a:pt x="655" y="196"/>
                  </a:lnTo>
                  <a:lnTo>
                    <a:pt x="657" y="196"/>
                  </a:lnTo>
                  <a:lnTo>
                    <a:pt x="657" y="193"/>
                  </a:lnTo>
                  <a:lnTo>
                    <a:pt x="660" y="196"/>
                  </a:lnTo>
                  <a:lnTo>
                    <a:pt x="660" y="193"/>
                  </a:lnTo>
                  <a:lnTo>
                    <a:pt x="660" y="196"/>
                  </a:lnTo>
                  <a:lnTo>
                    <a:pt x="662" y="196"/>
                  </a:lnTo>
                  <a:lnTo>
                    <a:pt x="660" y="196"/>
                  </a:lnTo>
                  <a:lnTo>
                    <a:pt x="660" y="193"/>
                  </a:lnTo>
                  <a:lnTo>
                    <a:pt x="662" y="193"/>
                  </a:lnTo>
                  <a:lnTo>
                    <a:pt x="662" y="191"/>
                  </a:lnTo>
                  <a:lnTo>
                    <a:pt x="665" y="191"/>
                  </a:lnTo>
                  <a:lnTo>
                    <a:pt x="665" y="193"/>
                  </a:lnTo>
                  <a:lnTo>
                    <a:pt x="667" y="193"/>
                  </a:lnTo>
                  <a:lnTo>
                    <a:pt x="667" y="196"/>
                  </a:lnTo>
                  <a:lnTo>
                    <a:pt x="667" y="193"/>
                  </a:lnTo>
                  <a:lnTo>
                    <a:pt x="665" y="193"/>
                  </a:lnTo>
                  <a:lnTo>
                    <a:pt x="667" y="193"/>
                  </a:lnTo>
                  <a:lnTo>
                    <a:pt x="667" y="191"/>
                  </a:lnTo>
                  <a:lnTo>
                    <a:pt x="670" y="188"/>
                  </a:lnTo>
                  <a:lnTo>
                    <a:pt x="670" y="191"/>
                  </a:lnTo>
                  <a:lnTo>
                    <a:pt x="672" y="191"/>
                  </a:lnTo>
                  <a:lnTo>
                    <a:pt x="670" y="193"/>
                  </a:lnTo>
                  <a:lnTo>
                    <a:pt x="670" y="196"/>
                  </a:lnTo>
                  <a:lnTo>
                    <a:pt x="672" y="196"/>
                  </a:lnTo>
                  <a:lnTo>
                    <a:pt x="672" y="198"/>
                  </a:lnTo>
                  <a:lnTo>
                    <a:pt x="672" y="201"/>
                  </a:lnTo>
                  <a:lnTo>
                    <a:pt x="672" y="198"/>
                  </a:lnTo>
                  <a:lnTo>
                    <a:pt x="675" y="198"/>
                  </a:lnTo>
                  <a:lnTo>
                    <a:pt x="675" y="196"/>
                  </a:lnTo>
                  <a:lnTo>
                    <a:pt x="672" y="196"/>
                  </a:lnTo>
                  <a:lnTo>
                    <a:pt x="675" y="196"/>
                  </a:lnTo>
                  <a:lnTo>
                    <a:pt x="675" y="193"/>
                  </a:lnTo>
                  <a:lnTo>
                    <a:pt x="675" y="196"/>
                  </a:lnTo>
                  <a:lnTo>
                    <a:pt x="672" y="196"/>
                  </a:lnTo>
                  <a:lnTo>
                    <a:pt x="672" y="193"/>
                  </a:lnTo>
                  <a:lnTo>
                    <a:pt x="675" y="193"/>
                  </a:lnTo>
                  <a:lnTo>
                    <a:pt x="675" y="191"/>
                  </a:lnTo>
                  <a:lnTo>
                    <a:pt x="675" y="188"/>
                  </a:lnTo>
                  <a:lnTo>
                    <a:pt x="675" y="191"/>
                  </a:lnTo>
                  <a:lnTo>
                    <a:pt x="677" y="191"/>
                  </a:lnTo>
                  <a:lnTo>
                    <a:pt x="677" y="193"/>
                  </a:lnTo>
                  <a:lnTo>
                    <a:pt x="677" y="196"/>
                  </a:lnTo>
                  <a:lnTo>
                    <a:pt x="680" y="198"/>
                  </a:lnTo>
                  <a:lnTo>
                    <a:pt x="680" y="201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3"/>
                  </a:lnTo>
                  <a:lnTo>
                    <a:pt x="680" y="191"/>
                  </a:lnTo>
                  <a:lnTo>
                    <a:pt x="682" y="191"/>
                  </a:lnTo>
                  <a:lnTo>
                    <a:pt x="682" y="188"/>
                  </a:lnTo>
                  <a:lnTo>
                    <a:pt x="682" y="191"/>
                  </a:lnTo>
                  <a:lnTo>
                    <a:pt x="685" y="191"/>
                  </a:lnTo>
                  <a:lnTo>
                    <a:pt x="682" y="191"/>
                  </a:lnTo>
                  <a:lnTo>
                    <a:pt x="682" y="193"/>
                  </a:lnTo>
                  <a:lnTo>
                    <a:pt x="685" y="193"/>
                  </a:lnTo>
                  <a:lnTo>
                    <a:pt x="688" y="193"/>
                  </a:lnTo>
                  <a:lnTo>
                    <a:pt x="688" y="191"/>
                  </a:lnTo>
                  <a:lnTo>
                    <a:pt x="685" y="191"/>
                  </a:lnTo>
                  <a:lnTo>
                    <a:pt x="688" y="191"/>
                  </a:lnTo>
                  <a:lnTo>
                    <a:pt x="690" y="191"/>
                  </a:lnTo>
                  <a:lnTo>
                    <a:pt x="693" y="191"/>
                  </a:lnTo>
                  <a:lnTo>
                    <a:pt x="690" y="191"/>
                  </a:lnTo>
                  <a:lnTo>
                    <a:pt x="693" y="191"/>
                  </a:lnTo>
                  <a:lnTo>
                    <a:pt x="690" y="191"/>
                  </a:lnTo>
                  <a:lnTo>
                    <a:pt x="693" y="193"/>
                  </a:lnTo>
                  <a:lnTo>
                    <a:pt x="690" y="193"/>
                  </a:lnTo>
                  <a:lnTo>
                    <a:pt x="693" y="193"/>
                  </a:lnTo>
                  <a:lnTo>
                    <a:pt x="693" y="191"/>
                  </a:lnTo>
                  <a:lnTo>
                    <a:pt x="693" y="193"/>
                  </a:lnTo>
                  <a:lnTo>
                    <a:pt x="693" y="191"/>
                  </a:lnTo>
                  <a:lnTo>
                    <a:pt x="695" y="191"/>
                  </a:lnTo>
                  <a:lnTo>
                    <a:pt x="695" y="193"/>
                  </a:lnTo>
                  <a:lnTo>
                    <a:pt x="698" y="193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3"/>
                  </a:lnTo>
                  <a:lnTo>
                    <a:pt x="700" y="193"/>
                  </a:lnTo>
                  <a:lnTo>
                    <a:pt x="700" y="196"/>
                  </a:lnTo>
                  <a:lnTo>
                    <a:pt x="698" y="196"/>
                  </a:lnTo>
                  <a:lnTo>
                    <a:pt x="698" y="198"/>
                  </a:lnTo>
                  <a:lnTo>
                    <a:pt x="698" y="201"/>
                  </a:lnTo>
                  <a:lnTo>
                    <a:pt x="700" y="201"/>
                  </a:lnTo>
                  <a:lnTo>
                    <a:pt x="700" y="198"/>
                  </a:lnTo>
                  <a:lnTo>
                    <a:pt x="698" y="198"/>
                  </a:lnTo>
                  <a:lnTo>
                    <a:pt x="700" y="198"/>
                  </a:lnTo>
                  <a:lnTo>
                    <a:pt x="700" y="196"/>
                  </a:lnTo>
                  <a:lnTo>
                    <a:pt x="700" y="198"/>
                  </a:lnTo>
                  <a:lnTo>
                    <a:pt x="700" y="196"/>
                  </a:lnTo>
                  <a:lnTo>
                    <a:pt x="703" y="196"/>
                  </a:lnTo>
                  <a:lnTo>
                    <a:pt x="703" y="193"/>
                  </a:lnTo>
                  <a:lnTo>
                    <a:pt x="703" y="196"/>
                  </a:lnTo>
                  <a:lnTo>
                    <a:pt x="705" y="196"/>
                  </a:lnTo>
                  <a:lnTo>
                    <a:pt x="703" y="196"/>
                  </a:lnTo>
                  <a:lnTo>
                    <a:pt x="703" y="198"/>
                  </a:lnTo>
                  <a:lnTo>
                    <a:pt x="705" y="198"/>
                  </a:lnTo>
                  <a:lnTo>
                    <a:pt x="703" y="198"/>
                  </a:lnTo>
                  <a:lnTo>
                    <a:pt x="705" y="198"/>
                  </a:lnTo>
                  <a:lnTo>
                    <a:pt x="705" y="201"/>
                  </a:lnTo>
                  <a:lnTo>
                    <a:pt x="705" y="198"/>
                  </a:lnTo>
                  <a:lnTo>
                    <a:pt x="705" y="196"/>
                  </a:lnTo>
                  <a:lnTo>
                    <a:pt x="705" y="198"/>
                  </a:lnTo>
                  <a:lnTo>
                    <a:pt x="705" y="201"/>
                  </a:lnTo>
                  <a:lnTo>
                    <a:pt x="705" y="203"/>
                  </a:lnTo>
                  <a:lnTo>
                    <a:pt x="705" y="201"/>
                  </a:lnTo>
                  <a:lnTo>
                    <a:pt x="708" y="203"/>
                  </a:lnTo>
                  <a:lnTo>
                    <a:pt x="708" y="201"/>
                  </a:lnTo>
                  <a:lnTo>
                    <a:pt x="705" y="201"/>
                  </a:lnTo>
                  <a:lnTo>
                    <a:pt x="705" y="198"/>
                  </a:lnTo>
                  <a:lnTo>
                    <a:pt x="708" y="198"/>
                  </a:lnTo>
                  <a:lnTo>
                    <a:pt x="708" y="196"/>
                  </a:lnTo>
                  <a:lnTo>
                    <a:pt x="710" y="196"/>
                  </a:lnTo>
                  <a:lnTo>
                    <a:pt x="710" y="198"/>
                  </a:lnTo>
                  <a:lnTo>
                    <a:pt x="710" y="201"/>
                  </a:lnTo>
                  <a:lnTo>
                    <a:pt x="713" y="201"/>
                  </a:lnTo>
                  <a:lnTo>
                    <a:pt x="710" y="203"/>
                  </a:lnTo>
                  <a:lnTo>
                    <a:pt x="713" y="203"/>
                  </a:lnTo>
                  <a:lnTo>
                    <a:pt x="713" y="206"/>
                  </a:lnTo>
                  <a:lnTo>
                    <a:pt x="710" y="206"/>
                  </a:lnTo>
                  <a:lnTo>
                    <a:pt x="713" y="206"/>
                  </a:lnTo>
                  <a:lnTo>
                    <a:pt x="715" y="206"/>
                  </a:lnTo>
                  <a:lnTo>
                    <a:pt x="713" y="206"/>
                  </a:lnTo>
                  <a:lnTo>
                    <a:pt x="713" y="203"/>
                  </a:lnTo>
                  <a:lnTo>
                    <a:pt x="715" y="203"/>
                  </a:lnTo>
                  <a:lnTo>
                    <a:pt x="715" y="201"/>
                  </a:lnTo>
                  <a:lnTo>
                    <a:pt x="715" y="198"/>
                  </a:lnTo>
                  <a:lnTo>
                    <a:pt x="715" y="201"/>
                  </a:lnTo>
                  <a:lnTo>
                    <a:pt x="718" y="201"/>
                  </a:lnTo>
                  <a:lnTo>
                    <a:pt x="718" y="198"/>
                  </a:lnTo>
                  <a:lnTo>
                    <a:pt x="715" y="198"/>
                  </a:lnTo>
                  <a:lnTo>
                    <a:pt x="718" y="198"/>
                  </a:lnTo>
                  <a:lnTo>
                    <a:pt x="718" y="201"/>
                  </a:lnTo>
                  <a:lnTo>
                    <a:pt x="718" y="203"/>
                  </a:lnTo>
                  <a:lnTo>
                    <a:pt x="718" y="206"/>
                  </a:lnTo>
                  <a:lnTo>
                    <a:pt x="718" y="203"/>
                  </a:lnTo>
                  <a:lnTo>
                    <a:pt x="721" y="203"/>
                  </a:lnTo>
                  <a:lnTo>
                    <a:pt x="721" y="206"/>
                  </a:lnTo>
                  <a:lnTo>
                    <a:pt x="718" y="206"/>
                  </a:lnTo>
                  <a:lnTo>
                    <a:pt x="718" y="208"/>
                  </a:lnTo>
                  <a:lnTo>
                    <a:pt x="721" y="208"/>
                  </a:lnTo>
                  <a:lnTo>
                    <a:pt x="721" y="206"/>
                  </a:lnTo>
                  <a:lnTo>
                    <a:pt x="721" y="208"/>
                  </a:lnTo>
                  <a:lnTo>
                    <a:pt x="721" y="206"/>
                  </a:lnTo>
                  <a:lnTo>
                    <a:pt x="721" y="203"/>
                  </a:lnTo>
                  <a:lnTo>
                    <a:pt x="723" y="203"/>
                  </a:lnTo>
                  <a:lnTo>
                    <a:pt x="723" y="206"/>
                  </a:lnTo>
                  <a:lnTo>
                    <a:pt x="723" y="203"/>
                  </a:lnTo>
                  <a:lnTo>
                    <a:pt x="723" y="206"/>
                  </a:lnTo>
                  <a:lnTo>
                    <a:pt x="726" y="208"/>
                  </a:lnTo>
                  <a:lnTo>
                    <a:pt x="723" y="208"/>
                  </a:lnTo>
                  <a:lnTo>
                    <a:pt x="726" y="208"/>
                  </a:lnTo>
                  <a:lnTo>
                    <a:pt x="726" y="206"/>
                  </a:lnTo>
                  <a:lnTo>
                    <a:pt x="726" y="203"/>
                  </a:lnTo>
                  <a:lnTo>
                    <a:pt x="728" y="206"/>
                  </a:lnTo>
                  <a:lnTo>
                    <a:pt x="728" y="203"/>
                  </a:lnTo>
                  <a:lnTo>
                    <a:pt x="728" y="201"/>
                  </a:lnTo>
                  <a:lnTo>
                    <a:pt x="731" y="201"/>
                  </a:lnTo>
                  <a:lnTo>
                    <a:pt x="731" y="203"/>
                  </a:lnTo>
                  <a:lnTo>
                    <a:pt x="731" y="206"/>
                  </a:lnTo>
                  <a:lnTo>
                    <a:pt x="731" y="208"/>
                  </a:lnTo>
                  <a:lnTo>
                    <a:pt x="728" y="208"/>
                  </a:lnTo>
                  <a:lnTo>
                    <a:pt x="731" y="208"/>
                  </a:lnTo>
                  <a:lnTo>
                    <a:pt x="731" y="211"/>
                  </a:lnTo>
                  <a:lnTo>
                    <a:pt x="728" y="211"/>
                  </a:lnTo>
                  <a:lnTo>
                    <a:pt x="728" y="213"/>
                  </a:lnTo>
                  <a:lnTo>
                    <a:pt x="728" y="211"/>
                  </a:lnTo>
                  <a:lnTo>
                    <a:pt x="731" y="211"/>
                  </a:lnTo>
                  <a:lnTo>
                    <a:pt x="728" y="211"/>
                  </a:lnTo>
                  <a:lnTo>
                    <a:pt x="731" y="211"/>
                  </a:lnTo>
                  <a:lnTo>
                    <a:pt x="733" y="211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6" y="208"/>
                  </a:lnTo>
                  <a:lnTo>
                    <a:pt x="736" y="211"/>
                  </a:lnTo>
                  <a:lnTo>
                    <a:pt x="736" y="213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6" y="211"/>
                  </a:lnTo>
                  <a:lnTo>
                    <a:pt x="736" y="208"/>
                  </a:lnTo>
                  <a:lnTo>
                    <a:pt x="738" y="208"/>
                  </a:lnTo>
                  <a:lnTo>
                    <a:pt x="738" y="206"/>
                  </a:lnTo>
                  <a:lnTo>
                    <a:pt x="741" y="206"/>
                  </a:lnTo>
                  <a:lnTo>
                    <a:pt x="741" y="208"/>
                  </a:lnTo>
                  <a:lnTo>
                    <a:pt x="741" y="206"/>
                  </a:lnTo>
                  <a:lnTo>
                    <a:pt x="743" y="206"/>
                  </a:lnTo>
                  <a:lnTo>
                    <a:pt x="743" y="208"/>
                  </a:lnTo>
                  <a:lnTo>
                    <a:pt x="741" y="208"/>
                  </a:lnTo>
                  <a:lnTo>
                    <a:pt x="738" y="211"/>
                  </a:lnTo>
                  <a:lnTo>
                    <a:pt x="741" y="211"/>
                  </a:lnTo>
                  <a:lnTo>
                    <a:pt x="741" y="208"/>
                  </a:lnTo>
                  <a:lnTo>
                    <a:pt x="741" y="211"/>
                  </a:lnTo>
                  <a:lnTo>
                    <a:pt x="738" y="211"/>
                  </a:lnTo>
                  <a:lnTo>
                    <a:pt x="741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1"/>
                  </a:lnTo>
                  <a:lnTo>
                    <a:pt x="741" y="211"/>
                  </a:lnTo>
                  <a:lnTo>
                    <a:pt x="741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41" y="216"/>
                  </a:lnTo>
                  <a:lnTo>
                    <a:pt x="743" y="216"/>
                  </a:lnTo>
                  <a:lnTo>
                    <a:pt x="743" y="213"/>
                  </a:lnTo>
                  <a:lnTo>
                    <a:pt x="743" y="216"/>
                  </a:lnTo>
                  <a:lnTo>
                    <a:pt x="743" y="218"/>
                  </a:lnTo>
                  <a:lnTo>
                    <a:pt x="743" y="216"/>
                  </a:lnTo>
                  <a:lnTo>
                    <a:pt x="743" y="218"/>
                  </a:lnTo>
                  <a:lnTo>
                    <a:pt x="743" y="216"/>
                  </a:lnTo>
                  <a:lnTo>
                    <a:pt x="743" y="213"/>
                  </a:lnTo>
                  <a:lnTo>
                    <a:pt x="746" y="213"/>
                  </a:lnTo>
                  <a:lnTo>
                    <a:pt x="746" y="216"/>
                  </a:lnTo>
                  <a:lnTo>
                    <a:pt x="746" y="213"/>
                  </a:lnTo>
                  <a:lnTo>
                    <a:pt x="748" y="213"/>
                  </a:lnTo>
                  <a:lnTo>
                    <a:pt x="748" y="216"/>
                  </a:lnTo>
                  <a:lnTo>
                    <a:pt x="748" y="218"/>
                  </a:lnTo>
                  <a:lnTo>
                    <a:pt x="751" y="218"/>
                  </a:lnTo>
                  <a:lnTo>
                    <a:pt x="748" y="218"/>
                  </a:lnTo>
                  <a:lnTo>
                    <a:pt x="748" y="216"/>
                  </a:lnTo>
                  <a:lnTo>
                    <a:pt x="748" y="213"/>
                  </a:lnTo>
                  <a:lnTo>
                    <a:pt x="748" y="216"/>
                  </a:lnTo>
                  <a:lnTo>
                    <a:pt x="751" y="216"/>
                  </a:lnTo>
                  <a:lnTo>
                    <a:pt x="751" y="213"/>
                  </a:lnTo>
                  <a:lnTo>
                    <a:pt x="753" y="213"/>
                  </a:lnTo>
                  <a:lnTo>
                    <a:pt x="751" y="213"/>
                  </a:lnTo>
                  <a:lnTo>
                    <a:pt x="753" y="213"/>
                  </a:lnTo>
                  <a:lnTo>
                    <a:pt x="751" y="213"/>
                  </a:lnTo>
                  <a:lnTo>
                    <a:pt x="751" y="211"/>
                  </a:lnTo>
                  <a:lnTo>
                    <a:pt x="753" y="211"/>
                  </a:lnTo>
                  <a:lnTo>
                    <a:pt x="753" y="208"/>
                  </a:lnTo>
                  <a:lnTo>
                    <a:pt x="753" y="211"/>
                  </a:lnTo>
                  <a:lnTo>
                    <a:pt x="753" y="208"/>
                  </a:lnTo>
                  <a:lnTo>
                    <a:pt x="751" y="208"/>
                  </a:lnTo>
                  <a:lnTo>
                    <a:pt x="753" y="208"/>
                  </a:lnTo>
                  <a:lnTo>
                    <a:pt x="756" y="208"/>
                  </a:lnTo>
                  <a:lnTo>
                    <a:pt x="756" y="206"/>
                  </a:lnTo>
                  <a:lnTo>
                    <a:pt x="756" y="208"/>
                  </a:lnTo>
                  <a:lnTo>
                    <a:pt x="756" y="211"/>
                  </a:lnTo>
                  <a:lnTo>
                    <a:pt x="756" y="208"/>
                  </a:lnTo>
                  <a:lnTo>
                    <a:pt x="756" y="211"/>
                  </a:lnTo>
                  <a:lnTo>
                    <a:pt x="756" y="213"/>
                  </a:lnTo>
                  <a:lnTo>
                    <a:pt x="756" y="211"/>
                  </a:lnTo>
                  <a:lnTo>
                    <a:pt x="753" y="211"/>
                  </a:lnTo>
                  <a:lnTo>
                    <a:pt x="753" y="213"/>
                  </a:lnTo>
                  <a:lnTo>
                    <a:pt x="756" y="213"/>
                  </a:lnTo>
                  <a:lnTo>
                    <a:pt x="753" y="213"/>
                  </a:lnTo>
                  <a:lnTo>
                    <a:pt x="756" y="213"/>
                  </a:lnTo>
                  <a:lnTo>
                    <a:pt x="756" y="216"/>
                  </a:lnTo>
                  <a:lnTo>
                    <a:pt x="756" y="218"/>
                  </a:lnTo>
                  <a:lnTo>
                    <a:pt x="753" y="218"/>
                  </a:lnTo>
                  <a:lnTo>
                    <a:pt x="753" y="221"/>
                  </a:lnTo>
                  <a:lnTo>
                    <a:pt x="751" y="223"/>
                  </a:lnTo>
                  <a:lnTo>
                    <a:pt x="753" y="223"/>
                  </a:lnTo>
                  <a:lnTo>
                    <a:pt x="753" y="221"/>
                  </a:lnTo>
                  <a:lnTo>
                    <a:pt x="753" y="218"/>
                  </a:lnTo>
                  <a:lnTo>
                    <a:pt x="756" y="218"/>
                  </a:lnTo>
                  <a:lnTo>
                    <a:pt x="756" y="216"/>
                  </a:lnTo>
                  <a:lnTo>
                    <a:pt x="759" y="213"/>
                  </a:lnTo>
                  <a:lnTo>
                    <a:pt x="759" y="216"/>
                  </a:lnTo>
                  <a:lnTo>
                    <a:pt x="759" y="218"/>
                  </a:lnTo>
                  <a:lnTo>
                    <a:pt x="756" y="221"/>
                  </a:lnTo>
                  <a:lnTo>
                    <a:pt x="759" y="223"/>
                  </a:lnTo>
                  <a:lnTo>
                    <a:pt x="759" y="221"/>
                  </a:lnTo>
                  <a:lnTo>
                    <a:pt x="759" y="218"/>
                  </a:lnTo>
                  <a:lnTo>
                    <a:pt x="759" y="221"/>
                  </a:lnTo>
                  <a:lnTo>
                    <a:pt x="761" y="221"/>
                  </a:lnTo>
                  <a:lnTo>
                    <a:pt x="759" y="221"/>
                  </a:lnTo>
                  <a:lnTo>
                    <a:pt x="759" y="218"/>
                  </a:lnTo>
                  <a:lnTo>
                    <a:pt x="761" y="216"/>
                  </a:lnTo>
                  <a:lnTo>
                    <a:pt x="764" y="216"/>
                  </a:lnTo>
                  <a:lnTo>
                    <a:pt x="761" y="218"/>
                  </a:lnTo>
                  <a:lnTo>
                    <a:pt x="764" y="218"/>
                  </a:lnTo>
                  <a:lnTo>
                    <a:pt x="764" y="221"/>
                  </a:lnTo>
                  <a:lnTo>
                    <a:pt x="764" y="223"/>
                  </a:lnTo>
                  <a:lnTo>
                    <a:pt x="761" y="223"/>
                  </a:lnTo>
                  <a:lnTo>
                    <a:pt x="761" y="226"/>
                  </a:lnTo>
                  <a:lnTo>
                    <a:pt x="759" y="226"/>
                  </a:lnTo>
                  <a:lnTo>
                    <a:pt x="759" y="229"/>
                  </a:lnTo>
                  <a:lnTo>
                    <a:pt x="761" y="229"/>
                  </a:lnTo>
                  <a:lnTo>
                    <a:pt x="759" y="229"/>
                  </a:lnTo>
                  <a:lnTo>
                    <a:pt x="759" y="231"/>
                  </a:lnTo>
                  <a:lnTo>
                    <a:pt x="761" y="231"/>
                  </a:lnTo>
                  <a:lnTo>
                    <a:pt x="761" y="234"/>
                  </a:lnTo>
                  <a:lnTo>
                    <a:pt x="761" y="236"/>
                  </a:lnTo>
                  <a:lnTo>
                    <a:pt x="761" y="239"/>
                  </a:lnTo>
                  <a:lnTo>
                    <a:pt x="759" y="239"/>
                  </a:lnTo>
                  <a:lnTo>
                    <a:pt x="761" y="239"/>
                  </a:lnTo>
                  <a:lnTo>
                    <a:pt x="759" y="241"/>
                  </a:lnTo>
                  <a:lnTo>
                    <a:pt x="759" y="244"/>
                  </a:lnTo>
                  <a:lnTo>
                    <a:pt x="761" y="244"/>
                  </a:lnTo>
                  <a:lnTo>
                    <a:pt x="761" y="246"/>
                  </a:lnTo>
                  <a:lnTo>
                    <a:pt x="761" y="249"/>
                  </a:lnTo>
                  <a:lnTo>
                    <a:pt x="759" y="249"/>
                  </a:lnTo>
                  <a:lnTo>
                    <a:pt x="759" y="251"/>
                  </a:lnTo>
                  <a:lnTo>
                    <a:pt x="759" y="254"/>
                  </a:lnTo>
                  <a:lnTo>
                    <a:pt x="756" y="256"/>
                  </a:lnTo>
                  <a:lnTo>
                    <a:pt x="753" y="256"/>
                  </a:lnTo>
                  <a:lnTo>
                    <a:pt x="751" y="256"/>
                  </a:lnTo>
                  <a:lnTo>
                    <a:pt x="748" y="256"/>
                  </a:lnTo>
                  <a:lnTo>
                    <a:pt x="748" y="259"/>
                  </a:lnTo>
                  <a:lnTo>
                    <a:pt x="748" y="262"/>
                  </a:lnTo>
                  <a:lnTo>
                    <a:pt x="751" y="262"/>
                  </a:lnTo>
                  <a:lnTo>
                    <a:pt x="753" y="262"/>
                  </a:lnTo>
                  <a:lnTo>
                    <a:pt x="756" y="262"/>
                  </a:lnTo>
                  <a:lnTo>
                    <a:pt x="756" y="264"/>
                  </a:lnTo>
                  <a:lnTo>
                    <a:pt x="753" y="267"/>
                  </a:lnTo>
                  <a:lnTo>
                    <a:pt x="756" y="267"/>
                  </a:lnTo>
                  <a:lnTo>
                    <a:pt x="756" y="269"/>
                  </a:lnTo>
                  <a:lnTo>
                    <a:pt x="753" y="269"/>
                  </a:lnTo>
                  <a:lnTo>
                    <a:pt x="753" y="272"/>
                  </a:lnTo>
                  <a:lnTo>
                    <a:pt x="753" y="274"/>
                  </a:lnTo>
                  <a:lnTo>
                    <a:pt x="753" y="277"/>
                  </a:lnTo>
                  <a:lnTo>
                    <a:pt x="751" y="277"/>
                  </a:lnTo>
                  <a:lnTo>
                    <a:pt x="751" y="279"/>
                  </a:lnTo>
                  <a:lnTo>
                    <a:pt x="751" y="282"/>
                  </a:lnTo>
                  <a:lnTo>
                    <a:pt x="751" y="284"/>
                  </a:lnTo>
                  <a:lnTo>
                    <a:pt x="748" y="284"/>
                  </a:lnTo>
                  <a:lnTo>
                    <a:pt x="748" y="287"/>
                  </a:lnTo>
                  <a:lnTo>
                    <a:pt x="746" y="287"/>
                  </a:lnTo>
                  <a:lnTo>
                    <a:pt x="746" y="289"/>
                  </a:lnTo>
                  <a:lnTo>
                    <a:pt x="743" y="287"/>
                  </a:lnTo>
                  <a:lnTo>
                    <a:pt x="743" y="289"/>
                  </a:lnTo>
                  <a:lnTo>
                    <a:pt x="743" y="292"/>
                  </a:lnTo>
                  <a:lnTo>
                    <a:pt x="741" y="295"/>
                  </a:lnTo>
                  <a:lnTo>
                    <a:pt x="741" y="297"/>
                  </a:lnTo>
                  <a:lnTo>
                    <a:pt x="741" y="295"/>
                  </a:lnTo>
                  <a:lnTo>
                    <a:pt x="743" y="295"/>
                  </a:lnTo>
                  <a:lnTo>
                    <a:pt x="743" y="297"/>
                  </a:lnTo>
                  <a:lnTo>
                    <a:pt x="741" y="297"/>
                  </a:lnTo>
                  <a:lnTo>
                    <a:pt x="743" y="300"/>
                  </a:lnTo>
                  <a:lnTo>
                    <a:pt x="741" y="300"/>
                  </a:lnTo>
                  <a:lnTo>
                    <a:pt x="743" y="300"/>
                  </a:lnTo>
                  <a:lnTo>
                    <a:pt x="743" y="302"/>
                  </a:lnTo>
                  <a:lnTo>
                    <a:pt x="741" y="302"/>
                  </a:lnTo>
                  <a:lnTo>
                    <a:pt x="743" y="302"/>
                  </a:lnTo>
                  <a:lnTo>
                    <a:pt x="743" y="305"/>
                  </a:lnTo>
                  <a:lnTo>
                    <a:pt x="741" y="305"/>
                  </a:lnTo>
                  <a:lnTo>
                    <a:pt x="738" y="305"/>
                  </a:lnTo>
                  <a:lnTo>
                    <a:pt x="738" y="307"/>
                  </a:lnTo>
                  <a:lnTo>
                    <a:pt x="738" y="310"/>
                  </a:lnTo>
                  <a:lnTo>
                    <a:pt x="736" y="310"/>
                  </a:lnTo>
                  <a:lnTo>
                    <a:pt x="733" y="310"/>
                  </a:lnTo>
                  <a:lnTo>
                    <a:pt x="733" y="312"/>
                  </a:lnTo>
                  <a:lnTo>
                    <a:pt x="731" y="312"/>
                  </a:lnTo>
                  <a:lnTo>
                    <a:pt x="731" y="315"/>
                  </a:lnTo>
                  <a:lnTo>
                    <a:pt x="728" y="315"/>
                  </a:lnTo>
                  <a:lnTo>
                    <a:pt x="728" y="317"/>
                  </a:lnTo>
                  <a:lnTo>
                    <a:pt x="731" y="317"/>
                  </a:lnTo>
                  <a:lnTo>
                    <a:pt x="731" y="320"/>
                  </a:lnTo>
                  <a:lnTo>
                    <a:pt x="731" y="322"/>
                  </a:lnTo>
                  <a:lnTo>
                    <a:pt x="731" y="320"/>
                  </a:lnTo>
                  <a:lnTo>
                    <a:pt x="733" y="320"/>
                  </a:lnTo>
                  <a:lnTo>
                    <a:pt x="733" y="322"/>
                  </a:lnTo>
                  <a:lnTo>
                    <a:pt x="731" y="322"/>
                  </a:lnTo>
                  <a:lnTo>
                    <a:pt x="731" y="325"/>
                  </a:lnTo>
                  <a:lnTo>
                    <a:pt x="728" y="325"/>
                  </a:lnTo>
                  <a:lnTo>
                    <a:pt x="728" y="327"/>
                  </a:lnTo>
                  <a:lnTo>
                    <a:pt x="728" y="330"/>
                  </a:lnTo>
                  <a:lnTo>
                    <a:pt x="731" y="330"/>
                  </a:lnTo>
                  <a:lnTo>
                    <a:pt x="728" y="330"/>
                  </a:lnTo>
                  <a:lnTo>
                    <a:pt x="728" y="333"/>
                  </a:lnTo>
                  <a:lnTo>
                    <a:pt x="731" y="333"/>
                  </a:lnTo>
                  <a:lnTo>
                    <a:pt x="728" y="333"/>
                  </a:lnTo>
                  <a:lnTo>
                    <a:pt x="731" y="333"/>
                  </a:lnTo>
                  <a:lnTo>
                    <a:pt x="728" y="333"/>
                  </a:lnTo>
                  <a:lnTo>
                    <a:pt x="728" y="335"/>
                  </a:lnTo>
                  <a:lnTo>
                    <a:pt x="728" y="338"/>
                  </a:lnTo>
                  <a:lnTo>
                    <a:pt x="726" y="338"/>
                  </a:lnTo>
                  <a:lnTo>
                    <a:pt x="726" y="340"/>
                  </a:lnTo>
                  <a:lnTo>
                    <a:pt x="723" y="340"/>
                  </a:lnTo>
                  <a:lnTo>
                    <a:pt x="726" y="340"/>
                  </a:lnTo>
                  <a:lnTo>
                    <a:pt x="726" y="343"/>
                  </a:lnTo>
                  <a:lnTo>
                    <a:pt x="723" y="343"/>
                  </a:lnTo>
                  <a:lnTo>
                    <a:pt x="723" y="345"/>
                  </a:lnTo>
                  <a:lnTo>
                    <a:pt x="723" y="343"/>
                  </a:lnTo>
                  <a:lnTo>
                    <a:pt x="723" y="345"/>
                  </a:lnTo>
                  <a:lnTo>
                    <a:pt x="721" y="345"/>
                  </a:lnTo>
                  <a:lnTo>
                    <a:pt x="723" y="345"/>
                  </a:lnTo>
                  <a:lnTo>
                    <a:pt x="721" y="348"/>
                  </a:lnTo>
                  <a:lnTo>
                    <a:pt x="718" y="348"/>
                  </a:lnTo>
                  <a:lnTo>
                    <a:pt x="721" y="350"/>
                  </a:lnTo>
                  <a:lnTo>
                    <a:pt x="718" y="350"/>
                  </a:lnTo>
                  <a:lnTo>
                    <a:pt x="721" y="350"/>
                  </a:lnTo>
                  <a:lnTo>
                    <a:pt x="718" y="350"/>
                  </a:lnTo>
                  <a:lnTo>
                    <a:pt x="718" y="353"/>
                  </a:lnTo>
                  <a:lnTo>
                    <a:pt x="715" y="353"/>
                  </a:lnTo>
                  <a:lnTo>
                    <a:pt x="715" y="355"/>
                  </a:lnTo>
                  <a:lnTo>
                    <a:pt x="713" y="355"/>
                  </a:lnTo>
                  <a:lnTo>
                    <a:pt x="710" y="355"/>
                  </a:lnTo>
                  <a:lnTo>
                    <a:pt x="713" y="355"/>
                  </a:lnTo>
                  <a:lnTo>
                    <a:pt x="710" y="358"/>
                  </a:lnTo>
                  <a:lnTo>
                    <a:pt x="713" y="358"/>
                  </a:lnTo>
                  <a:lnTo>
                    <a:pt x="710" y="358"/>
                  </a:lnTo>
                  <a:lnTo>
                    <a:pt x="713" y="358"/>
                  </a:lnTo>
                  <a:lnTo>
                    <a:pt x="713" y="360"/>
                  </a:lnTo>
                  <a:lnTo>
                    <a:pt x="710" y="360"/>
                  </a:lnTo>
                  <a:lnTo>
                    <a:pt x="713" y="360"/>
                  </a:lnTo>
                  <a:lnTo>
                    <a:pt x="710" y="360"/>
                  </a:lnTo>
                  <a:lnTo>
                    <a:pt x="713" y="360"/>
                  </a:lnTo>
                  <a:lnTo>
                    <a:pt x="710" y="360"/>
                  </a:lnTo>
                  <a:lnTo>
                    <a:pt x="710" y="363"/>
                  </a:lnTo>
                  <a:lnTo>
                    <a:pt x="710" y="366"/>
                  </a:lnTo>
                  <a:lnTo>
                    <a:pt x="708" y="366"/>
                  </a:lnTo>
                  <a:lnTo>
                    <a:pt x="705" y="366"/>
                  </a:lnTo>
                  <a:lnTo>
                    <a:pt x="705" y="368"/>
                  </a:lnTo>
                  <a:lnTo>
                    <a:pt x="708" y="368"/>
                  </a:lnTo>
                  <a:lnTo>
                    <a:pt x="705" y="368"/>
                  </a:lnTo>
                  <a:lnTo>
                    <a:pt x="708" y="368"/>
                  </a:lnTo>
                  <a:lnTo>
                    <a:pt x="705" y="368"/>
                  </a:lnTo>
                  <a:lnTo>
                    <a:pt x="705" y="371"/>
                  </a:lnTo>
                  <a:lnTo>
                    <a:pt x="705" y="373"/>
                  </a:lnTo>
                  <a:lnTo>
                    <a:pt x="705" y="376"/>
                  </a:lnTo>
                  <a:lnTo>
                    <a:pt x="705" y="378"/>
                  </a:lnTo>
                  <a:lnTo>
                    <a:pt x="705" y="381"/>
                  </a:lnTo>
                  <a:lnTo>
                    <a:pt x="703" y="381"/>
                  </a:lnTo>
                  <a:lnTo>
                    <a:pt x="705" y="381"/>
                  </a:lnTo>
                  <a:lnTo>
                    <a:pt x="703" y="381"/>
                  </a:lnTo>
                  <a:lnTo>
                    <a:pt x="703" y="383"/>
                  </a:lnTo>
                  <a:lnTo>
                    <a:pt x="703" y="386"/>
                  </a:lnTo>
                  <a:lnTo>
                    <a:pt x="700" y="386"/>
                  </a:lnTo>
                  <a:lnTo>
                    <a:pt x="700" y="388"/>
                  </a:lnTo>
                  <a:lnTo>
                    <a:pt x="698" y="388"/>
                  </a:lnTo>
                  <a:lnTo>
                    <a:pt x="698" y="391"/>
                  </a:lnTo>
                  <a:lnTo>
                    <a:pt x="695" y="391"/>
                  </a:lnTo>
                  <a:lnTo>
                    <a:pt x="695" y="393"/>
                  </a:lnTo>
                  <a:lnTo>
                    <a:pt x="695" y="391"/>
                  </a:lnTo>
                  <a:lnTo>
                    <a:pt x="695" y="393"/>
                  </a:lnTo>
                  <a:lnTo>
                    <a:pt x="693" y="393"/>
                  </a:lnTo>
                  <a:lnTo>
                    <a:pt x="693" y="396"/>
                  </a:lnTo>
                  <a:lnTo>
                    <a:pt x="690" y="396"/>
                  </a:lnTo>
                  <a:lnTo>
                    <a:pt x="688" y="396"/>
                  </a:lnTo>
                  <a:lnTo>
                    <a:pt x="688" y="399"/>
                  </a:lnTo>
                  <a:lnTo>
                    <a:pt x="690" y="399"/>
                  </a:lnTo>
                  <a:lnTo>
                    <a:pt x="688" y="399"/>
                  </a:lnTo>
                  <a:lnTo>
                    <a:pt x="688" y="401"/>
                  </a:lnTo>
                  <a:lnTo>
                    <a:pt x="688" y="404"/>
                  </a:lnTo>
                  <a:lnTo>
                    <a:pt x="688" y="406"/>
                  </a:lnTo>
                  <a:lnTo>
                    <a:pt x="685" y="406"/>
                  </a:lnTo>
                  <a:lnTo>
                    <a:pt x="688" y="406"/>
                  </a:lnTo>
                  <a:lnTo>
                    <a:pt x="685" y="406"/>
                  </a:lnTo>
                  <a:lnTo>
                    <a:pt x="685" y="409"/>
                  </a:lnTo>
                  <a:lnTo>
                    <a:pt x="682" y="409"/>
                  </a:lnTo>
                  <a:lnTo>
                    <a:pt x="682" y="411"/>
                  </a:lnTo>
                  <a:lnTo>
                    <a:pt x="680" y="411"/>
                  </a:lnTo>
                  <a:lnTo>
                    <a:pt x="680" y="414"/>
                  </a:lnTo>
                  <a:lnTo>
                    <a:pt x="680" y="416"/>
                  </a:lnTo>
                  <a:lnTo>
                    <a:pt x="677" y="416"/>
                  </a:lnTo>
                  <a:lnTo>
                    <a:pt x="680" y="416"/>
                  </a:lnTo>
                  <a:lnTo>
                    <a:pt x="677" y="416"/>
                  </a:lnTo>
                  <a:lnTo>
                    <a:pt x="677" y="419"/>
                  </a:lnTo>
                  <a:lnTo>
                    <a:pt x="675" y="421"/>
                  </a:lnTo>
                  <a:lnTo>
                    <a:pt x="675" y="424"/>
                  </a:lnTo>
                  <a:lnTo>
                    <a:pt x="672" y="424"/>
                  </a:lnTo>
                  <a:lnTo>
                    <a:pt x="672" y="426"/>
                  </a:lnTo>
                  <a:lnTo>
                    <a:pt x="670" y="426"/>
                  </a:lnTo>
                  <a:lnTo>
                    <a:pt x="670" y="429"/>
                  </a:lnTo>
                  <a:lnTo>
                    <a:pt x="667" y="429"/>
                  </a:lnTo>
                  <a:lnTo>
                    <a:pt x="665" y="429"/>
                  </a:lnTo>
                  <a:lnTo>
                    <a:pt x="665" y="426"/>
                  </a:lnTo>
                  <a:lnTo>
                    <a:pt x="662" y="426"/>
                  </a:lnTo>
                  <a:lnTo>
                    <a:pt x="662" y="429"/>
                  </a:lnTo>
                  <a:lnTo>
                    <a:pt x="662" y="426"/>
                  </a:lnTo>
                  <a:lnTo>
                    <a:pt x="662" y="429"/>
                  </a:lnTo>
                  <a:lnTo>
                    <a:pt x="662" y="426"/>
                  </a:lnTo>
                  <a:lnTo>
                    <a:pt x="662" y="429"/>
                  </a:lnTo>
                  <a:lnTo>
                    <a:pt x="660" y="429"/>
                  </a:lnTo>
                  <a:lnTo>
                    <a:pt x="650" y="437"/>
                  </a:lnTo>
                  <a:lnTo>
                    <a:pt x="647" y="439"/>
                  </a:lnTo>
                  <a:lnTo>
                    <a:pt x="644" y="439"/>
                  </a:lnTo>
                  <a:lnTo>
                    <a:pt x="637" y="447"/>
                  </a:lnTo>
                  <a:lnTo>
                    <a:pt x="629" y="452"/>
                  </a:lnTo>
                  <a:lnTo>
                    <a:pt x="627" y="454"/>
                  </a:lnTo>
                  <a:lnTo>
                    <a:pt x="627" y="457"/>
                  </a:lnTo>
                  <a:lnTo>
                    <a:pt x="624" y="457"/>
                  </a:lnTo>
                  <a:lnTo>
                    <a:pt x="622" y="457"/>
                  </a:lnTo>
                  <a:lnTo>
                    <a:pt x="622" y="459"/>
                  </a:lnTo>
                  <a:lnTo>
                    <a:pt x="619" y="459"/>
                  </a:lnTo>
                  <a:lnTo>
                    <a:pt x="604" y="472"/>
                  </a:lnTo>
                  <a:lnTo>
                    <a:pt x="604" y="475"/>
                  </a:lnTo>
                  <a:lnTo>
                    <a:pt x="606" y="475"/>
                  </a:lnTo>
                  <a:lnTo>
                    <a:pt x="609" y="475"/>
                  </a:lnTo>
                  <a:lnTo>
                    <a:pt x="611" y="475"/>
                  </a:lnTo>
                  <a:lnTo>
                    <a:pt x="611" y="477"/>
                  </a:lnTo>
                  <a:lnTo>
                    <a:pt x="614" y="477"/>
                  </a:lnTo>
                  <a:lnTo>
                    <a:pt x="619" y="477"/>
                  </a:lnTo>
                  <a:lnTo>
                    <a:pt x="622" y="475"/>
                  </a:lnTo>
                  <a:lnTo>
                    <a:pt x="622" y="477"/>
                  </a:lnTo>
                  <a:lnTo>
                    <a:pt x="624" y="477"/>
                  </a:lnTo>
                  <a:lnTo>
                    <a:pt x="627" y="477"/>
                  </a:lnTo>
                  <a:lnTo>
                    <a:pt x="629" y="477"/>
                  </a:lnTo>
                  <a:lnTo>
                    <a:pt x="629" y="480"/>
                  </a:lnTo>
                  <a:lnTo>
                    <a:pt x="629" y="482"/>
                  </a:lnTo>
                  <a:lnTo>
                    <a:pt x="632" y="485"/>
                  </a:lnTo>
                  <a:lnTo>
                    <a:pt x="634" y="485"/>
                  </a:lnTo>
                  <a:lnTo>
                    <a:pt x="637" y="485"/>
                  </a:lnTo>
                  <a:lnTo>
                    <a:pt x="637" y="487"/>
                  </a:lnTo>
                  <a:lnTo>
                    <a:pt x="639" y="487"/>
                  </a:lnTo>
                  <a:lnTo>
                    <a:pt x="639" y="490"/>
                  </a:lnTo>
                  <a:lnTo>
                    <a:pt x="642" y="490"/>
                  </a:lnTo>
                  <a:lnTo>
                    <a:pt x="639" y="490"/>
                  </a:lnTo>
                  <a:lnTo>
                    <a:pt x="639" y="492"/>
                  </a:lnTo>
                  <a:lnTo>
                    <a:pt x="639" y="495"/>
                  </a:lnTo>
                  <a:lnTo>
                    <a:pt x="637" y="495"/>
                  </a:lnTo>
                  <a:lnTo>
                    <a:pt x="634" y="495"/>
                  </a:lnTo>
                  <a:lnTo>
                    <a:pt x="632" y="495"/>
                  </a:lnTo>
                  <a:lnTo>
                    <a:pt x="632" y="497"/>
                  </a:lnTo>
                  <a:lnTo>
                    <a:pt x="632" y="500"/>
                  </a:lnTo>
                  <a:lnTo>
                    <a:pt x="632" y="503"/>
                  </a:lnTo>
                  <a:lnTo>
                    <a:pt x="632" y="505"/>
                  </a:lnTo>
                  <a:lnTo>
                    <a:pt x="634" y="505"/>
                  </a:lnTo>
                  <a:lnTo>
                    <a:pt x="634" y="508"/>
                  </a:lnTo>
                  <a:lnTo>
                    <a:pt x="634" y="510"/>
                  </a:lnTo>
                  <a:lnTo>
                    <a:pt x="632" y="510"/>
                  </a:lnTo>
                  <a:lnTo>
                    <a:pt x="629" y="510"/>
                  </a:lnTo>
                  <a:lnTo>
                    <a:pt x="629" y="513"/>
                  </a:lnTo>
                  <a:lnTo>
                    <a:pt x="629" y="515"/>
                  </a:lnTo>
                  <a:lnTo>
                    <a:pt x="632" y="515"/>
                  </a:lnTo>
                  <a:lnTo>
                    <a:pt x="632" y="518"/>
                  </a:lnTo>
                  <a:lnTo>
                    <a:pt x="629" y="520"/>
                  </a:lnTo>
                  <a:lnTo>
                    <a:pt x="627" y="520"/>
                  </a:lnTo>
                  <a:lnTo>
                    <a:pt x="624" y="520"/>
                  </a:lnTo>
                  <a:lnTo>
                    <a:pt x="624" y="523"/>
                  </a:lnTo>
                  <a:lnTo>
                    <a:pt x="624" y="525"/>
                  </a:lnTo>
                  <a:lnTo>
                    <a:pt x="624" y="528"/>
                  </a:lnTo>
                  <a:lnTo>
                    <a:pt x="624" y="530"/>
                  </a:lnTo>
                  <a:lnTo>
                    <a:pt x="627" y="530"/>
                  </a:lnTo>
                  <a:lnTo>
                    <a:pt x="627" y="533"/>
                  </a:lnTo>
                  <a:lnTo>
                    <a:pt x="627" y="536"/>
                  </a:lnTo>
                  <a:lnTo>
                    <a:pt x="624" y="533"/>
                  </a:lnTo>
                  <a:lnTo>
                    <a:pt x="622" y="533"/>
                  </a:lnTo>
                  <a:lnTo>
                    <a:pt x="619" y="533"/>
                  </a:lnTo>
                  <a:lnTo>
                    <a:pt x="617" y="536"/>
                  </a:lnTo>
                  <a:lnTo>
                    <a:pt x="614" y="538"/>
                  </a:lnTo>
                  <a:lnTo>
                    <a:pt x="611" y="538"/>
                  </a:lnTo>
                  <a:lnTo>
                    <a:pt x="611" y="541"/>
                  </a:lnTo>
                  <a:lnTo>
                    <a:pt x="611" y="543"/>
                  </a:lnTo>
                  <a:lnTo>
                    <a:pt x="609" y="543"/>
                  </a:lnTo>
                  <a:lnTo>
                    <a:pt x="609" y="546"/>
                  </a:lnTo>
                  <a:lnTo>
                    <a:pt x="609" y="548"/>
                  </a:lnTo>
                  <a:lnTo>
                    <a:pt x="611" y="551"/>
                  </a:lnTo>
                  <a:lnTo>
                    <a:pt x="609" y="551"/>
                  </a:lnTo>
                  <a:lnTo>
                    <a:pt x="609" y="553"/>
                  </a:lnTo>
                  <a:lnTo>
                    <a:pt x="606" y="553"/>
                  </a:lnTo>
                  <a:lnTo>
                    <a:pt x="604" y="553"/>
                  </a:lnTo>
                  <a:lnTo>
                    <a:pt x="604" y="556"/>
                  </a:lnTo>
                  <a:lnTo>
                    <a:pt x="601" y="556"/>
                  </a:lnTo>
                  <a:lnTo>
                    <a:pt x="599" y="556"/>
                  </a:lnTo>
                  <a:lnTo>
                    <a:pt x="596" y="556"/>
                  </a:lnTo>
                  <a:lnTo>
                    <a:pt x="594" y="556"/>
                  </a:lnTo>
                  <a:lnTo>
                    <a:pt x="594" y="558"/>
                  </a:lnTo>
                  <a:lnTo>
                    <a:pt x="591" y="558"/>
                  </a:lnTo>
                  <a:lnTo>
                    <a:pt x="589" y="558"/>
                  </a:lnTo>
                  <a:lnTo>
                    <a:pt x="586" y="561"/>
                  </a:lnTo>
                  <a:lnTo>
                    <a:pt x="584" y="561"/>
                  </a:lnTo>
                  <a:lnTo>
                    <a:pt x="584" y="563"/>
                  </a:lnTo>
                  <a:lnTo>
                    <a:pt x="581" y="563"/>
                  </a:lnTo>
                  <a:lnTo>
                    <a:pt x="581" y="566"/>
                  </a:lnTo>
                  <a:lnTo>
                    <a:pt x="579" y="566"/>
                  </a:lnTo>
                  <a:lnTo>
                    <a:pt x="576" y="566"/>
                  </a:lnTo>
                  <a:lnTo>
                    <a:pt x="576" y="568"/>
                  </a:lnTo>
                  <a:lnTo>
                    <a:pt x="576" y="571"/>
                  </a:lnTo>
                  <a:lnTo>
                    <a:pt x="579" y="571"/>
                  </a:lnTo>
                  <a:lnTo>
                    <a:pt x="579" y="574"/>
                  </a:lnTo>
                  <a:lnTo>
                    <a:pt x="579" y="576"/>
                  </a:lnTo>
                  <a:lnTo>
                    <a:pt x="579" y="579"/>
                  </a:lnTo>
                  <a:lnTo>
                    <a:pt x="579" y="584"/>
                  </a:lnTo>
                  <a:lnTo>
                    <a:pt x="579" y="586"/>
                  </a:lnTo>
                  <a:lnTo>
                    <a:pt x="576" y="589"/>
                  </a:lnTo>
                  <a:lnTo>
                    <a:pt x="576" y="591"/>
                  </a:lnTo>
                  <a:lnTo>
                    <a:pt x="573" y="591"/>
                  </a:lnTo>
                  <a:lnTo>
                    <a:pt x="573" y="594"/>
                  </a:lnTo>
                  <a:lnTo>
                    <a:pt x="571" y="594"/>
                  </a:lnTo>
                  <a:lnTo>
                    <a:pt x="571" y="596"/>
                  </a:lnTo>
                  <a:lnTo>
                    <a:pt x="566" y="601"/>
                  </a:lnTo>
                  <a:lnTo>
                    <a:pt x="566" y="604"/>
                  </a:lnTo>
                  <a:lnTo>
                    <a:pt x="568" y="607"/>
                  </a:lnTo>
                  <a:lnTo>
                    <a:pt x="568" y="609"/>
                  </a:lnTo>
                  <a:lnTo>
                    <a:pt x="568" y="612"/>
                  </a:lnTo>
                  <a:lnTo>
                    <a:pt x="571" y="612"/>
                  </a:lnTo>
                  <a:lnTo>
                    <a:pt x="573" y="614"/>
                  </a:lnTo>
                  <a:lnTo>
                    <a:pt x="576" y="614"/>
                  </a:lnTo>
                  <a:lnTo>
                    <a:pt x="576" y="617"/>
                  </a:lnTo>
                  <a:lnTo>
                    <a:pt x="579" y="617"/>
                  </a:lnTo>
                  <a:lnTo>
                    <a:pt x="579" y="619"/>
                  </a:lnTo>
                  <a:lnTo>
                    <a:pt x="581" y="619"/>
                  </a:lnTo>
                  <a:lnTo>
                    <a:pt x="579" y="622"/>
                  </a:lnTo>
                  <a:lnTo>
                    <a:pt x="579" y="624"/>
                  </a:lnTo>
                  <a:lnTo>
                    <a:pt x="581" y="624"/>
                  </a:lnTo>
                  <a:lnTo>
                    <a:pt x="579" y="627"/>
                  </a:lnTo>
                  <a:lnTo>
                    <a:pt x="579" y="629"/>
                  </a:lnTo>
                  <a:lnTo>
                    <a:pt x="579" y="632"/>
                  </a:lnTo>
                  <a:lnTo>
                    <a:pt x="579" y="634"/>
                  </a:lnTo>
                  <a:lnTo>
                    <a:pt x="579" y="637"/>
                  </a:lnTo>
                  <a:lnTo>
                    <a:pt x="576" y="637"/>
                  </a:lnTo>
                  <a:lnTo>
                    <a:pt x="576" y="640"/>
                  </a:lnTo>
                  <a:lnTo>
                    <a:pt x="579" y="640"/>
                  </a:lnTo>
                  <a:lnTo>
                    <a:pt x="576" y="642"/>
                  </a:lnTo>
                  <a:lnTo>
                    <a:pt x="576" y="645"/>
                  </a:lnTo>
                  <a:lnTo>
                    <a:pt x="573" y="647"/>
                  </a:lnTo>
                  <a:lnTo>
                    <a:pt x="573" y="650"/>
                  </a:lnTo>
                  <a:lnTo>
                    <a:pt x="573" y="652"/>
                  </a:lnTo>
                  <a:lnTo>
                    <a:pt x="573" y="655"/>
                  </a:lnTo>
                  <a:lnTo>
                    <a:pt x="571" y="655"/>
                  </a:lnTo>
                  <a:lnTo>
                    <a:pt x="568" y="655"/>
                  </a:lnTo>
                  <a:lnTo>
                    <a:pt x="566" y="657"/>
                  </a:lnTo>
                  <a:lnTo>
                    <a:pt x="566" y="660"/>
                  </a:lnTo>
                  <a:lnTo>
                    <a:pt x="566" y="662"/>
                  </a:lnTo>
                  <a:lnTo>
                    <a:pt x="566" y="665"/>
                  </a:lnTo>
                  <a:lnTo>
                    <a:pt x="563" y="665"/>
                  </a:lnTo>
                  <a:lnTo>
                    <a:pt x="563" y="667"/>
                  </a:lnTo>
                  <a:lnTo>
                    <a:pt x="561" y="670"/>
                  </a:lnTo>
                  <a:lnTo>
                    <a:pt x="561" y="672"/>
                  </a:lnTo>
                  <a:lnTo>
                    <a:pt x="558" y="675"/>
                  </a:lnTo>
                  <a:lnTo>
                    <a:pt x="556" y="678"/>
                  </a:lnTo>
                  <a:lnTo>
                    <a:pt x="556" y="680"/>
                  </a:lnTo>
                  <a:lnTo>
                    <a:pt x="553" y="680"/>
                  </a:lnTo>
                  <a:lnTo>
                    <a:pt x="551" y="680"/>
                  </a:lnTo>
                  <a:lnTo>
                    <a:pt x="548" y="683"/>
                  </a:lnTo>
                  <a:lnTo>
                    <a:pt x="546" y="685"/>
                  </a:lnTo>
                  <a:lnTo>
                    <a:pt x="543" y="685"/>
                  </a:lnTo>
                  <a:lnTo>
                    <a:pt x="543" y="688"/>
                  </a:lnTo>
                  <a:lnTo>
                    <a:pt x="543" y="690"/>
                  </a:lnTo>
                  <a:lnTo>
                    <a:pt x="540" y="690"/>
                  </a:lnTo>
                  <a:lnTo>
                    <a:pt x="540" y="693"/>
                  </a:lnTo>
                  <a:lnTo>
                    <a:pt x="538" y="693"/>
                  </a:lnTo>
                  <a:lnTo>
                    <a:pt x="538" y="695"/>
                  </a:lnTo>
                  <a:lnTo>
                    <a:pt x="538" y="698"/>
                  </a:lnTo>
                  <a:lnTo>
                    <a:pt x="535" y="698"/>
                  </a:lnTo>
                  <a:lnTo>
                    <a:pt x="535" y="700"/>
                  </a:lnTo>
                  <a:lnTo>
                    <a:pt x="533" y="703"/>
                  </a:lnTo>
                  <a:lnTo>
                    <a:pt x="530" y="705"/>
                  </a:lnTo>
                  <a:lnTo>
                    <a:pt x="530" y="703"/>
                  </a:lnTo>
                  <a:lnTo>
                    <a:pt x="530" y="705"/>
                  </a:lnTo>
                  <a:lnTo>
                    <a:pt x="530" y="708"/>
                  </a:lnTo>
                  <a:lnTo>
                    <a:pt x="528" y="708"/>
                  </a:lnTo>
                  <a:lnTo>
                    <a:pt x="528" y="711"/>
                  </a:lnTo>
                  <a:lnTo>
                    <a:pt x="528" y="713"/>
                  </a:lnTo>
                  <a:lnTo>
                    <a:pt x="525" y="713"/>
                  </a:lnTo>
                  <a:lnTo>
                    <a:pt x="525" y="716"/>
                  </a:lnTo>
                  <a:lnTo>
                    <a:pt x="525" y="718"/>
                  </a:lnTo>
                  <a:lnTo>
                    <a:pt x="523" y="718"/>
                  </a:lnTo>
                  <a:lnTo>
                    <a:pt x="523" y="721"/>
                  </a:lnTo>
                  <a:lnTo>
                    <a:pt x="525" y="721"/>
                  </a:lnTo>
                  <a:lnTo>
                    <a:pt x="525" y="723"/>
                  </a:lnTo>
                  <a:lnTo>
                    <a:pt x="523" y="723"/>
                  </a:lnTo>
                  <a:lnTo>
                    <a:pt x="523" y="726"/>
                  </a:lnTo>
                  <a:lnTo>
                    <a:pt x="523" y="728"/>
                  </a:lnTo>
                  <a:lnTo>
                    <a:pt x="520" y="731"/>
                  </a:lnTo>
                  <a:lnTo>
                    <a:pt x="520" y="733"/>
                  </a:lnTo>
                  <a:lnTo>
                    <a:pt x="518" y="733"/>
                  </a:lnTo>
                  <a:lnTo>
                    <a:pt x="518" y="736"/>
                  </a:lnTo>
                  <a:lnTo>
                    <a:pt x="518" y="738"/>
                  </a:lnTo>
                  <a:lnTo>
                    <a:pt x="518" y="741"/>
                  </a:lnTo>
                  <a:lnTo>
                    <a:pt x="500" y="738"/>
                  </a:lnTo>
                  <a:lnTo>
                    <a:pt x="480" y="738"/>
                  </a:lnTo>
                  <a:lnTo>
                    <a:pt x="452" y="736"/>
                  </a:lnTo>
                  <a:lnTo>
                    <a:pt x="411" y="733"/>
                  </a:lnTo>
                  <a:lnTo>
                    <a:pt x="396" y="733"/>
                  </a:lnTo>
                  <a:lnTo>
                    <a:pt x="373" y="731"/>
                  </a:lnTo>
                  <a:lnTo>
                    <a:pt x="343" y="728"/>
                  </a:lnTo>
                  <a:lnTo>
                    <a:pt x="317" y="726"/>
                  </a:lnTo>
                  <a:lnTo>
                    <a:pt x="284" y="723"/>
                  </a:lnTo>
                  <a:lnTo>
                    <a:pt x="254" y="723"/>
                  </a:lnTo>
                  <a:lnTo>
                    <a:pt x="234" y="721"/>
                  </a:lnTo>
                  <a:lnTo>
                    <a:pt x="185" y="716"/>
                  </a:lnTo>
                  <a:lnTo>
                    <a:pt x="163" y="716"/>
                  </a:lnTo>
                  <a:lnTo>
                    <a:pt x="155" y="713"/>
                  </a:lnTo>
                  <a:lnTo>
                    <a:pt x="132" y="713"/>
                  </a:lnTo>
                  <a:lnTo>
                    <a:pt x="130" y="713"/>
                  </a:lnTo>
                  <a:lnTo>
                    <a:pt x="127" y="713"/>
                  </a:lnTo>
                  <a:lnTo>
                    <a:pt x="127" y="716"/>
                  </a:lnTo>
                  <a:lnTo>
                    <a:pt x="127" y="713"/>
                  </a:lnTo>
                  <a:lnTo>
                    <a:pt x="127" y="711"/>
                  </a:lnTo>
                  <a:lnTo>
                    <a:pt x="127" y="708"/>
                  </a:lnTo>
                  <a:lnTo>
                    <a:pt x="125" y="708"/>
                  </a:lnTo>
                  <a:lnTo>
                    <a:pt x="125" y="705"/>
                  </a:lnTo>
                  <a:lnTo>
                    <a:pt x="122" y="705"/>
                  </a:lnTo>
                  <a:lnTo>
                    <a:pt x="122" y="703"/>
                  </a:lnTo>
                  <a:lnTo>
                    <a:pt x="122" y="705"/>
                  </a:lnTo>
                  <a:lnTo>
                    <a:pt x="120" y="705"/>
                  </a:lnTo>
                  <a:lnTo>
                    <a:pt x="117" y="703"/>
                  </a:lnTo>
                  <a:lnTo>
                    <a:pt x="117" y="705"/>
                  </a:lnTo>
                  <a:lnTo>
                    <a:pt x="117" y="703"/>
                  </a:lnTo>
                  <a:lnTo>
                    <a:pt x="114" y="703"/>
                  </a:lnTo>
                  <a:lnTo>
                    <a:pt x="114" y="705"/>
                  </a:lnTo>
                  <a:lnTo>
                    <a:pt x="112" y="703"/>
                  </a:lnTo>
                  <a:lnTo>
                    <a:pt x="109" y="703"/>
                  </a:lnTo>
                  <a:lnTo>
                    <a:pt x="109" y="700"/>
                  </a:lnTo>
                  <a:lnTo>
                    <a:pt x="109" y="698"/>
                  </a:lnTo>
                  <a:lnTo>
                    <a:pt x="112" y="698"/>
                  </a:lnTo>
                  <a:lnTo>
                    <a:pt x="112" y="695"/>
                  </a:lnTo>
                  <a:lnTo>
                    <a:pt x="109" y="695"/>
                  </a:lnTo>
                  <a:lnTo>
                    <a:pt x="109" y="693"/>
                  </a:lnTo>
                  <a:lnTo>
                    <a:pt x="107" y="693"/>
                  </a:lnTo>
                  <a:lnTo>
                    <a:pt x="107" y="690"/>
                  </a:lnTo>
                  <a:lnTo>
                    <a:pt x="104" y="690"/>
                  </a:lnTo>
                  <a:lnTo>
                    <a:pt x="104" y="688"/>
                  </a:lnTo>
                  <a:lnTo>
                    <a:pt x="102" y="688"/>
                  </a:lnTo>
                  <a:lnTo>
                    <a:pt x="102" y="685"/>
                  </a:lnTo>
                  <a:lnTo>
                    <a:pt x="99" y="685"/>
                  </a:lnTo>
                  <a:lnTo>
                    <a:pt x="97" y="685"/>
                  </a:lnTo>
                  <a:lnTo>
                    <a:pt x="94" y="685"/>
                  </a:lnTo>
                  <a:lnTo>
                    <a:pt x="94" y="683"/>
                  </a:lnTo>
                  <a:lnTo>
                    <a:pt x="92" y="683"/>
                  </a:lnTo>
                  <a:lnTo>
                    <a:pt x="89" y="683"/>
                  </a:lnTo>
                  <a:lnTo>
                    <a:pt x="89" y="680"/>
                  </a:lnTo>
                  <a:lnTo>
                    <a:pt x="89" y="678"/>
                  </a:lnTo>
                  <a:lnTo>
                    <a:pt x="87" y="678"/>
                  </a:lnTo>
                  <a:lnTo>
                    <a:pt x="84" y="678"/>
                  </a:lnTo>
                  <a:lnTo>
                    <a:pt x="84" y="675"/>
                  </a:lnTo>
                  <a:lnTo>
                    <a:pt x="82" y="675"/>
                  </a:lnTo>
                  <a:lnTo>
                    <a:pt x="79" y="675"/>
                  </a:lnTo>
                  <a:lnTo>
                    <a:pt x="76" y="675"/>
                  </a:lnTo>
                  <a:lnTo>
                    <a:pt x="76" y="672"/>
                  </a:lnTo>
                  <a:lnTo>
                    <a:pt x="76" y="670"/>
                  </a:lnTo>
                  <a:lnTo>
                    <a:pt x="76" y="667"/>
                  </a:lnTo>
                  <a:lnTo>
                    <a:pt x="76" y="665"/>
                  </a:lnTo>
                  <a:lnTo>
                    <a:pt x="74" y="665"/>
                  </a:lnTo>
                  <a:lnTo>
                    <a:pt x="74" y="662"/>
                  </a:lnTo>
                  <a:lnTo>
                    <a:pt x="76" y="662"/>
                  </a:lnTo>
                  <a:lnTo>
                    <a:pt x="74" y="662"/>
                  </a:lnTo>
                  <a:lnTo>
                    <a:pt x="74" y="660"/>
                  </a:lnTo>
                  <a:lnTo>
                    <a:pt x="74" y="657"/>
                  </a:lnTo>
                  <a:lnTo>
                    <a:pt x="71" y="657"/>
                  </a:lnTo>
                  <a:lnTo>
                    <a:pt x="71" y="655"/>
                  </a:lnTo>
                  <a:lnTo>
                    <a:pt x="74" y="652"/>
                  </a:lnTo>
                  <a:lnTo>
                    <a:pt x="71" y="650"/>
                  </a:lnTo>
                  <a:lnTo>
                    <a:pt x="74" y="650"/>
                  </a:lnTo>
                  <a:lnTo>
                    <a:pt x="74" y="647"/>
                  </a:lnTo>
                  <a:lnTo>
                    <a:pt x="74" y="645"/>
                  </a:lnTo>
                  <a:lnTo>
                    <a:pt x="74" y="642"/>
                  </a:lnTo>
                  <a:lnTo>
                    <a:pt x="71" y="642"/>
                  </a:lnTo>
                  <a:lnTo>
                    <a:pt x="71" y="640"/>
                  </a:lnTo>
                  <a:lnTo>
                    <a:pt x="69" y="640"/>
                  </a:lnTo>
                  <a:lnTo>
                    <a:pt x="69" y="637"/>
                  </a:lnTo>
                  <a:lnTo>
                    <a:pt x="69" y="634"/>
                  </a:lnTo>
                  <a:lnTo>
                    <a:pt x="66" y="634"/>
                  </a:lnTo>
                  <a:lnTo>
                    <a:pt x="66" y="632"/>
                  </a:lnTo>
                  <a:lnTo>
                    <a:pt x="64" y="632"/>
                  </a:lnTo>
                  <a:lnTo>
                    <a:pt x="64" y="629"/>
                  </a:lnTo>
                  <a:lnTo>
                    <a:pt x="64" y="627"/>
                  </a:lnTo>
                  <a:lnTo>
                    <a:pt x="64" y="624"/>
                  </a:lnTo>
                  <a:lnTo>
                    <a:pt x="64" y="622"/>
                  </a:lnTo>
                  <a:lnTo>
                    <a:pt x="61" y="622"/>
                  </a:lnTo>
                  <a:lnTo>
                    <a:pt x="61" y="619"/>
                  </a:lnTo>
                  <a:lnTo>
                    <a:pt x="61" y="617"/>
                  </a:lnTo>
                  <a:lnTo>
                    <a:pt x="61" y="614"/>
                  </a:lnTo>
                  <a:lnTo>
                    <a:pt x="59" y="612"/>
                  </a:lnTo>
                  <a:lnTo>
                    <a:pt x="59" y="609"/>
                  </a:lnTo>
                  <a:lnTo>
                    <a:pt x="56" y="609"/>
                  </a:lnTo>
                  <a:lnTo>
                    <a:pt x="56" y="607"/>
                  </a:lnTo>
                  <a:lnTo>
                    <a:pt x="56" y="604"/>
                  </a:lnTo>
                  <a:lnTo>
                    <a:pt x="54" y="601"/>
                  </a:lnTo>
                  <a:lnTo>
                    <a:pt x="51" y="599"/>
                  </a:lnTo>
                  <a:lnTo>
                    <a:pt x="51" y="596"/>
                  </a:lnTo>
                  <a:lnTo>
                    <a:pt x="51" y="594"/>
                  </a:lnTo>
                  <a:lnTo>
                    <a:pt x="49" y="594"/>
                  </a:lnTo>
                  <a:lnTo>
                    <a:pt x="46" y="591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4"/>
                  </a:lnTo>
                  <a:lnTo>
                    <a:pt x="43" y="581"/>
                  </a:lnTo>
                  <a:lnTo>
                    <a:pt x="41" y="581"/>
                  </a:lnTo>
                  <a:lnTo>
                    <a:pt x="41" y="579"/>
                  </a:lnTo>
                  <a:lnTo>
                    <a:pt x="38" y="576"/>
                  </a:lnTo>
                  <a:lnTo>
                    <a:pt x="36" y="576"/>
                  </a:lnTo>
                  <a:lnTo>
                    <a:pt x="36" y="574"/>
                  </a:lnTo>
                  <a:lnTo>
                    <a:pt x="33" y="571"/>
                  </a:lnTo>
                  <a:lnTo>
                    <a:pt x="33" y="568"/>
                  </a:lnTo>
                  <a:lnTo>
                    <a:pt x="31" y="568"/>
                  </a:lnTo>
                  <a:lnTo>
                    <a:pt x="28" y="568"/>
                  </a:lnTo>
                  <a:lnTo>
                    <a:pt x="28" y="566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58"/>
                  </a:lnTo>
                  <a:lnTo>
                    <a:pt x="26" y="556"/>
                  </a:lnTo>
                  <a:lnTo>
                    <a:pt x="26" y="553"/>
                  </a:lnTo>
                  <a:lnTo>
                    <a:pt x="26" y="551"/>
                  </a:lnTo>
                  <a:lnTo>
                    <a:pt x="28" y="548"/>
                  </a:lnTo>
                  <a:lnTo>
                    <a:pt x="31" y="546"/>
                  </a:lnTo>
                  <a:lnTo>
                    <a:pt x="33" y="546"/>
                  </a:lnTo>
                  <a:lnTo>
                    <a:pt x="33" y="543"/>
                  </a:lnTo>
                  <a:lnTo>
                    <a:pt x="33" y="541"/>
                  </a:lnTo>
                  <a:lnTo>
                    <a:pt x="36" y="541"/>
                  </a:lnTo>
                  <a:lnTo>
                    <a:pt x="38" y="541"/>
                  </a:lnTo>
                  <a:lnTo>
                    <a:pt x="51" y="513"/>
                  </a:lnTo>
                  <a:lnTo>
                    <a:pt x="61" y="487"/>
                  </a:lnTo>
                  <a:lnTo>
                    <a:pt x="79" y="452"/>
                  </a:lnTo>
                  <a:lnTo>
                    <a:pt x="112" y="378"/>
                  </a:lnTo>
                  <a:lnTo>
                    <a:pt x="114" y="373"/>
                  </a:lnTo>
                  <a:lnTo>
                    <a:pt x="117" y="366"/>
                  </a:lnTo>
                  <a:lnTo>
                    <a:pt x="120" y="363"/>
                  </a:lnTo>
                  <a:lnTo>
                    <a:pt x="125" y="353"/>
                  </a:lnTo>
                  <a:lnTo>
                    <a:pt x="127" y="348"/>
                  </a:lnTo>
                  <a:lnTo>
                    <a:pt x="135" y="333"/>
                  </a:lnTo>
                  <a:lnTo>
                    <a:pt x="137" y="327"/>
                  </a:lnTo>
                  <a:lnTo>
                    <a:pt x="142" y="312"/>
                  </a:lnTo>
                  <a:lnTo>
                    <a:pt x="147" y="302"/>
                  </a:lnTo>
                  <a:lnTo>
                    <a:pt x="147" y="300"/>
                  </a:lnTo>
                  <a:lnTo>
                    <a:pt x="145" y="300"/>
                  </a:lnTo>
                  <a:lnTo>
                    <a:pt x="147" y="295"/>
                  </a:lnTo>
                  <a:lnTo>
                    <a:pt x="147" y="292"/>
                  </a:lnTo>
                  <a:lnTo>
                    <a:pt x="150" y="289"/>
                  </a:lnTo>
                  <a:lnTo>
                    <a:pt x="153" y="289"/>
                  </a:lnTo>
                  <a:lnTo>
                    <a:pt x="155" y="287"/>
                  </a:lnTo>
                  <a:lnTo>
                    <a:pt x="158" y="287"/>
                  </a:lnTo>
                  <a:lnTo>
                    <a:pt x="158" y="284"/>
                  </a:lnTo>
                  <a:lnTo>
                    <a:pt x="160" y="284"/>
                  </a:lnTo>
                  <a:lnTo>
                    <a:pt x="163" y="282"/>
                  </a:lnTo>
                  <a:lnTo>
                    <a:pt x="165" y="279"/>
                  </a:lnTo>
                  <a:lnTo>
                    <a:pt x="165" y="277"/>
                  </a:lnTo>
                  <a:lnTo>
                    <a:pt x="168" y="277"/>
                  </a:lnTo>
                  <a:lnTo>
                    <a:pt x="168" y="274"/>
                  </a:lnTo>
                  <a:lnTo>
                    <a:pt x="165" y="274"/>
                  </a:lnTo>
                  <a:lnTo>
                    <a:pt x="165" y="277"/>
                  </a:lnTo>
                  <a:lnTo>
                    <a:pt x="163" y="277"/>
                  </a:lnTo>
                  <a:lnTo>
                    <a:pt x="160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5" y="279"/>
                  </a:lnTo>
                  <a:lnTo>
                    <a:pt x="155" y="282"/>
                  </a:lnTo>
                  <a:lnTo>
                    <a:pt x="153" y="282"/>
                  </a:lnTo>
                  <a:lnTo>
                    <a:pt x="150" y="282"/>
                  </a:lnTo>
                  <a:lnTo>
                    <a:pt x="147" y="284"/>
                  </a:lnTo>
                  <a:lnTo>
                    <a:pt x="147" y="282"/>
                  </a:lnTo>
                  <a:lnTo>
                    <a:pt x="145" y="282"/>
                  </a:lnTo>
                  <a:lnTo>
                    <a:pt x="145" y="284"/>
                  </a:lnTo>
                  <a:lnTo>
                    <a:pt x="142" y="282"/>
                  </a:lnTo>
                  <a:lnTo>
                    <a:pt x="140" y="282"/>
                  </a:lnTo>
                  <a:lnTo>
                    <a:pt x="140" y="284"/>
                  </a:lnTo>
                  <a:lnTo>
                    <a:pt x="137" y="284"/>
                  </a:lnTo>
                  <a:lnTo>
                    <a:pt x="137" y="287"/>
                  </a:lnTo>
                  <a:lnTo>
                    <a:pt x="135" y="284"/>
                  </a:lnTo>
                  <a:lnTo>
                    <a:pt x="132" y="287"/>
                  </a:lnTo>
                  <a:lnTo>
                    <a:pt x="130" y="284"/>
                  </a:lnTo>
                  <a:lnTo>
                    <a:pt x="127" y="284"/>
                  </a:lnTo>
                  <a:lnTo>
                    <a:pt x="127" y="282"/>
                  </a:lnTo>
                  <a:lnTo>
                    <a:pt x="127" y="279"/>
                  </a:lnTo>
                  <a:lnTo>
                    <a:pt x="130" y="279"/>
                  </a:lnTo>
                  <a:lnTo>
                    <a:pt x="130" y="277"/>
                  </a:lnTo>
                  <a:lnTo>
                    <a:pt x="130" y="274"/>
                  </a:lnTo>
                  <a:lnTo>
                    <a:pt x="127" y="274"/>
                  </a:lnTo>
                  <a:lnTo>
                    <a:pt x="125" y="274"/>
                  </a:lnTo>
                  <a:lnTo>
                    <a:pt x="122" y="274"/>
                  </a:lnTo>
                  <a:lnTo>
                    <a:pt x="120" y="272"/>
                  </a:lnTo>
                  <a:lnTo>
                    <a:pt x="117" y="272"/>
                  </a:lnTo>
                  <a:lnTo>
                    <a:pt x="114" y="272"/>
                  </a:lnTo>
                  <a:lnTo>
                    <a:pt x="114" y="269"/>
                  </a:lnTo>
                  <a:lnTo>
                    <a:pt x="114" y="267"/>
                  </a:lnTo>
                  <a:lnTo>
                    <a:pt x="112" y="269"/>
                  </a:lnTo>
                  <a:lnTo>
                    <a:pt x="109" y="267"/>
                  </a:lnTo>
                  <a:lnTo>
                    <a:pt x="109" y="264"/>
                  </a:lnTo>
                  <a:lnTo>
                    <a:pt x="109" y="262"/>
                  </a:lnTo>
                  <a:lnTo>
                    <a:pt x="107" y="262"/>
                  </a:lnTo>
                  <a:lnTo>
                    <a:pt x="107" y="259"/>
                  </a:lnTo>
                  <a:lnTo>
                    <a:pt x="107" y="262"/>
                  </a:lnTo>
                  <a:lnTo>
                    <a:pt x="104" y="259"/>
                  </a:lnTo>
                  <a:lnTo>
                    <a:pt x="102" y="259"/>
                  </a:lnTo>
                  <a:lnTo>
                    <a:pt x="104" y="256"/>
                  </a:lnTo>
                  <a:lnTo>
                    <a:pt x="102" y="256"/>
                  </a:lnTo>
                  <a:lnTo>
                    <a:pt x="99" y="256"/>
                  </a:lnTo>
                  <a:lnTo>
                    <a:pt x="97" y="254"/>
                  </a:lnTo>
                  <a:lnTo>
                    <a:pt x="97" y="256"/>
                  </a:lnTo>
                  <a:lnTo>
                    <a:pt x="94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89" y="254"/>
                  </a:lnTo>
                  <a:lnTo>
                    <a:pt x="87" y="254"/>
                  </a:lnTo>
                  <a:lnTo>
                    <a:pt x="84" y="254"/>
                  </a:lnTo>
                  <a:lnTo>
                    <a:pt x="84" y="251"/>
                  </a:lnTo>
                  <a:lnTo>
                    <a:pt x="82" y="251"/>
                  </a:lnTo>
                  <a:lnTo>
                    <a:pt x="82" y="249"/>
                  </a:lnTo>
                  <a:lnTo>
                    <a:pt x="79" y="249"/>
                  </a:lnTo>
                  <a:lnTo>
                    <a:pt x="76" y="249"/>
                  </a:lnTo>
                  <a:lnTo>
                    <a:pt x="79" y="249"/>
                  </a:lnTo>
                  <a:lnTo>
                    <a:pt x="76" y="249"/>
                  </a:lnTo>
                  <a:lnTo>
                    <a:pt x="74" y="249"/>
                  </a:lnTo>
                  <a:lnTo>
                    <a:pt x="71" y="249"/>
                  </a:lnTo>
                  <a:lnTo>
                    <a:pt x="71" y="246"/>
                  </a:lnTo>
                  <a:lnTo>
                    <a:pt x="71" y="244"/>
                  </a:lnTo>
                  <a:lnTo>
                    <a:pt x="69" y="244"/>
                  </a:lnTo>
                  <a:lnTo>
                    <a:pt x="66" y="244"/>
                  </a:lnTo>
                  <a:lnTo>
                    <a:pt x="66" y="241"/>
                  </a:lnTo>
                  <a:lnTo>
                    <a:pt x="64" y="241"/>
                  </a:lnTo>
                  <a:lnTo>
                    <a:pt x="64" y="239"/>
                  </a:lnTo>
                  <a:lnTo>
                    <a:pt x="61" y="239"/>
                  </a:lnTo>
                  <a:lnTo>
                    <a:pt x="59" y="239"/>
                  </a:lnTo>
                  <a:lnTo>
                    <a:pt x="56" y="236"/>
                  </a:lnTo>
                  <a:lnTo>
                    <a:pt x="56" y="239"/>
                  </a:lnTo>
                  <a:lnTo>
                    <a:pt x="56" y="236"/>
                  </a:lnTo>
                  <a:lnTo>
                    <a:pt x="54" y="236"/>
                  </a:lnTo>
                  <a:lnTo>
                    <a:pt x="56" y="236"/>
                  </a:lnTo>
                  <a:lnTo>
                    <a:pt x="54" y="236"/>
                  </a:lnTo>
                  <a:lnTo>
                    <a:pt x="54" y="234"/>
                  </a:lnTo>
                  <a:lnTo>
                    <a:pt x="54" y="231"/>
                  </a:lnTo>
                  <a:lnTo>
                    <a:pt x="54" y="229"/>
                  </a:lnTo>
                  <a:lnTo>
                    <a:pt x="56" y="229"/>
                  </a:lnTo>
                  <a:lnTo>
                    <a:pt x="56" y="226"/>
                  </a:lnTo>
                  <a:lnTo>
                    <a:pt x="54" y="226"/>
                  </a:lnTo>
                  <a:lnTo>
                    <a:pt x="56" y="223"/>
                  </a:lnTo>
                  <a:lnTo>
                    <a:pt x="54" y="223"/>
                  </a:lnTo>
                  <a:lnTo>
                    <a:pt x="54" y="221"/>
                  </a:lnTo>
                  <a:lnTo>
                    <a:pt x="51" y="221"/>
                  </a:lnTo>
                  <a:lnTo>
                    <a:pt x="49" y="221"/>
                  </a:lnTo>
                  <a:lnTo>
                    <a:pt x="49" y="223"/>
                  </a:lnTo>
                  <a:lnTo>
                    <a:pt x="46" y="223"/>
                  </a:lnTo>
                  <a:lnTo>
                    <a:pt x="46" y="226"/>
                  </a:lnTo>
                  <a:lnTo>
                    <a:pt x="43" y="226"/>
                  </a:lnTo>
                  <a:lnTo>
                    <a:pt x="43" y="229"/>
                  </a:lnTo>
                  <a:lnTo>
                    <a:pt x="43" y="226"/>
                  </a:lnTo>
                  <a:lnTo>
                    <a:pt x="41" y="226"/>
                  </a:lnTo>
                  <a:lnTo>
                    <a:pt x="41" y="223"/>
                  </a:lnTo>
                  <a:lnTo>
                    <a:pt x="38" y="223"/>
                  </a:lnTo>
                  <a:lnTo>
                    <a:pt x="38" y="221"/>
                  </a:lnTo>
                  <a:lnTo>
                    <a:pt x="36" y="221"/>
                  </a:lnTo>
                  <a:lnTo>
                    <a:pt x="36" y="223"/>
                  </a:lnTo>
                  <a:lnTo>
                    <a:pt x="33" y="223"/>
                  </a:lnTo>
                  <a:lnTo>
                    <a:pt x="33" y="221"/>
                  </a:lnTo>
                  <a:lnTo>
                    <a:pt x="31" y="221"/>
                  </a:lnTo>
                  <a:lnTo>
                    <a:pt x="33" y="218"/>
                  </a:lnTo>
                  <a:lnTo>
                    <a:pt x="31" y="218"/>
                  </a:lnTo>
                  <a:lnTo>
                    <a:pt x="31" y="216"/>
                  </a:lnTo>
                  <a:lnTo>
                    <a:pt x="28" y="216"/>
                  </a:lnTo>
                  <a:lnTo>
                    <a:pt x="28" y="213"/>
                  </a:lnTo>
                  <a:lnTo>
                    <a:pt x="28" y="211"/>
                  </a:lnTo>
                  <a:lnTo>
                    <a:pt x="26" y="208"/>
                  </a:lnTo>
                  <a:lnTo>
                    <a:pt x="28" y="208"/>
                  </a:lnTo>
                  <a:lnTo>
                    <a:pt x="28" y="206"/>
                  </a:lnTo>
                  <a:lnTo>
                    <a:pt x="26" y="206"/>
                  </a:lnTo>
                  <a:lnTo>
                    <a:pt x="23" y="206"/>
                  </a:lnTo>
                  <a:lnTo>
                    <a:pt x="23" y="203"/>
                  </a:lnTo>
                  <a:lnTo>
                    <a:pt x="21" y="203"/>
                  </a:lnTo>
                  <a:lnTo>
                    <a:pt x="21" y="201"/>
                  </a:lnTo>
                  <a:lnTo>
                    <a:pt x="18" y="201"/>
                  </a:lnTo>
                  <a:lnTo>
                    <a:pt x="18" y="198"/>
                  </a:lnTo>
                  <a:lnTo>
                    <a:pt x="16" y="198"/>
                  </a:lnTo>
                  <a:lnTo>
                    <a:pt x="16" y="196"/>
                  </a:lnTo>
                  <a:lnTo>
                    <a:pt x="13" y="196"/>
                  </a:lnTo>
                  <a:lnTo>
                    <a:pt x="11" y="196"/>
                  </a:lnTo>
                  <a:lnTo>
                    <a:pt x="11" y="193"/>
                  </a:lnTo>
                  <a:lnTo>
                    <a:pt x="11" y="191"/>
                  </a:lnTo>
                  <a:lnTo>
                    <a:pt x="11" y="188"/>
                  </a:lnTo>
                  <a:lnTo>
                    <a:pt x="11" y="185"/>
                  </a:lnTo>
                  <a:lnTo>
                    <a:pt x="11" y="183"/>
                  </a:lnTo>
                  <a:lnTo>
                    <a:pt x="11" y="180"/>
                  </a:lnTo>
                  <a:lnTo>
                    <a:pt x="8" y="178"/>
                  </a:lnTo>
                  <a:lnTo>
                    <a:pt x="5" y="178"/>
                  </a:lnTo>
                  <a:lnTo>
                    <a:pt x="5" y="175"/>
                  </a:lnTo>
                  <a:lnTo>
                    <a:pt x="3" y="175"/>
                  </a:lnTo>
                  <a:lnTo>
                    <a:pt x="0" y="175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3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0" y="165"/>
                  </a:lnTo>
                  <a:lnTo>
                    <a:pt x="3" y="165"/>
                  </a:lnTo>
                  <a:lnTo>
                    <a:pt x="3" y="163"/>
                  </a:lnTo>
                  <a:lnTo>
                    <a:pt x="3" y="160"/>
                  </a:lnTo>
                  <a:lnTo>
                    <a:pt x="3" y="158"/>
                  </a:lnTo>
                  <a:lnTo>
                    <a:pt x="0" y="158"/>
                  </a:lnTo>
                  <a:lnTo>
                    <a:pt x="0" y="155"/>
                  </a:lnTo>
                  <a:close/>
                  <a:moveTo>
                    <a:pt x="606" y="193"/>
                  </a:moveTo>
                  <a:lnTo>
                    <a:pt x="609" y="193"/>
                  </a:lnTo>
                  <a:lnTo>
                    <a:pt x="611" y="193"/>
                  </a:lnTo>
                  <a:lnTo>
                    <a:pt x="611" y="196"/>
                  </a:lnTo>
                  <a:lnTo>
                    <a:pt x="611" y="193"/>
                  </a:lnTo>
                  <a:lnTo>
                    <a:pt x="611" y="196"/>
                  </a:lnTo>
                  <a:lnTo>
                    <a:pt x="614" y="196"/>
                  </a:lnTo>
                  <a:lnTo>
                    <a:pt x="611" y="196"/>
                  </a:lnTo>
                  <a:lnTo>
                    <a:pt x="614" y="196"/>
                  </a:lnTo>
                  <a:lnTo>
                    <a:pt x="611" y="198"/>
                  </a:lnTo>
                  <a:lnTo>
                    <a:pt x="614" y="198"/>
                  </a:lnTo>
                  <a:lnTo>
                    <a:pt x="614" y="196"/>
                  </a:lnTo>
                  <a:lnTo>
                    <a:pt x="614" y="198"/>
                  </a:lnTo>
                  <a:lnTo>
                    <a:pt x="614" y="196"/>
                  </a:lnTo>
                  <a:lnTo>
                    <a:pt x="614" y="193"/>
                  </a:lnTo>
                  <a:lnTo>
                    <a:pt x="614" y="196"/>
                  </a:lnTo>
                  <a:lnTo>
                    <a:pt x="617" y="196"/>
                  </a:lnTo>
                  <a:lnTo>
                    <a:pt x="617" y="198"/>
                  </a:lnTo>
                  <a:lnTo>
                    <a:pt x="619" y="198"/>
                  </a:lnTo>
                  <a:lnTo>
                    <a:pt x="619" y="201"/>
                  </a:lnTo>
                  <a:lnTo>
                    <a:pt x="617" y="201"/>
                  </a:lnTo>
                  <a:lnTo>
                    <a:pt x="617" y="203"/>
                  </a:lnTo>
                  <a:lnTo>
                    <a:pt x="619" y="203"/>
                  </a:lnTo>
                  <a:lnTo>
                    <a:pt x="619" y="206"/>
                  </a:lnTo>
                  <a:lnTo>
                    <a:pt x="617" y="206"/>
                  </a:lnTo>
                  <a:lnTo>
                    <a:pt x="617" y="208"/>
                  </a:lnTo>
                  <a:lnTo>
                    <a:pt x="617" y="211"/>
                  </a:lnTo>
                  <a:lnTo>
                    <a:pt x="614" y="211"/>
                  </a:lnTo>
                  <a:lnTo>
                    <a:pt x="611" y="211"/>
                  </a:lnTo>
                  <a:lnTo>
                    <a:pt x="611" y="213"/>
                  </a:lnTo>
                  <a:lnTo>
                    <a:pt x="609" y="213"/>
                  </a:lnTo>
                  <a:lnTo>
                    <a:pt x="611" y="213"/>
                  </a:lnTo>
                  <a:lnTo>
                    <a:pt x="611" y="216"/>
                  </a:lnTo>
                  <a:lnTo>
                    <a:pt x="611" y="218"/>
                  </a:lnTo>
                  <a:lnTo>
                    <a:pt x="611" y="216"/>
                  </a:lnTo>
                  <a:lnTo>
                    <a:pt x="611" y="218"/>
                  </a:lnTo>
                  <a:lnTo>
                    <a:pt x="609" y="218"/>
                  </a:lnTo>
                  <a:lnTo>
                    <a:pt x="609" y="221"/>
                  </a:lnTo>
                  <a:lnTo>
                    <a:pt x="606" y="221"/>
                  </a:lnTo>
                  <a:lnTo>
                    <a:pt x="606" y="223"/>
                  </a:lnTo>
                  <a:lnTo>
                    <a:pt x="604" y="223"/>
                  </a:lnTo>
                  <a:lnTo>
                    <a:pt x="604" y="221"/>
                  </a:lnTo>
                  <a:lnTo>
                    <a:pt x="604" y="223"/>
                  </a:lnTo>
                  <a:lnTo>
                    <a:pt x="604" y="226"/>
                  </a:lnTo>
                  <a:lnTo>
                    <a:pt x="601" y="226"/>
                  </a:lnTo>
                  <a:lnTo>
                    <a:pt x="599" y="226"/>
                  </a:lnTo>
                  <a:lnTo>
                    <a:pt x="596" y="226"/>
                  </a:lnTo>
                  <a:lnTo>
                    <a:pt x="596" y="223"/>
                  </a:lnTo>
                  <a:lnTo>
                    <a:pt x="596" y="221"/>
                  </a:lnTo>
                  <a:lnTo>
                    <a:pt x="594" y="221"/>
                  </a:lnTo>
                  <a:lnTo>
                    <a:pt x="594" y="223"/>
                  </a:lnTo>
                  <a:lnTo>
                    <a:pt x="596" y="223"/>
                  </a:lnTo>
                  <a:lnTo>
                    <a:pt x="596" y="226"/>
                  </a:lnTo>
                  <a:lnTo>
                    <a:pt x="599" y="226"/>
                  </a:lnTo>
                  <a:lnTo>
                    <a:pt x="599" y="229"/>
                  </a:lnTo>
                  <a:lnTo>
                    <a:pt x="596" y="229"/>
                  </a:lnTo>
                  <a:lnTo>
                    <a:pt x="599" y="229"/>
                  </a:lnTo>
                  <a:lnTo>
                    <a:pt x="601" y="229"/>
                  </a:lnTo>
                  <a:lnTo>
                    <a:pt x="601" y="231"/>
                  </a:lnTo>
                  <a:lnTo>
                    <a:pt x="601" y="234"/>
                  </a:lnTo>
                  <a:lnTo>
                    <a:pt x="601" y="236"/>
                  </a:lnTo>
                  <a:lnTo>
                    <a:pt x="599" y="236"/>
                  </a:lnTo>
                  <a:lnTo>
                    <a:pt x="599" y="239"/>
                  </a:lnTo>
                  <a:lnTo>
                    <a:pt x="596" y="239"/>
                  </a:lnTo>
                  <a:lnTo>
                    <a:pt x="596" y="236"/>
                  </a:lnTo>
                  <a:lnTo>
                    <a:pt x="596" y="234"/>
                  </a:lnTo>
                  <a:lnTo>
                    <a:pt x="594" y="234"/>
                  </a:lnTo>
                  <a:lnTo>
                    <a:pt x="594" y="231"/>
                  </a:lnTo>
                  <a:lnTo>
                    <a:pt x="591" y="231"/>
                  </a:lnTo>
                  <a:lnTo>
                    <a:pt x="594" y="231"/>
                  </a:lnTo>
                  <a:lnTo>
                    <a:pt x="594" y="234"/>
                  </a:lnTo>
                  <a:lnTo>
                    <a:pt x="591" y="234"/>
                  </a:lnTo>
                  <a:lnTo>
                    <a:pt x="591" y="236"/>
                  </a:lnTo>
                  <a:lnTo>
                    <a:pt x="591" y="234"/>
                  </a:lnTo>
                  <a:lnTo>
                    <a:pt x="594" y="234"/>
                  </a:lnTo>
                  <a:lnTo>
                    <a:pt x="594" y="236"/>
                  </a:lnTo>
                  <a:lnTo>
                    <a:pt x="596" y="236"/>
                  </a:lnTo>
                  <a:lnTo>
                    <a:pt x="596" y="239"/>
                  </a:lnTo>
                  <a:lnTo>
                    <a:pt x="599" y="239"/>
                  </a:lnTo>
                  <a:lnTo>
                    <a:pt x="599" y="241"/>
                  </a:lnTo>
                  <a:lnTo>
                    <a:pt x="596" y="241"/>
                  </a:lnTo>
                  <a:lnTo>
                    <a:pt x="596" y="244"/>
                  </a:lnTo>
                  <a:lnTo>
                    <a:pt x="594" y="244"/>
                  </a:lnTo>
                  <a:lnTo>
                    <a:pt x="591" y="244"/>
                  </a:lnTo>
                  <a:lnTo>
                    <a:pt x="589" y="244"/>
                  </a:lnTo>
                  <a:lnTo>
                    <a:pt x="589" y="246"/>
                  </a:lnTo>
                  <a:lnTo>
                    <a:pt x="586" y="246"/>
                  </a:lnTo>
                  <a:lnTo>
                    <a:pt x="586" y="244"/>
                  </a:lnTo>
                  <a:lnTo>
                    <a:pt x="584" y="244"/>
                  </a:lnTo>
                  <a:lnTo>
                    <a:pt x="584" y="241"/>
                  </a:lnTo>
                  <a:lnTo>
                    <a:pt x="581" y="241"/>
                  </a:lnTo>
                  <a:lnTo>
                    <a:pt x="581" y="239"/>
                  </a:lnTo>
                  <a:lnTo>
                    <a:pt x="579" y="239"/>
                  </a:lnTo>
                  <a:lnTo>
                    <a:pt x="579" y="236"/>
                  </a:lnTo>
                  <a:lnTo>
                    <a:pt x="579" y="234"/>
                  </a:lnTo>
                  <a:lnTo>
                    <a:pt x="576" y="234"/>
                  </a:lnTo>
                  <a:lnTo>
                    <a:pt x="576" y="231"/>
                  </a:lnTo>
                  <a:lnTo>
                    <a:pt x="573" y="231"/>
                  </a:lnTo>
                  <a:lnTo>
                    <a:pt x="573" y="229"/>
                  </a:lnTo>
                  <a:lnTo>
                    <a:pt x="571" y="229"/>
                  </a:lnTo>
                  <a:lnTo>
                    <a:pt x="571" y="231"/>
                  </a:lnTo>
                  <a:lnTo>
                    <a:pt x="573" y="231"/>
                  </a:lnTo>
                  <a:lnTo>
                    <a:pt x="576" y="231"/>
                  </a:lnTo>
                  <a:lnTo>
                    <a:pt x="576" y="234"/>
                  </a:lnTo>
                  <a:lnTo>
                    <a:pt x="579" y="234"/>
                  </a:lnTo>
                  <a:lnTo>
                    <a:pt x="579" y="236"/>
                  </a:lnTo>
                  <a:lnTo>
                    <a:pt x="576" y="236"/>
                  </a:lnTo>
                  <a:lnTo>
                    <a:pt x="579" y="236"/>
                  </a:lnTo>
                  <a:lnTo>
                    <a:pt x="579" y="239"/>
                  </a:lnTo>
                  <a:lnTo>
                    <a:pt x="579" y="241"/>
                  </a:lnTo>
                  <a:lnTo>
                    <a:pt x="576" y="241"/>
                  </a:lnTo>
                  <a:lnTo>
                    <a:pt x="579" y="241"/>
                  </a:lnTo>
                  <a:lnTo>
                    <a:pt x="579" y="244"/>
                  </a:lnTo>
                  <a:lnTo>
                    <a:pt x="576" y="244"/>
                  </a:lnTo>
                  <a:lnTo>
                    <a:pt x="576" y="246"/>
                  </a:lnTo>
                  <a:lnTo>
                    <a:pt x="579" y="246"/>
                  </a:lnTo>
                  <a:lnTo>
                    <a:pt x="579" y="249"/>
                  </a:lnTo>
                  <a:lnTo>
                    <a:pt x="576" y="249"/>
                  </a:lnTo>
                  <a:lnTo>
                    <a:pt x="579" y="249"/>
                  </a:lnTo>
                  <a:lnTo>
                    <a:pt x="576" y="249"/>
                  </a:lnTo>
                  <a:lnTo>
                    <a:pt x="579" y="249"/>
                  </a:lnTo>
                  <a:lnTo>
                    <a:pt x="579" y="251"/>
                  </a:lnTo>
                  <a:lnTo>
                    <a:pt x="576" y="251"/>
                  </a:lnTo>
                  <a:lnTo>
                    <a:pt x="573" y="251"/>
                  </a:lnTo>
                  <a:lnTo>
                    <a:pt x="573" y="249"/>
                  </a:lnTo>
                  <a:lnTo>
                    <a:pt x="571" y="249"/>
                  </a:lnTo>
                  <a:lnTo>
                    <a:pt x="571" y="246"/>
                  </a:lnTo>
                  <a:lnTo>
                    <a:pt x="568" y="246"/>
                  </a:lnTo>
                  <a:lnTo>
                    <a:pt x="568" y="244"/>
                  </a:lnTo>
                  <a:lnTo>
                    <a:pt x="568" y="241"/>
                  </a:lnTo>
                  <a:lnTo>
                    <a:pt x="571" y="241"/>
                  </a:lnTo>
                  <a:lnTo>
                    <a:pt x="568" y="241"/>
                  </a:lnTo>
                  <a:lnTo>
                    <a:pt x="568" y="244"/>
                  </a:lnTo>
                  <a:lnTo>
                    <a:pt x="568" y="246"/>
                  </a:lnTo>
                  <a:lnTo>
                    <a:pt x="568" y="244"/>
                  </a:lnTo>
                  <a:lnTo>
                    <a:pt x="568" y="246"/>
                  </a:lnTo>
                  <a:lnTo>
                    <a:pt x="568" y="249"/>
                  </a:lnTo>
                  <a:lnTo>
                    <a:pt x="568" y="246"/>
                  </a:lnTo>
                  <a:lnTo>
                    <a:pt x="566" y="246"/>
                  </a:lnTo>
                  <a:lnTo>
                    <a:pt x="566" y="244"/>
                  </a:lnTo>
                  <a:lnTo>
                    <a:pt x="566" y="246"/>
                  </a:lnTo>
                  <a:lnTo>
                    <a:pt x="563" y="246"/>
                  </a:lnTo>
                  <a:lnTo>
                    <a:pt x="561" y="249"/>
                  </a:lnTo>
                  <a:lnTo>
                    <a:pt x="561" y="246"/>
                  </a:lnTo>
                  <a:lnTo>
                    <a:pt x="561" y="244"/>
                  </a:lnTo>
                  <a:lnTo>
                    <a:pt x="558" y="244"/>
                  </a:lnTo>
                  <a:lnTo>
                    <a:pt x="558" y="246"/>
                  </a:lnTo>
                  <a:lnTo>
                    <a:pt x="561" y="246"/>
                  </a:lnTo>
                  <a:lnTo>
                    <a:pt x="558" y="246"/>
                  </a:lnTo>
                  <a:lnTo>
                    <a:pt x="561" y="249"/>
                  </a:lnTo>
                  <a:lnTo>
                    <a:pt x="558" y="249"/>
                  </a:lnTo>
                  <a:lnTo>
                    <a:pt x="558" y="251"/>
                  </a:lnTo>
                  <a:lnTo>
                    <a:pt x="558" y="249"/>
                  </a:lnTo>
                  <a:lnTo>
                    <a:pt x="556" y="249"/>
                  </a:lnTo>
                  <a:lnTo>
                    <a:pt x="556" y="246"/>
                  </a:lnTo>
                  <a:lnTo>
                    <a:pt x="553" y="246"/>
                  </a:lnTo>
                  <a:lnTo>
                    <a:pt x="556" y="249"/>
                  </a:lnTo>
                  <a:lnTo>
                    <a:pt x="558" y="251"/>
                  </a:lnTo>
                  <a:lnTo>
                    <a:pt x="556" y="251"/>
                  </a:lnTo>
                  <a:lnTo>
                    <a:pt x="556" y="254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53" y="249"/>
                  </a:lnTo>
                  <a:lnTo>
                    <a:pt x="551" y="249"/>
                  </a:lnTo>
                  <a:lnTo>
                    <a:pt x="551" y="251"/>
                  </a:lnTo>
                  <a:lnTo>
                    <a:pt x="553" y="251"/>
                  </a:lnTo>
                  <a:lnTo>
                    <a:pt x="553" y="254"/>
                  </a:lnTo>
                  <a:lnTo>
                    <a:pt x="556" y="254"/>
                  </a:lnTo>
                  <a:lnTo>
                    <a:pt x="558" y="254"/>
                  </a:lnTo>
                  <a:lnTo>
                    <a:pt x="556" y="254"/>
                  </a:lnTo>
                  <a:lnTo>
                    <a:pt x="558" y="254"/>
                  </a:lnTo>
                  <a:lnTo>
                    <a:pt x="556" y="256"/>
                  </a:lnTo>
                  <a:lnTo>
                    <a:pt x="558" y="256"/>
                  </a:lnTo>
                  <a:lnTo>
                    <a:pt x="556" y="256"/>
                  </a:lnTo>
                  <a:lnTo>
                    <a:pt x="553" y="256"/>
                  </a:lnTo>
                  <a:lnTo>
                    <a:pt x="551" y="256"/>
                  </a:lnTo>
                  <a:lnTo>
                    <a:pt x="551" y="259"/>
                  </a:lnTo>
                  <a:lnTo>
                    <a:pt x="548" y="259"/>
                  </a:lnTo>
                  <a:lnTo>
                    <a:pt x="546" y="259"/>
                  </a:lnTo>
                  <a:lnTo>
                    <a:pt x="546" y="256"/>
                  </a:lnTo>
                  <a:lnTo>
                    <a:pt x="548" y="256"/>
                  </a:lnTo>
                  <a:lnTo>
                    <a:pt x="546" y="256"/>
                  </a:lnTo>
                  <a:lnTo>
                    <a:pt x="546" y="254"/>
                  </a:lnTo>
                  <a:lnTo>
                    <a:pt x="546" y="251"/>
                  </a:lnTo>
                  <a:lnTo>
                    <a:pt x="546" y="249"/>
                  </a:lnTo>
                  <a:lnTo>
                    <a:pt x="546" y="251"/>
                  </a:lnTo>
                  <a:lnTo>
                    <a:pt x="543" y="251"/>
                  </a:lnTo>
                  <a:lnTo>
                    <a:pt x="543" y="254"/>
                  </a:lnTo>
                  <a:lnTo>
                    <a:pt x="546" y="254"/>
                  </a:lnTo>
                  <a:lnTo>
                    <a:pt x="546" y="256"/>
                  </a:lnTo>
                  <a:lnTo>
                    <a:pt x="546" y="259"/>
                  </a:lnTo>
                  <a:lnTo>
                    <a:pt x="546" y="262"/>
                  </a:lnTo>
                  <a:lnTo>
                    <a:pt x="543" y="262"/>
                  </a:lnTo>
                  <a:lnTo>
                    <a:pt x="540" y="262"/>
                  </a:lnTo>
                  <a:lnTo>
                    <a:pt x="538" y="262"/>
                  </a:lnTo>
                  <a:lnTo>
                    <a:pt x="538" y="259"/>
                  </a:lnTo>
                  <a:lnTo>
                    <a:pt x="535" y="259"/>
                  </a:lnTo>
                  <a:lnTo>
                    <a:pt x="533" y="259"/>
                  </a:lnTo>
                  <a:lnTo>
                    <a:pt x="530" y="259"/>
                  </a:lnTo>
                  <a:lnTo>
                    <a:pt x="528" y="259"/>
                  </a:lnTo>
                  <a:lnTo>
                    <a:pt x="528" y="256"/>
                  </a:lnTo>
                  <a:lnTo>
                    <a:pt x="528" y="254"/>
                  </a:lnTo>
                  <a:lnTo>
                    <a:pt x="530" y="254"/>
                  </a:lnTo>
                  <a:lnTo>
                    <a:pt x="530" y="251"/>
                  </a:lnTo>
                  <a:lnTo>
                    <a:pt x="530" y="249"/>
                  </a:lnTo>
                  <a:lnTo>
                    <a:pt x="533" y="249"/>
                  </a:lnTo>
                  <a:lnTo>
                    <a:pt x="530" y="249"/>
                  </a:lnTo>
                  <a:lnTo>
                    <a:pt x="530" y="251"/>
                  </a:lnTo>
                  <a:lnTo>
                    <a:pt x="528" y="251"/>
                  </a:lnTo>
                  <a:lnTo>
                    <a:pt x="528" y="254"/>
                  </a:lnTo>
                  <a:lnTo>
                    <a:pt x="528" y="251"/>
                  </a:lnTo>
                  <a:lnTo>
                    <a:pt x="528" y="254"/>
                  </a:lnTo>
                  <a:lnTo>
                    <a:pt x="525" y="254"/>
                  </a:lnTo>
                  <a:lnTo>
                    <a:pt x="528" y="254"/>
                  </a:lnTo>
                  <a:lnTo>
                    <a:pt x="528" y="256"/>
                  </a:lnTo>
                  <a:lnTo>
                    <a:pt x="525" y="256"/>
                  </a:lnTo>
                  <a:lnTo>
                    <a:pt x="523" y="256"/>
                  </a:lnTo>
                  <a:lnTo>
                    <a:pt x="523" y="254"/>
                  </a:lnTo>
                  <a:lnTo>
                    <a:pt x="523" y="251"/>
                  </a:lnTo>
                  <a:lnTo>
                    <a:pt x="520" y="251"/>
                  </a:lnTo>
                  <a:lnTo>
                    <a:pt x="520" y="249"/>
                  </a:lnTo>
                  <a:lnTo>
                    <a:pt x="520" y="251"/>
                  </a:lnTo>
                  <a:lnTo>
                    <a:pt x="523" y="251"/>
                  </a:lnTo>
                  <a:lnTo>
                    <a:pt x="523" y="254"/>
                  </a:lnTo>
                  <a:lnTo>
                    <a:pt x="523" y="256"/>
                  </a:lnTo>
                  <a:lnTo>
                    <a:pt x="525" y="256"/>
                  </a:lnTo>
                  <a:lnTo>
                    <a:pt x="525" y="259"/>
                  </a:lnTo>
                  <a:lnTo>
                    <a:pt x="523" y="259"/>
                  </a:lnTo>
                  <a:lnTo>
                    <a:pt x="520" y="259"/>
                  </a:lnTo>
                  <a:lnTo>
                    <a:pt x="518" y="259"/>
                  </a:lnTo>
                  <a:lnTo>
                    <a:pt x="518" y="256"/>
                  </a:lnTo>
                  <a:lnTo>
                    <a:pt x="515" y="256"/>
                  </a:lnTo>
                  <a:lnTo>
                    <a:pt x="515" y="254"/>
                  </a:lnTo>
                  <a:lnTo>
                    <a:pt x="515" y="251"/>
                  </a:lnTo>
                  <a:lnTo>
                    <a:pt x="513" y="249"/>
                  </a:lnTo>
                  <a:lnTo>
                    <a:pt x="515" y="249"/>
                  </a:lnTo>
                  <a:lnTo>
                    <a:pt x="515" y="246"/>
                  </a:lnTo>
                  <a:lnTo>
                    <a:pt x="515" y="244"/>
                  </a:lnTo>
                  <a:lnTo>
                    <a:pt x="515" y="241"/>
                  </a:lnTo>
                  <a:lnTo>
                    <a:pt x="515" y="244"/>
                  </a:lnTo>
                  <a:lnTo>
                    <a:pt x="513" y="244"/>
                  </a:lnTo>
                  <a:lnTo>
                    <a:pt x="515" y="244"/>
                  </a:lnTo>
                  <a:lnTo>
                    <a:pt x="515" y="246"/>
                  </a:lnTo>
                  <a:lnTo>
                    <a:pt x="515" y="249"/>
                  </a:lnTo>
                  <a:lnTo>
                    <a:pt x="513" y="249"/>
                  </a:lnTo>
                  <a:lnTo>
                    <a:pt x="513" y="251"/>
                  </a:lnTo>
                  <a:lnTo>
                    <a:pt x="515" y="251"/>
                  </a:lnTo>
                  <a:lnTo>
                    <a:pt x="515" y="254"/>
                  </a:lnTo>
                  <a:lnTo>
                    <a:pt x="515" y="256"/>
                  </a:lnTo>
                  <a:lnTo>
                    <a:pt x="515" y="259"/>
                  </a:lnTo>
                  <a:lnTo>
                    <a:pt x="513" y="259"/>
                  </a:lnTo>
                  <a:lnTo>
                    <a:pt x="510" y="259"/>
                  </a:lnTo>
                  <a:lnTo>
                    <a:pt x="508" y="259"/>
                  </a:lnTo>
                  <a:lnTo>
                    <a:pt x="505" y="259"/>
                  </a:lnTo>
                  <a:lnTo>
                    <a:pt x="502" y="259"/>
                  </a:lnTo>
                  <a:lnTo>
                    <a:pt x="502" y="256"/>
                  </a:lnTo>
                  <a:lnTo>
                    <a:pt x="502" y="254"/>
                  </a:lnTo>
                  <a:lnTo>
                    <a:pt x="500" y="254"/>
                  </a:lnTo>
                  <a:lnTo>
                    <a:pt x="497" y="254"/>
                  </a:lnTo>
                  <a:lnTo>
                    <a:pt x="497" y="251"/>
                  </a:lnTo>
                  <a:lnTo>
                    <a:pt x="497" y="249"/>
                  </a:lnTo>
                  <a:lnTo>
                    <a:pt x="495" y="249"/>
                  </a:lnTo>
                  <a:lnTo>
                    <a:pt x="495" y="246"/>
                  </a:lnTo>
                  <a:lnTo>
                    <a:pt x="497" y="244"/>
                  </a:lnTo>
                  <a:lnTo>
                    <a:pt x="497" y="241"/>
                  </a:lnTo>
                  <a:lnTo>
                    <a:pt x="497" y="239"/>
                  </a:lnTo>
                  <a:lnTo>
                    <a:pt x="500" y="239"/>
                  </a:lnTo>
                  <a:lnTo>
                    <a:pt x="500" y="236"/>
                  </a:lnTo>
                  <a:lnTo>
                    <a:pt x="502" y="236"/>
                  </a:lnTo>
                  <a:lnTo>
                    <a:pt x="502" y="234"/>
                  </a:lnTo>
                  <a:lnTo>
                    <a:pt x="505" y="234"/>
                  </a:lnTo>
                  <a:lnTo>
                    <a:pt x="508" y="234"/>
                  </a:lnTo>
                  <a:lnTo>
                    <a:pt x="508" y="231"/>
                  </a:lnTo>
                  <a:lnTo>
                    <a:pt x="508" y="229"/>
                  </a:lnTo>
                  <a:lnTo>
                    <a:pt x="505" y="229"/>
                  </a:lnTo>
                  <a:lnTo>
                    <a:pt x="505" y="226"/>
                  </a:lnTo>
                  <a:lnTo>
                    <a:pt x="502" y="226"/>
                  </a:lnTo>
                  <a:lnTo>
                    <a:pt x="502" y="223"/>
                  </a:lnTo>
                  <a:lnTo>
                    <a:pt x="500" y="223"/>
                  </a:lnTo>
                  <a:lnTo>
                    <a:pt x="497" y="223"/>
                  </a:lnTo>
                  <a:lnTo>
                    <a:pt x="495" y="223"/>
                  </a:lnTo>
                  <a:lnTo>
                    <a:pt x="495" y="221"/>
                  </a:lnTo>
                  <a:lnTo>
                    <a:pt x="492" y="221"/>
                  </a:lnTo>
                  <a:lnTo>
                    <a:pt x="495" y="221"/>
                  </a:lnTo>
                  <a:lnTo>
                    <a:pt x="495" y="218"/>
                  </a:lnTo>
                  <a:lnTo>
                    <a:pt x="497" y="218"/>
                  </a:lnTo>
                  <a:lnTo>
                    <a:pt x="497" y="221"/>
                  </a:lnTo>
                  <a:lnTo>
                    <a:pt x="500" y="218"/>
                  </a:lnTo>
                  <a:lnTo>
                    <a:pt x="497" y="218"/>
                  </a:lnTo>
                  <a:lnTo>
                    <a:pt x="497" y="216"/>
                  </a:lnTo>
                  <a:lnTo>
                    <a:pt x="500" y="216"/>
                  </a:lnTo>
                  <a:lnTo>
                    <a:pt x="502" y="216"/>
                  </a:lnTo>
                  <a:lnTo>
                    <a:pt x="505" y="216"/>
                  </a:lnTo>
                  <a:lnTo>
                    <a:pt x="505" y="213"/>
                  </a:lnTo>
                  <a:lnTo>
                    <a:pt x="508" y="213"/>
                  </a:lnTo>
                  <a:lnTo>
                    <a:pt x="510" y="213"/>
                  </a:lnTo>
                  <a:lnTo>
                    <a:pt x="510" y="211"/>
                  </a:lnTo>
                  <a:lnTo>
                    <a:pt x="513" y="211"/>
                  </a:lnTo>
                  <a:lnTo>
                    <a:pt x="513" y="213"/>
                  </a:lnTo>
                  <a:lnTo>
                    <a:pt x="515" y="213"/>
                  </a:lnTo>
                  <a:lnTo>
                    <a:pt x="515" y="211"/>
                  </a:lnTo>
                  <a:lnTo>
                    <a:pt x="513" y="211"/>
                  </a:lnTo>
                  <a:lnTo>
                    <a:pt x="513" y="208"/>
                  </a:lnTo>
                  <a:lnTo>
                    <a:pt x="515" y="208"/>
                  </a:lnTo>
                  <a:lnTo>
                    <a:pt x="518" y="208"/>
                  </a:lnTo>
                  <a:lnTo>
                    <a:pt x="518" y="206"/>
                  </a:lnTo>
                  <a:lnTo>
                    <a:pt x="520" y="206"/>
                  </a:lnTo>
                  <a:lnTo>
                    <a:pt x="523" y="206"/>
                  </a:lnTo>
                  <a:lnTo>
                    <a:pt x="523" y="203"/>
                  </a:lnTo>
                  <a:lnTo>
                    <a:pt x="523" y="206"/>
                  </a:lnTo>
                  <a:lnTo>
                    <a:pt x="525" y="206"/>
                  </a:lnTo>
                  <a:lnTo>
                    <a:pt x="525" y="208"/>
                  </a:lnTo>
                  <a:lnTo>
                    <a:pt x="528" y="208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33" y="211"/>
                  </a:lnTo>
                  <a:lnTo>
                    <a:pt x="533" y="213"/>
                  </a:lnTo>
                  <a:lnTo>
                    <a:pt x="535" y="213"/>
                  </a:lnTo>
                  <a:lnTo>
                    <a:pt x="533" y="213"/>
                  </a:lnTo>
                  <a:lnTo>
                    <a:pt x="533" y="211"/>
                  </a:lnTo>
                  <a:lnTo>
                    <a:pt x="535" y="211"/>
                  </a:lnTo>
                  <a:lnTo>
                    <a:pt x="533" y="211"/>
                  </a:lnTo>
                  <a:lnTo>
                    <a:pt x="533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8" y="211"/>
                  </a:lnTo>
                  <a:lnTo>
                    <a:pt x="528" y="208"/>
                  </a:lnTo>
                  <a:lnTo>
                    <a:pt x="525" y="208"/>
                  </a:lnTo>
                  <a:lnTo>
                    <a:pt x="525" y="206"/>
                  </a:lnTo>
                  <a:lnTo>
                    <a:pt x="523" y="206"/>
                  </a:lnTo>
                  <a:lnTo>
                    <a:pt x="523" y="203"/>
                  </a:lnTo>
                  <a:lnTo>
                    <a:pt x="523" y="201"/>
                  </a:lnTo>
                  <a:lnTo>
                    <a:pt x="520" y="201"/>
                  </a:lnTo>
                  <a:lnTo>
                    <a:pt x="523" y="201"/>
                  </a:lnTo>
                  <a:lnTo>
                    <a:pt x="523" y="198"/>
                  </a:lnTo>
                  <a:lnTo>
                    <a:pt x="523" y="196"/>
                  </a:lnTo>
                  <a:lnTo>
                    <a:pt x="520" y="196"/>
                  </a:lnTo>
                  <a:lnTo>
                    <a:pt x="520" y="193"/>
                  </a:lnTo>
                  <a:lnTo>
                    <a:pt x="523" y="193"/>
                  </a:lnTo>
                  <a:lnTo>
                    <a:pt x="520" y="193"/>
                  </a:lnTo>
                  <a:lnTo>
                    <a:pt x="518" y="193"/>
                  </a:lnTo>
                  <a:lnTo>
                    <a:pt x="518" y="191"/>
                  </a:lnTo>
                  <a:lnTo>
                    <a:pt x="515" y="191"/>
                  </a:lnTo>
                  <a:lnTo>
                    <a:pt x="515" y="188"/>
                  </a:lnTo>
                  <a:lnTo>
                    <a:pt x="513" y="188"/>
                  </a:lnTo>
                  <a:lnTo>
                    <a:pt x="513" y="191"/>
                  </a:lnTo>
                  <a:lnTo>
                    <a:pt x="510" y="191"/>
                  </a:lnTo>
                  <a:lnTo>
                    <a:pt x="510" y="188"/>
                  </a:lnTo>
                  <a:lnTo>
                    <a:pt x="513" y="188"/>
                  </a:lnTo>
                  <a:lnTo>
                    <a:pt x="513" y="185"/>
                  </a:lnTo>
                  <a:lnTo>
                    <a:pt x="513" y="183"/>
                  </a:lnTo>
                  <a:lnTo>
                    <a:pt x="510" y="183"/>
                  </a:lnTo>
                  <a:lnTo>
                    <a:pt x="510" y="180"/>
                  </a:lnTo>
                  <a:lnTo>
                    <a:pt x="510" y="178"/>
                  </a:lnTo>
                  <a:lnTo>
                    <a:pt x="510" y="175"/>
                  </a:lnTo>
                  <a:lnTo>
                    <a:pt x="510" y="173"/>
                  </a:lnTo>
                  <a:lnTo>
                    <a:pt x="508" y="173"/>
                  </a:lnTo>
                  <a:lnTo>
                    <a:pt x="508" y="170"/>
                  </a:lnTo>
                  <a:lnTo>
                    <a:pt x="508" y="168"/>
                  </a:lnTo>
                  <a:lnTo>
                    <a:pt x="508" y="165"/>
                  </a:lnTo>
                  <a:lnTo>
                    <a:pt x="510" y="165"/>
                  </a:lnTo>
                  <a:lnTo>
                    <a:pt x="510" y="168"/>
                  </a:lnTo>
                  <a:lnTo>
                    <a:pt x="510" y="165"/>
                  </a:lnTo>
                  <a:lnTo>
                    <a:pt x="510" y="163"/>
                  </a:lnTo>
                  <a:lnTo>
                    <a:pt x="510" y="160"/>
                  </a:lnTo>
                  <a:lnTo>
                    <a:pt x="513" y="160"/>
                  </a:lnTo>
                  <a:lnTo>
                    <a:pt x="515" y="160"/>
                  </a:lnTo>
                  <a:lnTo>
                    <a:pt x="515" y="163"/>
                  </a:lnTo>
                  <a:lnTo>
                    <a:pt x="518" y="163"/>
                  </a:lnTo>
                  <a:lnTo>
                    <a:pt x="518" y="160"/>
                  </a:lnTo>
                  <a:lnTo>
                    <a:pt x="518" y="163"/>
                  </a:lnTo>
                  <a:lnTo>
                    <a:pt x="518" y="160"/>
                  </a:lnTo>
                  <a:lnTo>
                    <a:pt x="518" y="163"/>
                  </a:lnTo>
                  <a:lnTo>
                    <a:pt x="520" y="163"/>
                  </a:lnTo>
                  <a:lnTo>
                    <a:pt x="523" y="163"/>
                  </a:lnTo>
                  <a:lnTo>
                    <a:pt x="525" y="163"/>
                  </a:lnTo>
                  <a:lnTo>
                    <a:pt x="528" y="163"/>
                  </a:lnTo>
                  <a:lnTo>
                    <a:pt x="530" y="163"/>
                  </a:lnTo>
                  <a:lnTo>
                    <a:pt x="533" y="163"/>
                  </a:lnTo>
                  <a:lnTo>
                    <a:pt x="533" y="165"/>
                  </a:lnTo>
                  <a:lnTo>
                    <a:pt x="535" y="165"/>
                  </a:lnTo>
                  <a:lnTo>
                    <a:pt x="538" y="165"/>
                  </a:lnTo>
                  <a:lnTo>
                    <a:pt x="540" y="165"/>
                  </a:lnTo>
                  <a:lnTo>
                    <a:pt x="543" y="165"/>
                  </a:lnTo>
                  <a:lnTo>
                    <a:pt x="543" y="168"/>
                  </a:lnTo>
                  <a:lnTo>
                    <a:pt x="546" y="168"/>
                  </a:lnTo>
                  <a:lnTo>
                    <a:pt x="548" y="168"/>
                  </a:lnTo>
                  <a:lnTo>
                    <a:pt x="551" y="168"/>
                  </a:lnTo>
                  <a:lnTo>
                    <a:pt x="553" y="168"/>
                  </a:lnTo>
                  <a:lnTo>
                    <a:pt x="556" y="168"/>
                  </a:lnTo>
                  <a:lnTo>
                    <a:pt x="558" y="168"/>
                  </a:lnTo>
                  <a:lnTo>
                    <a:pt x="561" y="168"/>
                  </a:lnTo>
                  <a:lnTo>
                    <a:pt x="563" y="168"/>
                  </a:lnTo>
                  <a:lnTo>
                    <a:pt x="566" y="168"/>
                  </a:lnTo>
                  <a:lnTo>
                    <a:pt x="566" y="170"/>
                  </a:lnTo>
                  <a:lnTo>
                    <a:pt x="566" y="168"/>
                  </a:lnTo>
                  <a:lnTo>
                    <a:pt x="566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71" y="163"/>
                  </a:lnTo>
                  <a:lnTo>
                    <a:pt x="573" y="163"/>
                  </a:lnTo>
                  <a:lnTo>
                    <a:pt x="576" y="163"/>
                  </a:lnTo>
                  <a:lnTo>
                    <a:pt x="579" y="163"/>
                  </a:lnTo>
                  <a:lnTo>
                    <a:pt x="579" y="165"/>
                  </a:lnTo>
                  <a:lnTo>
                    <a:pt x="581" y="165"/>
                  </a:lnTo>
                  <a:lnTo>
                    <a:pt x="579" y="163"/>
                  </a:lnTo>
                  <a:lnTo>
                    <a:pt x="581" y="163"/>
                  </a:lnTo>
                  <a:lnTo>
                    <a:pt x="584" y="163"/>
                  </a:lnTo>
                  <a:lnTo>
                    <a:pt x="586" y="163"/>
                  </a:lnTo>
                  <a:lnTo>
                    <a:pt x="589" y="163"/>
                  </a:lnTo>
                  <a:lnTo>
                    <a:pt x="589" y="165"/>
                  </a:lnTo>
                  <a:lnTo>
                    <a:pt x="591" y="165"/>
                  </a:lnTo>
                  <a:lnTo>
                    <a:pt x="591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9" y="168"/>
                  </a:lnTo>
                  <a:lnTo>
                    <a:pt x="601" y="168"/>
                  </a:lnTo>
                  <a:lnTo>
                    <a:pt x="604" y="168"/>
                  </a:lnTo>
                  <a:lnTo>
                    <a:pt x="604" y="170"/>
                  </a:lnTo>
                  <a:lnTo>
                    <a:pt x="606" y="170"/>
                  </a:lnTo>
                  <a:lnTo>
                    <a:pt x="609" y="170"/>
                  </a:lnTo>
                  <a:lnTo>
                    <a:pt x="609" y="168"/>
                  </a:lnTo>
                  <a:lnTo>
                    <a:pt x="611" y="168"/>
                  </a:lnTo>
                  <a:lnTo>
                    <a:pt x="614" y="168"/>
                  </a:lnTo>
                  <a:lnTo>
                    <a:pt x="617" y="168"/>
                  </a:lnTo>
                  <a:lnTo>
                    <a:pt x="619" y="168"/>
                  </a:lnTo>
                  <a:lnTo>
                    <a:pt x="622" y="168"/>
                  </a:lnTo>
                  <a:lnTo>
                    <a:pt x="624" y="170"/>
                  </a:lnTo>
                  <a:lnTo>
                    <a:pt x="627" y="170"/>
                  </a:lnTo>
                  <a:lnTo>
                    <a:pt x="627" y="173"/>
                  </a:lnTo>
                  <a:lnTo>
                    <a:pt x="627" y="175"/>
                  </a:lnTo>
                  <a:lnTo>
                    <a:pt x="624" y="175"/>
                  </a:lnTo>
                  <a:lnTo>
                    <a:pt x="624" y="178"/>
                  </a:lnTo>
                  <a:lnTo>
                    <a:pt x="622" y="180"/>
                  </a:lnTo>
                  <a:lnTo>
                    <a:pt x="622" y="183"/>
                  </a:lnTo>
                  <a:lnTo>
                    <a:pt x="622" y="185"/>
                  </a:lnTo>
                  <a:lnTo>
                    <a:pt x="622" y="188"/>
                  </a:lnTo>
                  <a:lnTo>
                    <a:pt x="622" y="191"/>
                  </a:lnTo>
                  <a:lnTo>
                    <a:pt x="622" y="193"/>
                  </a:lnTo>
                  <a:lnTo>
                    <a:pt x="619" y="193"/>
                  </a:lnTo>
                  <a:lnTo>
                    <a:pt x="622" y="193"/>
                  </a:lnTo>
                  <a:lnTo>
                    <a:pt x="619" y="193"/>
                  </a:lnTo>
                  <a:lnTo>
                    <a:pt x="622" y="196"/>
                  </a:lnTo>
                  <a:lnTo>
                    <a:pt x="619" y="198"/>
                  </a:lnTo>
                  <a:lnTo>
                    <a:pt x="617" y="198"/>
                  </a:lnTo>
                  <a:lnTo>
                    <a:pt x="617" y="196"/>
                  </a:lnTo>
                  <a:lnTo>
                    <a:pt x="617" y="193"/>
                  </a:lnTo>
                  <a:lnTo>
                    <a:pt x="617" y="191"/>
                  </a:lnTo>
                  <a:lnTo>
                    <a:pt x="617" y="193"/>
                  </a:lnTo>
                  <a:lnTo>
                    <a:pt x="614" y="193"/>
                  </a:lnTo>
                  <a:lnTo>
                    <a:pt x="614" y="196"/>
                  </a:lnTo>
                  <a:lnTo>
                    <a:pt x="614" y="193"/>
                  </a:lnTo>
                  <a:lnTo>
                    <a:pt x="611" y="193"/>
                  </a:lnTo>
                  <a:lnTo>
                    <a:pt x="609" y="193"/>
                  </a:lnTo>
                  <a:lnTo>
                    <a:pt x="606" y="193"/>
                  </a:lnTo>
                  <a:close/>
                  <a:moveTo>
                    <a:pt x="447" y="193"/>
                  </a:moveTo>
                  <a:lnTo>
                    <a:pt x="449" y="193"/>
                  </a:lnTo>
                  <a:lnTo>
                    <a:pt x="449" y="191"/>
                  </a:lnTo>
                  <a:lnTo>
                    <a:pt x="449" y="188"/>
                  </a:lnTo>
                  <a:lnTo>
                    <a:pt x="449" y="191"/>
                  </a:lnTo>
                  <a:lnTo>
                    <a:pt x="452" y="191"/>
                  </a:lnTo>
                  <a:lnTo>
                    <a:pt x="449" y="191"/>
                  </a:lnTo>
                  <a:lnTo>
                    <a:pt x="449" y="188"/>
                  </a:lnTo>
                  <a:lnTo>
                    <a:pt x="452" y="188"/>
                  </a:lnTo>
                  <a:lnTo>
                    <a:pt x="452" y="191"/>
                  </a:lnTo>
                  <a:lnTo>
                    <a:pt x="452" y="188"/>
                  </a:lnTo>
                  <a:lnTo>
                    <a:pt x="449" y="188"/>
                  </a:lnTo>
                  <a:lnTo>
                    <a:pt x="452" y="188"/>
                  </a:lnTo>
                  <a:lnTo>
                    <a:pt x="452" y="191"/>
                  </a:lnTo>
                  <a:lnTo>
                    <a:pt x="452" y="188"/>
                  </a:lnTo>
                  <a:lnTo>
                    <a:pt x="449" y="188"/>
                  </a:lnTo>
                  <a:lnTo>
                    <a:pt x="449" y="185"/>
                  </a:lnTo>
                  <a:lnTo>
                    <a:pt x="452" y="185"/>
                  </a:lnTo>
                  <a:lnTo>
                    <a:pt x="454" y="185"/>
                  </a:lnTo>
                  <a:lnTo>
                    <a:pt x="457" y="185"/>
                  </a:lnTo>
                  <a:lnTo>
                    <a:pt x="457" y="188"/>
                  </a:lnTo>
                  <a:lnTo>
                    <a:pt x="459" y="188"/>
                  </a:lnTo>
                  <a:lnTo>
                    <a:pt x="459" y="191"/>
                  </a:lnTo>
                  <a:lnTo>
                    <a:pt x="462" y="191"/>
                  </a:lnTo>
                  <a:lnTo>
                    <a:pt x="462" y="193"/>
                  </a:lnTo>
                  <a:lnTo>
                    <a:pt x="462" y="196"/>
                  </a:lnTo>
                  <a:lnTo>
                    <a:pt x="459" y="196"/>
                  </a:lnTo>
                  <a:lnTo>
                    <a:pt x="457" y="196"/>
                  </a:lnTo>
                  <a:lnTo>
                    <a:pt x="454" y="196"/>
                  </a:lnTo>
                  <a:lnTo>
                    <a:pt x="454" y="193"/>
                  </a:lnTo>
                  <a:lnTo>
                    <a:pt x="454" y="196"/>
                  </a:lnTo>
                  <a:lnTo>
                    <a:pt x="452" y="196"/>
                  </a:lnTo>
                  <a:lnTo>
                    <a:pt x="454" y="196"/>
                  </a:lnTo>
                  <a:lnTo>
                    <a:pt x="457" y="196"/>
                  </a:lnTo>
                  <a:lnTo>
                    <a:pt x="459" y="196"/>
                  </a:lnTo>
                  <a:lnTo>
                    <a:pt x="459" y="198"/>
                  </a:lnTo>
                  <a:lnTo>
                    <a:pt x="459" y="196"/>
                  </a:lnTo>
                  <a:lnTo>
                    <a:pt x="459" y="198"/>
                  </a:lnTo>
                  <a:lnTo>
                    <a:pt x="459" y="201"/>
                  </a:lnTo>
                  <a:lnTo>
                    <a:pt x="457" y="201"/>
                  </a:lnTo>
                  <a:lnTo>
                    <a:pt x="457" y="203"/>
                  </a:lnTo>
                  <a:lnTo>
                    <a:pt x="457" y="206"/>
                  </a:lnTo>
                  <a:lnTo>
                    <a:pt x="454" y="206"/>
                  </a:lnTo>
                  <a:lnTo>
                    <a:pt x="452" y="206"/>
                  </a:lnTo>
                  <a:lnTo>
                    <a:pt x="449" y="206"/>
                  </a:lnTo>
                  <a:lnTo>
                    <a:pt x="447" y="206"/>
                  </a:lnTo>
                  <a:lnTo>
                    <a:pt x="444" y="206"/>
                  </a:lnTo>
                  <a:lnTo>
                    <a:pt x="447" y="206"/>
                  </a:lnTo>
                  <a:lnTo>
                    <a:pt x="449" y="206"/>
                  </a:lnTo>
                  <a:lnTo>
                    <a:pt x="452" y="206"/>
                  </a:lnTo>
                  <a:lnTo>
                    <a:pt x="454" y="206"/>
                  </a:lnTo>
                  <a:lnTo>
                    <a:pt x="457" y="206"/>
                  </a:lnTo>
                  <a:lnTo>
                    <a:pt x="457" y="208"/>
                  </a:lnTo>
                  <a:lnTo>
                    <a:pt x="457" y="211"/>
                  </a:lnTo>
                  <a:lnTo>
                    <a:pt x="454" y="211"/>
                  </a:lnTo>
                  <a:lnTo>
                    <a:pt x="454" y="213"/>
                  </a:lnTo>
                  <a:lnTo>
                    <a:pt x="454" y="216"/>
                  </a:lnTo>
                  <a:lnTo>
                    <a:pt x="452" y="213"/>
                  </a:lnTo>
                  <a:lnTo>
                    <a:pt x="449" y="213"/>
                  </a:lnTo>
                  <a:lnTo>
                    <a:pt x="449" y="216"/>
                  </a:lnTo>
                  <a:lnTo>
                    <a:pt x="449" y="218"/>
                  </a:lnTo>
                  <a:lnTo>
                    <a:pt x="447" y="221"/>
                  </a:lnTo>
                  <a:lnTo>
                    <a:pt x="447" y="223"/>
                  </a:lnTo>
                  <a:lnTo>
                    <a:pt x="444" y="223"/>
                  </a:lnTo>
                  <a:lnTo>
                    <a:pt x="444" y="226"/>
                  </a:lnTo>
                  <a:lnTo>
                    <a:pt x="442" y="226"/>
                  </a:lnTo>
                  <a:lnTo>
                    <a:pt x="439" y="226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6"/>
                  </a:lnTo>
                  <a:lnTo>
                    <a:pt x="437" y="229"/>
                  </a:lnTo>
                  <a:lnTo>
                    <a:pt x="437" y="226"/>
                  </a:lnTo>
                  <a:lnTo>
                    <a:pt x="439" y="226"/>
                  </a:lnTo>
                  <a:lnTo>
                    <a:pt x="439" y="223"/>
                  </a:lnTo>
                  <a:lnTo>
                    <a:pt x="439" y="226"/>
                  </a:lnTo>
                  <a:lnTo>
                    <a:pt x="442" y="226"/>
                  </a:lnTo>
                  <a:lnTo>
                    <a:pt x="444" y="226"/>
                  </a:lnTo>
                  <a:lnTo>
                    <a:pt x="444" y="223"/>
                  </a:lnTo>
                  <a:lnTo>
                    <a:pt x="444" y="226"/>
                  </a:lnTo>
                  <a:lnTo>
                    <a:pt x="442" y="226"/>
                  </a:lnTo>
                  <a:lnTo>
                    <a:pt x="442" y="229"/>
                  </a:lnTo>
                  <a:lnTo>
                    <a:pt x="439" y="229"/>
                  </a:lnTo>
                  <a:lnTo>
                    <a:pt x="439" y="231"/>
                  </a:lnTo>
                  <a:lnTo>
                    <a:pt x="437" y="231"/>
                  </a:lnTo>
                  <a:lnTo>
                    <a:pt x="434" y="231"/>
                  </a:lnTo>
                  <a:lnTo>
                    <a:pt x="434" y="234"/>
                  </a:lnTo>
                  <a:lnTo>
                    <a:pt x="434" y="231"/>
                  </a:lnTo>
                  <a:lnTo>
                    <a:pt x="431" y="231"/>
                  </a:lnTo>
                  <a:lnTo>
                    <a:pt x="431" y="229"/>
                  </a:lnTo>
                  <a:lnTo>
                    <a:pt x="431" y="231"/>
                  </a:lnTo>
                  <a:lnTo>
                    <a:pt x="434" y="231"/>
                  </a:lnTo>
                  <a:lnTo>
                    <a:pt x="434" y="234"/>
                  </a:lnTo>
                  <a:lnTo>
                    <a:pt x="431" y="234"/>
                  </a:lnTo>
                  <a:lnTo>
                    <a:pt x="429" y="234"/>
                  </a:lnTo>
                  <a:lnTo>
                    <a:pt x="426" y="234"/>
                  </a:lnTo>
                  <a:lnTo>
                    <a:pt x="424" y="234"/>
                  </a:lnTo>
                  <a:lnTo>
                    <a:pt x="426" y="234"/>
                  </a:lnTo>
                  <a:lnTo>
                    <a:pt x="424" y="234"/>
                  </a:lnTo>
                  <a:lnTo>
                    <a:pt x="421" y="234"/>
                  </a:lnTo>
                  <a:lnTo>
                    <a:pt x="424" y="234"/>
                  </a:lnTo>
                  <a:lnTo>
                    <a:pt x="424" y="236"/>
                  </a:lnTo>
                  <a:lnTo>
                    <a:pt x="421" y="236"/>
                  </a:lnTo>
                  <a:lnTo>
                    <a:pt x="421" y="239"/>
                  </a:lnTo>
                  <a:lnTo>
                    <a:pt x="419" y="239"/>
                  </a:lnTo>
                  <a:lnTo>
                    <a:pt x="421" y="239"/>
                  </a:lnTo>
                  <a:lnTo>
                    <a:pt x="421" y="236"/>
                  </a:lnTo>
                  <a:lnTo>
                    <a:pt x="424" y="236"/>
                  </a:lnTo>
                  <a:lnTo>
                    <a:pt x="426" y="236"/>
                  </a:lnTo>
                  <a:lnTo>
                    <a:pt x="426" y="234"/>
                  </a:lnTo>
                  <a:lnTo>
                    <a:pt x="429" y="234"/>
                  </a:lnTo>
                  <a:lnTo>
                    <a:pt x="431" y="234"/>
                  </a:lnTo>
                  <a:lnTo>
                    <a:pt x="429" y="234"/>
                  </a:lnTo>
                  <a:lnTo>
                    <a:pt x="429" y="236"/>
                  </a:lnTo>
                  <a:lnTo>
                    <a:pt x="431" y="236"/>
                  </a:lnTo>
                  <a:lnTo>
                    <a:pt x="431" y="234"/>
                  </a:lnTo>
                  <a:lnTo>
                    <a:pt x="431" y="236"/>
                  </a:lnTo>
                  <a:lnTo>
                    <a:pt x="429" y="236"/>
                  </a:lnTo>
                  <a:lnTo>
                    <a:pt x="426" y="239"/>
                  </a:lnTo>
                  <a:lnTo>
                    <a:pt x="424" y="239"/>
                  </a:lnTo>
                  <a:lnTo>
                    <a:pt x="424" y="241"/>
                  </a:lnTo>
                  <a:lnTo>
                    <a:pt x="421" y="241"/>
                  </a:lnTo>
                  <a:lnTo>
                    <a:pt x="419" y="241"/>
                  </a:lnTo>
                  <a:lnTo>
                    <a:pt x="416" y="244"/>
                  </a:lnTo>
                  <a:lnTo>
                    <a:pt x="416" y="241"/>
                  </a:lnTo>
                  <a:lnTo>
                    <a:pt x="416" y="244"/>
                  </a:lnTo>
                  <a:lnTo>
                    <a:pt x="416" y="241"/>
                  </a:lnTo>
                  <a:lnTo>
                    <a:pt x="414" y="241"/>
                  </a:lnTo>
                  <a:lnTo>
                    <a:pt x="414" y="239"/>
                  </a:lnTo>
                  <a:lnTo>
                    <a:pt x="414" y="236"/>
                  </a:lnTo>
                  <a:lnTo>
                    <a:pt x="416" y="236"/>
                  </a:lnTo>
                  <a:lnTo>
                    <a:pt x="416" y="234"/>
                  </a:lnTo>
                  <a:lnTo>
                    <a:pt x="416" y="231"/>
                  </a:lnTo>
                  <a:lnTo>
                    <a:pt x="416" y="229"/>
                  </a:lnTo>
                  <a:lnTo>
                    <a:pt x="419" y="229"/>
                  </a:lnTo>
                  <a:lnTo>
                    <a:pt x="419" y="231"/>
                  </a:lnTo>
                  <a:lnTo>
                    <a:pt x="419" y="229"/>
                  </a:lnTo>
                  <a:lnTo>
                    <a:pt x="419" y="226"/>
                  </a:lnTo>
                  <a:lnTo>
                    <a:pt x="421" y="226"/>
                  </a:lnTo>
                  <a:lnTo>
                    <a:pt x="424" y="226"/>
                  </a:lnTo>
                  <a:lnTo>
                    <a:pt x="424" y="223"/>
                  </a:lnTo>
                  <a:lnTo>
                    <a:pt x="426" y="223"/>
                  </a:lnTo>
                  <a:lnTo>
                    <a:pt x="426" y="221"/>
                  </a:lnTo>
                  <a:lnTo>
                    <a:pt x="429" y="221"/>
                  </a:lnTo>
                  <a:lnTo>
                    <a:pt x="429" y="218"/>
                  </a:lnTo>
                  <a:lnTo>
                    <a:pt x="431" y="218"/>
                  </a:lnTo>
                  <a:lnTo>
                    <a:pt x="431" y="216"/>
                  </a:lnTo>
                  <a:lnTo>
                    <a:pt x="431" y="213"/>
                  </a:lnTo>
                  <a:lnTo>
                    <a:pt x="429" y="213"/>
                  </a:lnTo>
                  <a:lnTo>
                    <a:pt x="429" y="211"/>
                  </a:lnTo>
                  <a:lnTo>
                    <a:pt x="431" y="211"/>
                  </a:lnTo>
                  <a:lnTo>
                    <a:pt x="429" y="211"/>
                  </a:lnTo>
                  <a:lnTo>
                    <a:pt x="429" y="208"/>
                  </a:lnTo>
                  <a:lnTo>
                    <a:pt x="431" y="208"/>
                  </a:lnTo>
                  <a:lnTo>
                    <a:pt x="431" y="206"/>
                  </a:lnTo>
                  <a:lnTo>
                    <a:pt x="431" y="203"/>
                  </a:lnTo>
                  <a:lnTo>
                    <a:pt x="431" y="201"/>
                  </a:lnTo>
                  <a:lnTo>
                    <a:pt x="434" y="201"/>
                  </a:lnTo>
                  <a:lnTo>
                    <a:pt x="434" y="198"/>
                  </a:lnTo>
                  <a:lnTo>
                    <a:pt x="437" y="196"/>
                  </a:lnTo>
                  <a:lnTo>
                    <a:pt x="437" y="193"/>
                  </a:lnTo>
                  <a:lnTo>
                    <a:pt x="439" y="193"/>
                  </a:lnTo>
                  <a:lnTo>
                    <a:pt x="439" y="191"/>
                  </a:lnTo>
                  <a:lnTo>
                    <a:pt x="442" y="191"/>
                  </a:lnTo>
                  <a:lnTo>
                    <a:pt x="442" y="188"/>
                  </a:lnTo>
                  <a:lnTo>
                    <a:pt x="444" y="188"/>
                  </a:lnTo>
                  <a:lnTo>
                    <a:pt x="447" y="188"/>
                  </a:lnTo>
                  <a:lnTo>
                    <a:pt x="447" y="185"/>
                  </a:lnTo>
                  <a:lnTo>
                    <a:pt x="449" y="185"/>
                  </a:lnTo>
                  <a:lnTo>
                    <a:pt x="449" y="188"/>
                  </a:lnTo>
                  <a:lnTo>
                    <a:pt x="449" y="191"/>
                  </a:lnTo>
                  <a:lnTo>
                    <a:pt x="449" y="193"/>
                  </a:lnTo>
                  <a:lnTo>
                    <a:pt x="447" y="193"/>
                  </a:lnTo>
                  <a:close/>
                  <a:moveTo>
                    <a:pt x="505" y="142"/>
                  </a:moveTo>
                  <a:lnTo>
                    <a:pt x="508" y="142"/>
                  </a:lnTo>
                  <a:lnTo>
                    <a:pt x="508" y="140"/>
                  </a:lnTo>
                  <a:lnTo>
                    <a:pt x="508" y="142"/>
                  </a:lnTo>
                  <a:lnTo>
                    <a:pt x="510" y="142"/>
                  </a:lnTo>
                  <a:lnTo>
                    <a:pt x="513" y="142"/>
                  </a:lnTo>
                  <a:lnTo>
                    <a:pt x="513" y="140"/>
                  </a:lnTo>
                  <a:lnTo>
                    <a:pt x="515" y="140"/>
                  </a:lnTo>
                  <a:lnTo>
                    <a:pt x="518" y="140"/>
                  </a:lnTo>
                  <a:lnTo>
                    <a:pt x="520" y="140"/>
                  </a:lnTo>
                  <a:lnTo>
                    <a:pt x="523" y="140"/>
                  </a:lnTo>
                  <a:lnTo>
                    <a:pt x="525" y="140"/>
                  </a:lnTo>
                  <a:lnTo>
                    <a:pt x="525" y="137"/>
                  </a:lnTo>
                  <a:lnTo>
                    <a:pt x="528" y="137"/>
                  </a:lnTo>
                  <a:lnTo>
                    <a:pt x="528" y="135"/>
                  </a:lnTo>
                  <a:lnTo>
                    <a:pt x="528" y="137"/>
                  </a:lnTo>
                  <a:lnTo>
                    <a:pt x="530" y="137"/>
                  </a:lnTo>
                  <a:lnTo>
                    <a:pt x="530" y="135"/>
                  </a:lnTo>
                  <a:lnTo>
                    <a:pt x="533" y="135"/>
                  </a:lnTo>
                  <a:lnTo>
                    <a:pt x="535" y="135"/>
                  </a:lnTo>
                  <a:lnTo>
                    <a:pt x="538" y="135"/>
                  </a:lnTo>
                  <a:lnTo>
                    <a:pt x="540" y="135"/>
                  </a:lnTo>
                  <a:lnTo>
                    <a:pt x="543" y="135"/>
                  </a:lnTo>
                  <a:lnTo>
                    <a:pt x="543" y="132"/>
                  </a:lnTo>
                  <a:lnTo>
                    <a:pt x="546" y="135"/>
                  </a:lnTo>
                  <a:lnTo>
                    <a:pt x="546" y="132"/>
                  </a:lnTo>
                  <a:lnTo>
                    <a:pt x="548" y="132"/>
                  </a:lnTo>
                  <a:lnTo>
                    <a:pt x="551" y="132"/>
                  </a:lnTo>
                  <a:lnTo>
                    <a:pt x="551" y="135"/>
                  </a:lnTo>
                  <a:lnTo>
                    <a:pt x="551" y="132"/>
                  </a:lnTo>
                  <a:lnTo>
                    <a:pt x="551" y="135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3" y="140"/>
                  </a:lnTo>
                  <a:lnTo>
                    <a:pt x="551" y="140"/>
                  </a:lnTo>
                  <a:lnTo>
                    <a:pt x="551" y="142"/>
                  </a:lnTo>
                  <a:lnTo>
                    <a:pt x="548" y="142"/>
                  </a:lnTo>
                  <a:lnTo>
                    <a:pt x="546" y="142"/>
                  </a:lnTo>
                  <a:lnTo>
                    <a:pt x="546" y="145"/>
                  </a:lnTo>
                  <a:lnTo>
                    <a:pt x="543" y="145"/>
                  </a:lnTo>
                  <a:lnTo>
                    <a:pt x="543" y="147"/>
                  </a:lnTo>
                  <a:lnTo>
                    <a:pt x="540" y="147"/>
                  </a:lnTo>
                  <a:lnTo>
                    <a:pt x="540" y="150"/>
                  </a:lnTo>
                  <a:lnTo>
                    <a:pt x="540" y="152"/>
                  </a:lnTo>
                  <a:lnTo>
                    <a:pt x="538" y="152"/>
                  </a:lnTo>
                  <a:lnTo>
                    <a:pt x="538" y="155"/>
                  </a:lnTo>
                  <a:lnTo>
                    <a:pt x="535" y="155"/>
                  </a:lnTo>
                  <a:lnTo>
                    <a:pt x="533" y="155"/>
                  </a:lnTo>
                  <a:lnTo>
                    <a:pt x="533" y="158"/>
                  </a:lnTo>
                  <a:lnTo>
                    <a:pt x="530" y="158"/>
                  </a:lnTo>
                  <a:lnTo>
                    <a:pt x="530" y="155"/>
                  </a:lnTo>
                  <a:lnTo>
                    <a:pt x="528" y="155"/>
                  </a:lnTo>
                  <a:lnTo>
                    <a:pt x="528" y="152"/>
                  </a:lnTo>
                  <a:lnTo>
                    <a:pt x="525" y="152"/>
                  </a:lnTo>
                  <a:lnTo>
                    <a:pt x="523" y="152"/>
                  </a:lnTo>
                  <a:lnTo>
                    <a:pt x="520" y="152"/>
                  </a:lnTo>
                  <a:lnTo>
                    <a:pt x="518" y="152"/>
                  </a:lnTo>
                  <a:lnTo>
                    <a:pt x="515" y="152"/>
                  </a:lnTo>
                  <a:lnTo>
                    <a:pt x="513" y="152"/>
                  </a:lnTo>
                  <a:lnTo>
                    <a:pt x="510" y="152"/>
                  </a:lnTo>
                  <a:lnTo>
                    <a:pt x="510" y="150"/>
                  </a:lnTo>
                  <a:lnTo>
                    <a:pt x="508" y="150"/>
                  </a:lnTo>
                  <a:lnTo>
                    <a:pt x="508" y="147"/>
                  </a:lnTo>
                  <a:lnTo>
                    <a:pt x="508" y="145"/>
                  </a:lnTo>
                  <a:lnTo>
                    <a:pt x="508" y="142"/>
                  </a:lnTo>
                  <a:lnTo>
                    <a:pt x="505" y="142"/>
                  </a:lnTo>
                  <a:close/>
                  <a:moveTo>
                    <a:pt x="487" y="180"/>
                  </a:moveTo>
                  <a:lnTo>
                    <a:pt x="487" y="178"/>
                  </a:lnTo>
                  <a:lnTo>
                    <a:pt x="490" y="178"/>
                  </a:lnTo>
                  <a:lnTo>
                    <a:pt x="490" y="175"/>
                  </a:lnTo>
                  <a:lnTo>
                    <a:pt x="490" y="173"/>
                  </a:lnTo>
                  <a:lnTo>
                    <a:pt x="492" y="173"/>
                  </a:lnTo>
                  <a:lnTo>
                    <a:pt x="490" y="170"/>
                  </a:lnTo>
                  <a:lnTo>
                    <a:pt x="492" y="170"/>
                  </a:lnTo>
                  <a:lnTo>
                    <a:pt x="492" y="168"/>
                  </a:lnTo>
                  <a:lnTo>
                    <a:pt x="495" y="168"/>
                  </a:lnTo>
                  <a:lnTo>
                    <a:pt x="495" y="165"/>
                  </a:lnTo>
                  <a:lnTo>
                    <a:pt x="497" y="165"/>
                  </a:lnTo>
                  <a:lnTo>
                    <a:pt x="497" y="168"/>
                  </a:lnTo>
                  <a:lnTo>
                    <a:pt x="500" y="168"/>
                  </a:lnTo>
                  <a:lnTo>
                    <a:pt x="502" y="168"/>
                  </a:lnTo>
                  <a:lnTo>
                    <a:pt x="505" y="168"/>
                  </a:lnTo>
                  <a:lnTo>
                    <a:pt x="505" y="165"/>
                  </a:lnTo>
                  <a:lnTo>
                    <a:pt x="508" y="165"/>
                  </a:lnTo>
                  <a:lnTo>
                    <a:pt x="508" y="168"/>
                  </a:lnTo>
                  <a:lnTo>
                    <a:pt x="508" y="170"/>
                  </a:lnTo>
                  <a:lnTo>
                    <a:pt x="505" y="170"/>
                  </a:lnTo>
                  <a:lnTo>
                    <a:pt x="508" y="170"/>
                  </a:lnTo>
                  <a:lnTo>
                    <a:pt x="508" y="173"/>
                  </a:lnTo>
                  <a:lnTo>
                    <a:pt x="510" y="173"/>
                  </a:lnTo>
                  <a:lnTo>
                    <a:pt x="510" y="175"/>
                  </a:lnTo>
                  <a:lnTo>
                    <a:pt x="510" y="178"/>
                  </a:lnTo>
                  <a:lnTo>
                    <a:pt x="510" y="180"/>
                  </a:lnTo>
                  <a:lnTo>
                    <a:pt x="510" y="183"/>
                  </a:lnTo>
                  <a:lnTo>
                    <a:pt x="508" y="183"/>
                  </a:lnTo>
                  <a:lnTo>
                    <a:pt x="508" y="185"/>
                  </a:lnTo>
                  <a:lnTo>
                    <a:pt x="505" y="185"/>
                  </a:lnTo>
                  <a:lnTo>
                    <a:pt x="505" y="183"/>
                  </a:lnTo>
                  <a:lnTo>
                    <a:pt x="505" y="185"/>
                  </a:lnTo>
                  <a:lnTo>
                    <a:pt x="502" y="185"/>
                  </a:lnTo>
                  <a:lnTo>
                    <a:pt x="502" y="188"/>
                  </a:lnTo>
                  <a:lnTo>
                    <a:pt x="502" y="185"/>
                  </a:lnTo>
                  <a:lnTo>
                    <a:pt x="500" y="185"/>
                  </a:lnTo>
                  <a:lnTo>
                    <a:pt x="500" y="188"/>
                  </a:lnTo>
                  <a:lnTo>
                    <a:pt x="497" y="188"/>
                  </a:lnTo>
                  <a:lnTo>
                    <a:pt x="495" y="188"/>
                  </a:lnTo>
                  <a:lnTo>
                    <a:pt x="495" y="185"/>
                  </a:lnTo>
                  <a:lnTo>
                    <a:pt x="492" y="185"/>
                  </a:lnTo>
                  <a:lnTo>
                    <a:pt x="495" y="185"/>
                  </a:lnTo>
                  <a:lnTo>
                    <a:pt x="495" y="183"/>
                  </a:lnTo>
                  <a:lnTo>
                    <a:pt x="497" y="183"/>
                  </a:lnTo>
                  <a:lnTo>
                    <a:pt x="495" y="183"/>
                  </a:lnTo>
                  <a:lnTo>
                    <a:pt x="492" y="183"/>
                  </a:lnTo>
                  <a:lnTo>
                    <a:pt x="490" y="183"/>
                  </a:lnTo>
                  <a:lnTo>
                    <a:pt x="490" y="180"/>
                  </a:lnTo>
                  <a:lnTo>
                    <a:pt x="487" y="180"/>
                  </a:lnTo>
                  <a:close/>
                  <a:moveTo>
                    <a:pt x="482" y="234"/>
                  </a:moveTo>
                  <a:lnTo>
                    <a:pt x="482" y="231"/>
                  </a:lnTo>
                  <a:lnTo>
                    <a:pt x="482" y="229"/>
                  </a:lnTo>
                  <a:lnTo>
                    <a:pt x="485" y="226"/>
                  </a:lnTo>
                  <a:lnTo>
                    <a:pt x="485" y="223"/>
                  </a:lnTo>
                  <a:lnTo>
                    <a:pt x="482" y="223"/>
                  </a:lnTo>
                  <a:lnTo>
                    <a:pt x="482" y="221"/>
                  </a:lnTo>
                  <a:lnTo>
                    <a:pt x="482" y="218"/>
                  </a:lnTo>
                  <a:lnTo>
                    <a:pt x="485" y="218"/>
                  </a:lnTo>
                  <a:lnTo>
                    <a:pt x="485" y="221"/>
                  </a:lnTo>
                  <a:lnTo>
                    <a:pt x="485" y="223"/>
                  </a:lnTo>
                  <a:lnTo>
                    <a:pt x="487" y="223"/>
                  </a:lnTo>
                  <a:lnTo>
                    <a:pt x="487" y="226"/>
                  </a:lnTo>
                  <a:lnTo>
                    <a:pt x="490" y="226"/>
                  </a:lnTo>
                  <a:lnTo>
                    <a:pt x="492" y="226"/>
                  </a:lnTo>
                  <a:lnTo>
                    <a:pt x="495" y="226"/>
                  </a:lnTo>
                  <a:lnTo>
                    <a:pt x="495" y="223"/>
                  </a:lnTo>
                  <a:lnTo>
                    <a:pt x="497" y="223"/>
                  </a:lnTo>
                  <a:lnTo>
                    <a:pt x="500" y="223"/>
                  </a:lnTo>
                  <a:lnTo>
                    <a:pt x="500" y="226"/>
                  </a:lnTo>
                  <a:lnTo>
                    <a:pt x="502" y="226"/>
                  </a:lnTo>
                  <a:lnTo>
                    <a:pt x="505" y="226"/>
                  </a:lnTo>
                  <a:lnTo>
                    <a:pt x="505" y="229"/>
                  </a:lnTo>
                  <a:lnTo>
                    <a:pt x="508" y="231"/>
                  </a:lnTo>
                  <a:lnTo>
                    <a:pt x="508" y="234"/>
                  </a:lnTo>
                  <a:lnTo>
                    <a:pt x="505" y="234"/>
                  </a:lnTo>
                  <a:lnTo>
                    <a:pt x="505" y="231"/>
                  </a:lnTo>
                  <a:lnTo>
                    <a:pt x="502" y="231"/>
                  </a:lnTo>
                  <a:lnTo>
                    <a:pt x="502" y="234"/>
                  </a:lnTo>
                  <a:lnTo>
                    <a:pt x="502" y="236"/>
                  </a:lnTo>
                  <a:lnTo>
                    <a:pt x="500" y="236"/>
                  </a:lnTo>
                  <a:lnTo>
                    <a:pt x="500" y="239"/>
                  </a:lnTo>
                  <a:lnTo>
                    <a:pt x="497" y="239"/>
                  </a:lnTo>
                  <a:lnTo>
                    <a:pt x="497" y="241"/>
                  </a:lnTo>
                  <a:lnTo>
                    <a:pt x="497" y="244"/>
                  </a:lnTo>
                  <a:lnTo>
                    <a:pt x="495" y="244"/>
                  </a:lnTo>
                  <a:lnTo>
                    <a:pt x="495" y="246"/>
                  </a:lnTo>
                  <a:lnTo>
                    <a:pt x="492" y="246"/>
                  </a:lnTo>
                  <a:lnTo>
                    <a:pt x="492" y="244"/>
                  </a:lnTo>
                  <a:lnTo>
                    <a:pt x="490" y="244"/>
                  </a:lnTo>
                  <a:lnTo>
                    <a:pt x="490" y="241"/>
                  </a:lnTo>
                  <a:lnTo>
                    <a:pt x="490" y="239"/>
                  </a:lnTo>
                  <a:lnTo>
                    <a:pt x="490" y="236"/>
                  </a:lnTo>
                  <a:lnTo>
                    <a:pt x="487" y="236"/>
                  </a:lnTo>
                  <a:lnTo>
                    <a:pt x="487" y="239"/>
                  </a:lnTo>
                  <a:lnTo>
                    <a:pt x="487" y="236"/>
                  </a:lnTo>
                  <a:lnTo>
                    <a:pt x="485" y="236"/>
                  </a:lnTo>
                  <a:lnTo>
                    <a:pt x="482" y="236"/>
                  </a:lnTo>
                  <a:lnTo>
                    <a:pt x="482" y="234"/>
                  </a:lnTo>
                  <a:close/>
                  <a:moveTo>
                    <a:pt x="540" y="160"/>
                  </a:moveTo>
                  <a:lnTo>
                    <a:pt x="540" y="158"/>
                  </a:lnTo>
                  <a:lnTo>
                    <a:pt x="543" y="158"/>
                  </a:lnTo>
                  <a:lnTo>
                    <a:pt x="543" y="155"/>
                  </a:lnTo>
                  <a:lnTo>
                    <a:pt x="546" y="155"/>
                  </a:lnTo>
                  <a:lnTo>
                    <a:pt x="546" y="152"/>
                  </a:lnTo>
                  <a:lnTo>
                    <a:pt x="548" y="152"/>
                  </a:lnTo>
                  <a:lnTo>
                    <a:pt x="551" y="152"/>
                  </a:lnTo>
                  <a:lnTo>
                    <a:pt x="551" y="150"/>
                  </a:lnTo>
                  <a:lnTo>
                    <a:pt x="553" y="150"/>
                  </a:lnTo>
                  <a:lnTo>
                    <a:pt x="556" y="150"/>
                  </a:lnTo>
                  <a:lnTo>
                    <a:pt x="558" y="150"/>
                  </a:lnTo>
                  <a:lnTo>
                    <a:pt x="561" y="150"/>
                  </a:lnTo>
                  <a:lnTo>
                    <a:pt x="563" y="150"/>
                  </a:lnTo>
                  <a:lnTo>
                    <a:pt x="566" y="150"/>
                  </a:lnTo>
                  <a:lnTo>
                    <a:pt x="566" y="152"/>
                  </a:lnTo>
                  <a:lnTo>
                    <a:pt x="568" y="152"/>
                  </a:lnTo>
                  <a:lnTo>
                    <a:pt x="568" y="155"/>
                  </a:lnTo>
                  <a:lnTo>
                    <a:pt x="568" y="158"/>
                  </a:lnTo>
                  <a:lnTo>
                    <a:pt x="566" y="158"/>
                  </a:lnTo>
                  <a:lnTo>
                    <a:pt x="566" y="160"/>
                  </a:lnTo>
                  <a:lnTo>
                    <a:pt x="563" y="160"/>
                  </a:lnTo>
                  <a:lnTo>
                    <a:pt x="563" y="163"/>
                  </a:lnTo>
                  <a:lnTo>
                    <a:pt x="561" y="163"/>
                  </a:lnTo>
                  <a:lnTo>
                    <a:pt x="558" y="163"/>
                  </a:lnTo>
                  <a:lnTo>
                    <a:pt x="556" y="163"/>
                  </a:lnTo>
                  <a:lnTo>
                    <a:pt x="553" y="163"/>
                  </a:lnTo>
                  <a:lnTo>
                    <a:pt x="551" y="163"/>
                  </a:lnTo>
                  <a:lnTo>
                    <a:pt x="548" y="163"/>
                  </a:lnTo>
                  <a:lnTo>
                    <a:pt x="546" y="163"/>
                  </a:lnTo>
                  <a:lnTo>
                    <a:pt x="546" y="160"/>
                  </a:lnTo>
                  <a:lnTo>
                    <a:pt x="543" y="160"/>
                  </a:lnTo>
                  <a:lnTo>
                    <a:pt x="540" y="160"/>
                  </a:lnTo>
                  <a:close/>
                  <a:moveTo>
                    <a:pt x="469" y="168"/>
                  </a:moveTo>
                  <a:lnTo>
                    <a:pt x="469" y="165"/>
                  </a:lnTo>
                  <a:lnTo>
                    <a:pt x="472" y="165"/>
                  </a:lnTo>
                  <a:lnTo>
                    <a:pt x="475" y="165"/>
                  </a:lnTo>
                  <a:lnTo>
                    <a:pt x="472" y="165"/>
                  </a:lnTo>
                  <a:lnTo>
                    <a:pt x="469" y="165"/>
                  </a:lnTo>
                  <a:lnTo>
                    <a:pt x="469" y="163"/>
                  </a:lnTo>
                  <a:lnTo>
                    <a:pt x="469" y="160"/>
                  </a:lnTo>
                  <a:lnTo>
                    <a:pt x="472" y="160"/>
                  </a:lnTo>
                  <a:lnTo>
                    <a:pt x="472" y="158"/>
                  </a:lnTo>
                  <a:lnTo>
                    <a:pt x="475" y="158"/>
                  </a:lnTo>
                  <a:lnTo>
                    <a:pt x="477" y="158"/>
                  </a:lnTo>
                  <a:lnTo>
                    <a:pt x="480" y="158"/>
                  </a:lnTo>
                  <a:lnTo>
                    <a:pt x="482" y="158"/>
                  </a:lnTo>
                  <a:lnTo>
                    <a:pt x="482" y="155"/>
                  </a:lnTo>
                  <a:lnTo>
                    <a:pt x="485" y="155"/>
                  </a:lnTo>
                  <a:lnTo>
                    <a:pt x="487" y="155"/>
                  </a:lnTo>
                  <a:lnTo>
                    <a:pt x="490" y="155"/>
                  </a:lnTo>
                  <a:lnTo>
                    <a:pt x="492" y="155"/>
                  </a:lnTo>
                  <a:lnTo>
                    <a:pt x="492" y="158"/>
                  </a:lnTo>
                  <a:lnTo>
                    <a:pt x="492" y="160"/>
                  </a:lnTo>
                  <a:lnTo>
                    <a:pt x="492" y="163"/>
                  </a:lnTo>
                  <a:lnTo>
                    <a:pt x="490" y="163"/>
                  </a:lnTo>
                  <a:lnTo>
                    <a:pt x="490" y="165"/>
                  </a:lnTo>
                  <a:lnTo>
                    <a:pt x="487" y="165"/>
                  </a:lnTo>
                  <a:lnTo>
                    <a:pt x="490" y="163"/>
                  </a:lnTo>
                  <a:lnTo>
                    <a:pt x="487" y="163"/>
                  </a:lnTo>
                  <a:lnTo>
                    <a:pt x="487" y="165"/>
                  </a:lnTo>
                  <a:lnTo>
                    <a:pt x="485" y="165"/>
                  </a:lnTo>
                  <a:lnTo>
                    <a:pt x="485" y="168"/>
                  </a:lnTo>
                  <a:lnTo>
                    <a:pt x="482" y="168"/>
                  </a:lnTo>
                  <a:lnTo>
                    <a:pt x="480" y="168"/>
                  </a:lnTo>
                  <a:lnTo>
                    <a:pt x="477" y="168"/>
                  </a:lnTo>
                  <a:lnTo>
                    <a:pt x="477" y="170"/>
                  </a:lnTo>
                  <a:lnTo>
                    <a:pt x="475" y="170"/>
                  </a:lnTo>
                  <a:lnTo>
                    <a:pt x="472" y="170"/>
                  </a:lnTo>
                  <a:lnTo>
                    <a:pt x="472" y="168"/>
                  </a:lnTo>
                  <a:lnTo>
                    <a:pt x="469" y="168"/>
                  </a:lnTo>
                  <a:close/>
                  <a:moveTo>
                    <a:pt x="508" y="201"/>
                  </a:moveTo>
                  <a:lnTo>
                    <a:pt x="508" y="198"/>
                  </a:lnTo>
                  <a:lnTo>
                    <a:pt x="510" y="198"/>
                  </a:lnTo>
                  <a:lnTo>
                    <a:pt x="510" y="196"/>
                  </a:lnTo>
                  <a:lnTo>
                    <a:pt x="510" y="193"/>
                  </a:lnTo>
                  <a:lnTo>
                    <a:pt x="513" y="193"/>
                  </a:lnTo>
                  <a:lnTo>
                    <a:pt x="515" y="193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18" y="193"/>
                  </a:lnTo>
                  <a:lnTo>
                    <a:pt x="520" y="193"/>
                  </a:lnTo>
                  <a:lnTo>
                    <a:pt x="520" y="196"/>
                  </a:lnTo>
                  <a:lnTo>
                    <a:pt x="523" y="196"/>
                  </a:lnTo>
                  <a:lnTo>
                    <a:pt x="523" y="198"/>
                  </a:lnTo>
                  <a:lnTo>
                    <a:pt x="523" y="201"/>
                  </a:lnTo>
                  <a:lnTo>
                    <a:pt x="520" y="201"/>
                  </a:lnTo>
                  <a:lnTo>
                    <a:pt x="520" y="203"/>
                  </a:lnTo>
                  <a:lnTo>
                    <a:pt x="523" y="203"/>
                  </a:lnTo>
                  <a:lnTo>
                    <a:pt x="520" y="203"/>
                  </a:lnTo>
                  <a:lnTo>
                    <a:pt x="520" y="206"/>
                  </a:lnTo>
                  <a:lnTo>
                    <a:pt x="518" y="206"/>
                  </a:lnTo>
                  <a:lnTo>
                    <a:pt x="518" y="208"/>
                  </a:lnTo>
                  <a:lnTo>
                    <a:pt x="515" y="208"/>
                  </a:lnTo>
                  <a:lnTo>
                    <a:pt x="513" y="208"/>
                  </a:lnTo>
                  <a:lnTo>
                    <a:pt x="513" y="211"/>
                  </a:lnTo>
                  <a:lnTo>
                    <a:pt x="510" y="211"/>
                  </a:lnTo>
                  <a:lnTo>
                    <a:pt x="508" y="211"/>
                  </a:lnTo>
                  <a:lnTo>
                    <a:pt x="508" y="208"/>
                  </a:lnTo>
                  <a:lnTo>
                    <a:pt x="508" y="206"/>
                  </a:lnTo>
                  <a:lnTo>
                    <a:pt x="508" y="203"/>
                  </a:lnTo>
                  <a:lnTo>
                    <a:pt x="508" y="201"/>
                  </a:lnTo>
                  <a:close/>
                  <a:moveTo>
                    <a:pt x="497" y="140"/>
                  </a:moveTo>
                  <a:lnTo>
                    <a:pt x="497" y="137"/>
                  </a:lnTo>
                  <a:lnTo>
                    <a:pt x="500" y="137"/>
                  </a:lnTo>
                  <a:lnTo>
                    <a:pt x="502" y="137"/>
                  </a:lnTo>
                  <a:lnTo>
                    <a:pt x="502" y="135"/>
                  </a:lnTo>
                  <a:lnTo>
                    <a:pt x="502" y="132"/>
                  </a:lnTo>
                  <a:lnTo>
                    <a:pt x="502" y="130"/>
                  </a:lnTo>
                  <a:lnTo>
                    <a:pt x="505" y="130"/>
                  </a:lnTo>
                  <a:lnTo>
                    <a:pt x="505" y="127"/>
                  </a:lnTo>
                  <a:lnTo>
                    <a:pt x="505" y="125"/>
                  </a:lnTo>
                  <a:lnTo>
                    <a:pt x="505" y="122"/>
                  </a:lnTo>
                  <a:lnTo>
                    <a:pt x="505" y="119"/>
                  </a:lnTo>
                  <a:lnTo>
                    <a:pt x="508" y="119"/>
                  </a:lnTo>
                  <a:lnTo>
                    <a:pt x="508" y="117"/>
                  </a:lnTo>
                  <a:lnTo>
                    <a:pt x="510" y="117"/>
                  </a:lnTo>
                  <a:lnTo>
                    <a:pt x="510" y="119"/>
                  </a:lnTo>
                  <a:lnTo>
                    <a:pt x="510" y="122"/>
                  </a:lnTo>
                  <a:lnTo>
                    <a:pt x="510" y="125"/>
                  </a:lnTo>
                  <a:lnTo>
                    <a:pt x="510" y="127"/>
                  </a:lnTo>
                  <a:lnTo>
                    <a:pt x="510" y="130"/>
                  </a:lnTo>
                  <a:lnTo>
                    <a:pt x="510" y="132"/>
                  </a:lnTo>
                  <a:lnTo>
                    <a:pt x="513" y="132"/>
                  </a:lnTo>
                  <a:lnTo>
                    <a:pt x="513" y="135"/>
                  </a:lnTo>
                  <a:lnTo>
                    <a:pt x="513" y="137"/>
                  </a:lnTo>
                  <a:lnTo>
                    <a:pt x="510" y="137"/>
                  </a:lnTo>
                  <a:lnTo>
                    <a:pt x="510" y="140"/>
                  </a:lnTo>
                  <a:lnTo>
                    <a:pt x="508" y="140"/>
                  </a:lnTo>
                  <a:lnTo>
                    <a:pt x="505" y="140"/>
                  </a:lnTo>
                  <a:lnTo>
                    <a:pt x="505" y="142"/>
                  </a:lnTo>
                  <a:lnTo>
                    <a:pt x="505" y="145"/>
                  </a:lnTo>
                  <a:lnTo>
                    <a:pt x="502" y="145"/>
                  </a:lnTo>
                  <a:lnTo>
                    <a:pt x="502" y="142"/>
                  </a:lnTo>
                  <a:lnTo>
                    <a:pt x="500" y="142"/>
                  </a:lnTo>
                  <a:lnTo>
                    <a:pt x="497" y="142"/>
                  </a:lnTo>
                  <a:lnTo>
                    <a:pt x="497" y="140"/>
                  </a:lnTo>
                  <a:close/>
                  <a:moveTo>
                    <a:pt x="513" y="127"/>
                  </a:moveTo>
                  <a:lnTo>
                    <a:pt x="513" y="125"/>
                  </a:lnTo>
                  <a:lnTo>
                    <a:pt x="513" y="122"/>
                  </a:lnTo>
                  <a:lnTo>
                    <a:pt x="513" y="119"/>
                  </a:lnTo>
                  <a:lnTo>
                    <a:pt x="515" y="119"/>
                  </a:lnTo>
                  <a:lnTo>
                    <a:pt x="515" y="117"/>
                  </a:lnTo>
                  <a:lnTo>
                    <a:pt x="518" y="117"/>
                  </a:lnTo>
                  <a:lnTo>
                    <a:pt x="518" y="119"/>
                  </a:lnTo>
                  <a:lnTo>
                    <a:pt x="520" y="119"/>
                  </a:lnTo>
                  <a:lnTo>
                    <a:pt x="520" y="117"/>
                  </a:lnTo>
                  <a:lnTo>
                    <a:pt x="520" y="119"/>
                  </a:lnTo>
                  <a:lnTo>
                    <a:pt x="523" y="119"/>
                  </a:lnTo>
                  <a:lnTo>
                    <a:pt x="523" y="117"/>
                  </a:lnTo>
                  <a:lnTo>
                    <a:pt x="525" y="114"/>
                  </a:lnTo>
                  <a:lnTo>
                    <a:pt x="525" y="117"/>
                  </a:lnTo>
                  <a:lnTo>
                    <a:pt x="528" y="117"/>
                  </a:lnTo>
                  <a:lnTo>
                    <a:pt x="528" y="119"/>
                  </a:lnTo>
                  <a:lnTo>
                    <a:pt x="528" y="122"/>
                  </a:lnTo>
                  <a:lnTo>
                    <a:pt x="528" y="125"/>
                  </a:lnTo>
                  <a:lnTo>
                    <a:pt x="525" y="125"/>
                  </a:lnTo>
                  <a:lnTo>
                    <a:pt x="525" y="127"/>
                  </a:lnTo>
                  <a:lnTo>
                    <a:pt x="523" y="127"/>
                  </a:lnTo>
                  <a:lnTo>
                    <a:pt x="523" y="130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2"/>
                  </a:lnTo>
                  <a:lnTo>
                    <a:pt x="515" y="132"/>
                  </a:lnTo>
                  <a:lnTo>
                    <a:pt x="515" y="135"/>
                  </a:lnTo>
                  <a:lnTo>
                    <a:pt x="513" y="135"/>
                  </a:lnTo>
                  <a:lnTo>
                    <a:pt x="513" y="132"/>
                  </a:lnTo>
                  <a:lnTo>
                    <a:pt x="513" y="130"/>
                  </a:lnTo>
                  <a:lnTo>
                    <a:pt x="513" y="127"/>
                  </a:lnTo>
                  <a:close/>
                  <a:moveTo>
                    <a:pt x="490" y="208"/>
                  </a:moveTo>
                  <a:lnTo>
                    <a:pt x="490" y="206"/>
                  </a:lnTo>
                  <a:lnTo>
                    <a:pt x="492" y="206"/>
                  </a:lnTo>
                  <a:lnTo>
                    <a:pt x="495" y="203"/>
                  </a:lnTo>
                  <a:lnTo>
                    <a:pt x="492" y="203"/>
                  </a:lnTo>
                  <a:lnTo>
                    <a:pt x="492" y="201"/>
                  </a:lnTo>
                  <a:lnTo>
                    <a:pt x="492" y="198"/>
                  </a:lnTo>
                  <a:lnTo>
                    <a:pt x="490" y="198"/>
                  </a:lnTo>
                  <a:lnTo>
                    <a:pt x="492" y="198"/>
                  </a:lnTo>
                  <a:lnTo>
                    <a:pt x="495" y="198"/>
                  </a:lnTo>
                  <a:lnTo>
                    <a:pt x="495" y="201"/>
                  </a:lnTo>
                  <a:lnTo>
                    <a:pt x="495" y="203"/>
                  </a:lnTo>
                  <a:lnTo>
                    <a:pt x="497" y="203"/>
                  </a:lnTo>
                  <a:lnTo>
                    <a:pt x="495" y="203"/>
                  </a:lnTo>
                  <a:lnTo>
                    <a:pt x="495" y="201"/>
                  </a:lnTo>
                  <a:lnTo>
                    <a:pt x="495" y="198"/>
                  </a:lnTo>
                  <a:lnTo>
                    <a:pt x="495" y="196"/>
                  </a:lnTo>
                  <a:lnTo>
                    <a:pt x="495" y="193"/>
                  </a:lnTo>
                  <a:lnTo>
                    <a:pt x="497" y="193"/>
                  </a:lnTo>
                  <a:lnTo>
                    <a:pt x="497" y="196"/>
                  </a:lnTo>
                  <a:lnTo>
                    <a:pt x="497" y="193"/>
                  </a:lnTo>
                  <a:lnTo>
                    <a:pt x="497" y="196"/>
                  </a:lnTo>
                  <a:lnTo>
                    <a:pt x="500" y="196"/>
                  </a:lnTo>
                  <a:lnTo>
                    <a:pt x="500" y="198"/>
                  </a:lnTo>
                  <a:lnTo>
                    <a:pt x="502" y="198"/>
                  </a:lnTo>
                  <a:lnTo>
                    <a:pt x="502" y="201"/>
                  </a:lnTo>
                  <a:lnTo>
                    <a:pt x="500" y="201"/>
                  </a:lnTo>
                  <a:lnTo>
                    <a:pt x="500" y="203"/>
                  </a:lnTo>
                  <a:lnTo>
                    <a:pt x="500" y="206"/>
                  </a:lnTo>
                  <a:lnTo>
                    <a:pt x="500" y="208"/>
                  </a:lnTo>
                  <a:lnTo>
                    <a:pt x="502" y="208"/>
                  </a:lnTo>
                  <a:lnTo>
                    <a:pt x="502" y="211"/>
                  </a:lnTo>
                  <a:lnTo>
                    <a:pt x="500" y="211"/>
                  </a:lnTo>
                  <a:lnTo>
                    <a:pt x="500" y="213"/>
                  </a:lnTo>
                  <a:lnTo>
                    <a:pt x="500" y="211"/>
                  </a:lnTo>
                  <a:lnTo>
                    <a:pt x="497" y="211"/>
                  </a:lnTo>
                  <a:lnTo>
                    <a:pt x="497" y="213"/>
                  </a:lnTo>
                  <a:lnTo>
                    <a:pt x="500" y="216"/>
                  </a:lnTo>
                  <a:lnTo>
                    <a:pt x="497" y="216"/>
                  </a:lnTo>
                  <a:lnTo>
                    <a:pt x="497" y="218"/>
                  </a:lnTo>
                  <a:lnTo>
                    <a:pt x="495" y="218"/>
                  </a:lnTo>
                  <a:lnTo>
                    <a:pt x="492" y="218"/>
                  </a:lnTo>
                  <a:lnTo>
                    <a:pt x="492" y="216"/>
                  </a:lnTo>
                  <a:lnTo>
                    <a:pt x="492" y="213"/>
                  </a:lnTo>
                  <a:lnTo>
                    <a:pt x="492" y="211"/>
                  </a:lnTo>
                  <a:lnTo>
                    <a:pt x="490" y="211"/>
                  </a:lnTo>
                  <a:lnTo>
                    <a:pt x="490" y="208"/>
                  </a:lnTo>
                  <a:close/>
                  <a:moveTo>
                    <a:pt x="508" y="193"/>
                  </a:moveTo>
                  <a:lnTo>
                    <a:pt x="505" y="193"/>
                  </a:lnTo>
                  <a:lnTo>
                    <a:pt x="505" y="196"/>
                  </a:lnTo>
                  <a:lnTo>
                    <a:pt x="502" y="196"/>
                  </a:lnTo>
                  <a:lnTo>
                    <a:pt x="500" y="196"/>
                  </a:lnTo>
                  <a:lnTo>
                    <a:pt x="500" y="193"/>
                  </a:lnTo>
                  <a:lnTo>
                    <a:pt x="500" y="191"/>
                  </a:lnTo>
                  <a:lnTo>
                    <a:pt x="502" y="191"/>
                  </a:lnTo>
                  <a:lnTo>
                    <a:pt x="502" y="188"/>
                  </a:lnTo>
                  <a:lnTo>
                    <a:pt x="505" y="188"/>
                  </a:lnTo>
                  <a:lnTo>
                    <a:pt x="502" y="188"/>
                  </a:lnTo>
                  <a:lnTo>
                    <a:pt x="502" y="191"/>
                  </a:lnTo>
                  <a:lnTo>
                    <a:pt x="500" y="191"/>
                  </a:lnTo>
                  <a:lnTo>
                    <a:pt x="500" y="193"/>
                  </a:lnTo>
                  <a:lnTo>
                    <a:pt x="497" y="193"/>
                  </a:lnTo>
                  <a:lnTo>
                    <a:pt x="495" y="193"/>
                  </a:lnTo>
                  <a:lnTo>
                    <a:pt x="492" y="193"/>
                  </a:lnTo>
                  <a:lnTo>
                    <a:pt x="490" y="193"/>
                  </a:lnTo>
                  <a:lnTo>
                    <a:pt x="490" y="191"/>
                  </a:lnTo>
                  <a:lnTo>
                    <a:pt x="490" y="188"/>
                  </a:lnTo>
                  <a:lnTo>
                    <a:pt x="490" y="185"/>
                  </a:lnTo>
                  <a:lnTo>
                    <a:pt x="492" y="185"/>
                  </a:lnTo>
                  <a:lnTo>
                    <a:pt x="492" y="188"/>
                  </a:lnTo>
                  <a:lnTo>
                    <a:pt x="495" y="185"/>
                  </a:lnTo>
                  <a:lnTo>
                    <a:pt x="495" y="188"/>
                  </a:lnTo>
                  <a:lnTo>
                    <a:pt x="497" y="188"/>
                  </a:lnTo>
                  <a:lnTo>
                    <a:pt x="500" y="188"/>
                  </a:lnTo>
                  <a:lnTo>
                    <a:pt x="500" y="185"/>
                  </a:lnTo>
                  <a:lnTo>
                    <a:pt x="500" y="188"/>
                  </a:lnTo>
                  <a:lnTo>
                    <a:pt x="502" y="188"/>
                  </a:lnTo>
                  <a:lnTo>
                    <a:pt x="502" y="185"/>
                  </a:lnTo>
                  <a:lnTo>
                    <a:pt x="505" y="185"/>
                  </a:lnTo>
                  <a:lnTo>
                    <a:pt x="508" y="185"/>
                  </a:lnTo>
                  <a:lnTo>
                    <a:pt x="508" y="183"/>
                  </a:lnTo>
                  <a:lnTo>
                    <a:pt x="510" y="183"/>
                  </a:lnTo>
                  <a:lnTo>
                    <a:pt x="510" y="185"/>
                  </a:lnTo>
                  <a:lnTo>
                    <a:pt x="510" y="188"/>
                  </a:lnTo>
                  <a:lnTo>
                    <a:pt x="510" y="191"/>
                  </a:lnTo>
                  <a:lnTo>
                    <a:pt x="508" y="191"/>
                  </a:lnTo>
                  <a:lnTo>
                    <a:pt x="508" y="193"/>
                  </a:lnTo>
                  <a:close/>
                  <a:moveTo>
                    <a:pt x="464" y="201"/>
                  </a:moveTo>
                  <a:lnTo>
                    <a:pt x="464" y="198"/>
                  </a:lnTo>
                  <a:lnTo>
                    <a:pt x="464" y="196"/>
                  </a:lnTo>
                  <a:lnTo>
                    <a:pt x="467" y="196"/>
                  </a:lnTo>
                  <a:lnTo>
                    <a:pt x="467" y="193"/>
                  </a:lnTo>
                  <a:lnTo>
                    <a:pt x="467" y="196"/>
                  </a:lnTo>
                  <a:lnTo>
                    <a:pt x="469" y="193"/>
                  </a:lnTo>
                  <a:lnTo>
                    <a:pt x="472" y="193"/>
                  </a:lnTo>
                  <a:lnTo>
                    <a:pt x="472" y="191"/>
                  </a:lnTo>
                  <a:lnTo>
                    <a:pt x="475" y="191"/>
                  </a:lnTo>
                  <a:lnTo>
                    <a:pt x="475" y="188"/>
                  </a:lnTo>
                  <a:lnTo>
                    <a:pt x="477" y="188"/>
                  </a:lnTo>
                  <a:lnTo>
                    <a:pt x="480" y="188"/>
                  </a:lnTo>
                  <a:lnTo>
                    <a:pt x="477" y="188"/>
                  </a:lnTo>
                  <a:lnTo>
                    <a:pt x="477" y="191"/>
                  </a:lnTo>
                  <a:lnTo>
                    <a:pt x="480" y="191"/>
                  </a:lnTo>
                  <a:lnTo>
                    <a:pt x="480" y="188"/>
                  </a:lnTo>
                  <a:lnTo>
                    <a:pt x="480" y="191"/>
                  </a:lnTo>
                  <a:lnTo>
                    <a:pt x="482" y="191"/>
                  </a:lnTo>
                  <a:lnTo>
                    <a:pt x="482" y="193"/>
                  </a:lnTo>
                  <a:lnTo>
                    <a:pt x="482" y="196"/>
                  </a:lnTo>
                  <a:lnTo>
                    <a:pt x="480" y="196"/>
                  </a:lnTo>
                  <a:lnTo>
                    <a:pt x="480" y="198"/>
                  </a:lnTo>
                  <a:lnTo>
                    <a:pt x="477" y="198"/>
                  </a:lnTo>
                  <a:lnTo>
                    <a:pt x="475" y="198"/>
                  </a:lnTo>
                  <a:lnTo>
                    <a:pt x="472" y="198"/>
                  </a:lnTo>
                  <a:lnTo>
                    <a:pt x="472" y="201"/>
                  </a:lnTo>
                  <a:lnTo>
                    <a:pt x="469" y="201"/>
                  </a:lnTo>
                  <a:lnTo>
                    <a:pt x="467" y="201"/>
                  </a:lnTo>
                  <a:lnTo>
                    <a:pt x="467" y="203"/>
                  </a:lnTo>
                  <a:lnTo>
                    <a:pt x="464" y="203"/>
                  </a:lnTo>
                  <a:lnTo>
                    <a:pt x="464" y="201"/>
                  </a:lnTo>
                  <a:close/>
                  <a:moveTo>
                    <a:pt x="485" y="241"/>
                  </a:moveTo>
                  <a:lnTo>
                    <a:pt x="482" y="241"/>
                  </a:lnTo>
                  <a:lnTo>
                    <a:pt x="482" y="239"/>
                  </a:lnTo>
                  <a:lnTo>
                    <a:pt x="482" y="236"/>
                  </a:lnTo>
                  <a:lnTo>
                    <a:pt x="485" y="236"/>
                  </a:lnTo>
                  <a:lnTo>
                    <a:pt x="485" y="239"/>
                  </a:lnTo>
                  <a:lnTo>
                    <a:pt x="487" y="239"/>
                  </a:lnTo>
                  <a:lnTo>
                    <a:pt x="487" y="236"/>
                  </a:lnTo>
                  <a:lnTo>
                    <a:pt x="487" y="239"/>
                  </a:lnTo>
                  <a:lnTo>
                    <a:pt x="490" y="239"/>
                  </a:lnTo>
                  <a:lnTo>
                    <a:pt x="490" y="236"/>
                  </a:lnTo>
                  <a:lnTo>
                    <a:pt x="490" y="239"/>
                  </a:lnTo>
                  <a:lnTo>
                    <a:pt x="490" y="241"/>
                  </a:lnTo>
                  <a:lnTo>
                    <a:pt x="490" y="244"/>
                  </a:lnTo>
                  <a:lnTo>
                    <a:pt x="492" y="244"/>
                  </a:lnTo>
                  <a:lnTo>
                    <a:pt x="492" y="246"/>
                  </a:lnTo>
                  <a:lnTo>
                    <a:pt x="495" y="246"/>
                  </a:lnTo>
                  <a:lnTo>
                    <a:pt x="495" y="249"/>
                  </a:lnTo>
                  <a:lnTo>
                    <a:pt x="497" y="249"/>
                  </a:lnTo>
                  <a:lnTo>
                    <a:pt x="497" y="251"/>
                  </a:lnTo>
                  <a:lnTo>
                    <a:pt x="497" y="254"/>
                  </a:lnTo>
                  <a:lnTo>
                    <a:pt x="500" y="254"/>
                  </a:lnTo>
                  <a:lnTo>
                    <a:pt x="502" y="254"/>
                  </a:lnTo>
                  <a:lnTo>
                    <a:pt x="502" y="256"/>
                  </a:lnTo>
                  <a:lnTo>
                    <a:pt x="502" y="259"/>
                  </a:lnTo>
                  <a:lnTo>
                    <a:pt x="505" y="259"/>
                  </a:lnTo>
                  <a:lnTo>
                    <a:pt x="508" y="259"/>
                  </a:lnTo>
                  <a:lnTo>
                    <a:pt x="510" y="259"/>
                  </a:lnTo>
                  <a:lnTo>
                    <a:pt x="510" y="262"/>
                  </a:lnTo>
                  <a:lnTo>
                    <a:pt x="513" y="262"/>
                  </a:lnTo>
                  <a:lnTo>
                    <a:pt x="510" y="262"/>
                  </a:lnTo>
                  <a:lnTo>
                    <a:pt x="508" y="262"/>
                  </a:lnTo>
                  <a:lnTo>
                    <a:pt x="505" y="262"/>
                  </a:lnTo>
                  <a:lnTo>
                    <a:pt x="505" y="259"/>
                  </a:lnTo>
                  <a:lnTo>
                    <a:pt x="502" y="259"/>
                  </a:lnTo>
                  <a:lnTo>
                    <a:pt x="500" y="259"/>
                  </a:lnTo>
                  <a:lnTo>
                    <a:pt x="497" y="259"/>
                  </a:lnTo>
                  <a:lnTo>
                    <a:pt x="497" y="256"/>
                  </a:lnTo>
                  <a:lnTo>
                    <a:pt x="495" y="256"/>
                  </a:lnTo>
                  <a:lnTo>
                    <a:pt x="495" y="254"/>
                  </a:lnTo>
                  <a:lnTo>
                    <a:pt x="495" y="251"/>
                  </a:lnTo>
                  <a:lnTo>
                    <a:pt x="492" y="251"/>
                  </a:lnTo>
                  <a:lnTo>
                    <a:pt x="492" y="249"/>
                  </a:lnTo>
                  <a:lnTo>
                    <a:pt x="492" y="251"/>
                  </a:lnTo>
                  <a:lnTo>
                    <a:pt x="495" y="251"/>
                  </a:lnTo>
                  <a:lnTo>
                    <a:pt x="495" y="254"/>
                  </a:lnTo>
                  <a:lnTo>
                    <a:pt x="492" y="251"/>
                  </a:lnTo>
                  <a:lnTo>
                    <a:pt x="490" y="251"/>
                  </a:lnTo>
                  <a:lnTo>
                    <a:pt x="490" y="249"/>
                  </a:lnTo>
                  <a:lnTo>
                    <a:pt x="487" y="249"/>
                  </a:lnTo>
                  <a:lnTo>
                    <a:pt x="487" y="246"/>
                  </a:lnTo>
                  <a:lnTo>
                    <a:pt x="485" y="246"/>
                  </a:lnTo>
                  <a:lnTo>
                    <a:pt x="485" y="244"/>
                  </a:lnTo>
                  <a:lnTo>
                    <a:pt x="485" y="241"/>
                  </a:lnTo>
                  <a:close/>
                  <a:moveTo>
                    <a:pt x="490" y="145"/>
                  </a:moveTo>
                  <a:lnTo>
                    <a:pt x="492" y="145"/>
                  </a:lnTo>
                  <a:lnTo>
                    <a:pt x="492" y="142"/>
                  </a:lnTo>
                  <a:lnTo>
                    <a:pt x="495" y="142"/>
                  </a:lnTo>
                  <a:lnTo>
                    <a:pt x="497" y="142"/>
                  </a:lnTo>
                  <a:lnTo>
                    <a:pt x="500" y="145"/>
                  </a:lnTo>
                  <a:lnTo>
                    <a:pt x="502" y="145"/>
                  </a:lnTo>
                  <a:lnTo>
                    <a:pt x="502" y="147"/>
                  </a:lnTo>
                  <a:lnTo>
                    <a:pt x="505" y="147"/>
                  </a:lnTo>
                  <a:lnTo>
                    <a:pt x="502" y="147"/>
                  </a:lnTo>
                  <a:lnTo>
                    <a:pt x="502" y="150"/>
                  </a:lnTo>
                  <a:lnTo>
                    <a:pt x="505" y="150"/>
                  </a:lnTo>
                  <a:lnTo>
                    <a:pt x="505" y="152"/>
                  </a:lnTo>
                  <a:lnTo>
                    <a:pt x="505" y="155"/>
                  </a:lnTo>
                  <a:lnTo>
                    <a:pt x="502" y="155"/>
                  </a:lnTo>
                  <a:lnTo>
                    <a:pt x="500" y="155"/>
                  </a:lnTo>
                  <a:lnTo>
                    <a:pt x="497" y="155"/>
                  </a:lnTo>
                  <a:lnTo>
                    <a:pt x="497" y="152"/>
                  </a:lnTo>
                  <a:lnTo>
                    <a:pt x="495" y="152"/>
                  </a:lnTo>
                  <a:lnTo>
                    <a:pt x="492" y="150"/>
                  </a:lnTo>
                  <a:lnTo>
                    <a:pt x="492" y="147"/>
                  </a:lnTo>
                  <a:lnTo>
                    <a:pt x="490" y="147"/>
                  </a:lnTo>
                  <a:lnTo>
                    <a:pt x="490" y="145"/>
                  </a:lnTo>
                  <a:close/>
                  <a:moveTo>
                    <a:pt x="447" y="180"/>
                  </a:moveTo>
                  <a:lnTo>
                    <a:pt x="447" y="178"/>
                  </a:lnTo>
                  <a:lnTo>
                    <a:pt x="449" y="178"/>
                  </a:lnTo>
                  <a:lnTo>
                    <a:pt x="449" y="175"/>
                  </a:lnTo>
                  <a:lnTo>
                    <a:pt x="452" y="175"/>
                  </a:lnTo>
                  <a:lnTo>
                    <a:pt x="452" y="173"/>
                  </a:lnTo>
                  <a:lnTo>
                    <a:pt x="454" y="173"/>
                  </a:lnTo>
                  <a:lnTo>
                    <a:pt x="454" y="170"/>
                  </a:lnTo>
                  <a:lnTo>
                    <a:pt x="454" y="173"/>
                  </a:lnTo>
                  <a:lnTo>
                    <a:pt x="452" y="173"/>
                  </a:lnTo>
                  <a:lnTo>
                    <a:pt x="452" y="170"/>
                  </a:lnTo>
                  <a:lnTo>
                    <a:pt x="454" y="170"/>
                  </a:lnTo>
                  <a:lnTo>
                    <a:pt x="454" y="168"/>
                  </a:lnTo>
                  <a:lnTo>
                    <a:pt x="457" y="165"/>
                  </a:lnTo>
                  <a:lnTo>
                    <a:pt x="459" y="165"/>
                  </a:lnTo>
                  <a:lnTo>
                    <a:pt x="459" y="163"/>
                  </a:lnTo>
                  <a:lnTo>
                    <a:pt x="462" y="163"/>
                  </a:lnTo>
                  <a:lnTo>
                    <a:pt x="464" y="163"/>
                  </a:lnTo>
                  <a:lnTo>
                    <a:pt x="462" y="163"/>
                  </a:lnTo>
                  <a:lnTo>
                    <a:pt x="462" y="165"/>
                  </a:lnTo>
                  <a:lnTo>
                    <a:pt x="462" y="168"/>
                  </a:lnTo>
                  <a:lnTo>
                    <a:pt x="462" y="170"/>
                  </a:lnTo>
                  <a:lnTo>
                    <a:pt x="462" y="173"/>
                  </a:lnTo>
                  <a:lnTo>
                    <a:pt x="459" y="173"/>
                  </a:lnTo>
                  <a:lnTo>
                    <a:pt x="459" y="175"/>
                  </a:lnTo>
                  <a:lnTo>
                    <a:pt x="457" y="175"/>
                  </a:lnTo>
                  <a:lnTo>
                    <a:pt x="454" y="178"/>
                  </a:lnTo>
                  <a:lnTo>
                    <a:pt x="452" y="178"/>
                  </a:lnTo>
                  <a:lnTo>
                    <a:pt x="452" y="180"/>
                  </a:lnTo>
                  <a:lnTo>
                    <a:pt x="449" y="180"/>
                  </a:lnTo>
                  <a:lnTo>
                    <a:pt x="449" y="183"/>
                  </a:lnTo>
                  <a:lnTo>
                    <a:pt x="447" y="183"/>
                  </a:lnTo>
                  <a:lnTo>
                    <a:pt x="447" y="180"/>
                  </a:lnTo>
                  <a:close/>
                  <a:moveTo>
                    <a:pt x="447" y="226"/>
                  </a:moveTo>
                  <a:lnTo>
                    <a:pt x="447" y="223"/>
                  </a:lnTo>
                  <a:lnTo>
                    <a:pt x="449" y="223"/>
                  </a:lnTo>
                  <a:lnTo>
                    <a:pt x="449" y="221"/>
                  </a:lnTo>
                  <a:lnTo>
                    <a:pt x="449" y="218"/>
                  </a:lnTo>
                  <a:lnTo>
                    <a:pt x="452" y="218"/>
                  </a:lnTo>
                  <a:lnTo>
                    <a:pt x="454" y="218"/>
                  </a:lnTo>
                  <a:lnTo>
                    <a:pt x="454" y="216"/>
                  </a:lnTo>
                  <a:lnTo>
                    <a:pt x="457" y="216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08"/>
                  </a:lnTo>
                  <a:lnTo>
                    <a:pt x="459" y="208"/>
                  </a:lnTo>
                  <a:lnTo>
                    <a:pt x="459" y="206"/>
                  </a:lnTo>
                  <a:lnTo>
                    <a:pt x="459" y="208"/>
                  </a:lnTo>
                  <a:lnTo>
                    <a:pt x="459" y="211"/>
                  </a:lnTo>
                  <a:lnTo>
                    <a:pt x="459" y="213"/>
                  </a:lnTo>
                  <a:lnTo>
                    <a:pt x="459" y="216"/>
                  </a:lnTo>
                  <a:lnTo>
                    <a:pt x="457" y="216"/>
                  </a:lnTo>
                  <a:lnTo>
                    <a:pt x="457" y="218"/>
                  </a:lnTo>
                  <a:lnTo>
                    <a:pt x="457" y="221"/>
                  </a:lnTo>
                  <a:lnTo>
                    <a:pt x="457" y="223"/>
                  </a:lnTo>
                  <a:lnTo>
                    <a:pt x="454" y="223"/>
                  </a:lnTo>
                  <a:lnTo>
                    <a:pt x="454" y="226"/>
                  </a:lnTo>
                  <a:lnTo>
                    <a:pt x="452" y="226"/>
                  </a:lnTo>
                  <a:lnTo>
                    <a:pt x="449" y="226"/>
                  </a:lnTo>
                  <a:lnTo>
                    <a:pt x="447" y="226"/>
                  </a:lnTo>
                  <a:close/>
                  <a:moveTo>
                    <a:pt x="500" y="213"/>
                  </a:moveTo>
                  <a:lnTo>
                    <a:pt x="497" y="213"/>
                  </a:lnTo>
                  <a:lnTo>
                    <a:pt x="500" y="213"/>
                  </a:lnTo>
                  <a:lnTo>
                    <a:pt x="497" y="213"/>
                  </a:lnTo>
                  <a:lnTo>
                    <a:pt x="500" y="211"/>
                  </a:lnTo>
                  <a:lnTo>
                    <a:pt x="500" y="213"/>
                  </a:lnTo>
                  <a:lnTo>
                    <a:pt x="502" y="213"/>
                  </a:lnTo>
                  <a:lnTo>
                    <a:pt x="502" y="211"/>
                  </a:lnTo>
                  <a:lnTo>
                    <a:pt x="502" y="208"/>
                  </a:lnTo>
                  <a:lnTo>
                    <a:pt x="502" y="206"/>
                  </a:lnTo>
                  <a:lnTo>
                    <a:pt x="500" y="206"/>
                  </a:lnTo>
                  <a:lnTo>
                    <a:pt x="500" y="203"/>
                  </a:lnTo>
                  <a:lnTo>
                    <a:pt x="500" y="201"/>
                  </a:lnTo>
                  <a:lnTo>
                    <a:pt x="502" y="201"/>
                  </a:lnTo>
                  <a:lnTo>
                    <a:pt x="505" y="201"/>
                  </a:lnTo>
                  <a:lnTo>
                    <a:pt x="508" y="201"/>
                  </a:lnTo>
                  <a:lnTo>
                    <a:pt x="505" y="201"/>
                  </a:lnTo>
                  <a:lnTo>
                    <a:pt x="508" y="201"/>
                  </a:lnTo>
                  <a:lnTo>
                    <a:pt x="508" y="203"/>
                  </a:lnTo>
                  <a:lnTo>
                    <a:pt x="508" y="206"/>
                  </a:lnTo>
                  <a:lnTo>
                    <a:pt x="508" y="208"/>
                  </a:lnTo>
                  <a:lnTo>
                    <a:pt x="508" y="211"/>
                  </a:lnTo>
                  <a:lnTo>
                    <a:pt x="505" y="211"/>
                  </a:lnTo>
                  <a:lnTo>
                    <a:pt x="505" y="213"/>
                  </a:lnTo>
                  <a:lnTo>
                    <a:pt x="505" y="216"/>
                  </a:lnTo>
                  <a:lnTo>
                    <a:pt x="502" y="216"/>
                  </a:lnTo>
                  <a:lnTo>
                    <a:pt x="502" y="213"/>
                  </a:lnTo>
                  <a:lnTo>
                    <a:pt x="502" y="216"/>
                  </a:lnTo>
                  <a:lnTo>
                    <a:pt x="500" y="216"/>
                  </a:lnTo>
                  <a:lnTo>
                    <a:pt x="500" y="213"/>
                  </a:lnTo>
                  <a:close/>
                  <a:moveTo>
                    <a:pt x="485" y="216"/>
                  </a:moveTo>
                  <a:lnTo>
                    <a:pt x="487" y="216"/>
                  </a:lnTo>
                  <a:lnTo>
                    <a:pt x="487" y="213"/>
                  </a:lnTo>
                  <a:lnTo>
                    <a:pt x="487" y="211"/>
                  </a:lnTo>
                  <a:lnTo>
                    <a:pt x="487" y="208"/>
                  </a:lnTo>
                  <a:lnTo>
                    <a:pt x="487" y="206"/>
                  </a:lnTo>
                  <a:lnTo>
                    <a:pt x="487" y="203"/>
                  </a:lnTo>
                  <a:lnTo>
                    <a:pt x="487" y="201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92" y="203"/>
                  </a:lnTo>
                  <a:lnTo>
                    <a:pt x="495" y="203"/>
                  </a:lnTo>
                  <a:lnTo>
                    <a:pt x="492" y="203"/>
                  </a:lnTo>
                  <a:lnTo>
                    <a:pt x="492" y="206"/>
                  </a:lnTo>
                  <a:lnTo>
                    <a:pt x="490" y="206"/>
                  </a:lnTo>
                  <a:lnTo>
                    <a:pt x="490" y="208"/>
                  </a:lnTo>
                  <a:lnTo>
                    <a:pt x="490" y="211"/>
                  </a:lnTo>
                  <a:lnTo>
                    <a:pt x="492" y="211"/>
                  </a:lnTo>
                  <a:lnTo>
                    <a:pt x="492" y="213"/>
                  </a:lnTo>
                  <a:lnTo>
                    <a:pt x="492" y="216"/>
                  </a:lnTo>
                  <a:lnTo>
                    <a:pt x="492" y="218"/>
                  </a:lnTo>
                  <a:lnTo>
                    <a:pt x="490" y="218"/>
                  </a:lnTo>
                  <a:lnTo>
                    <a:pt x="487" y="218"/>
                  </a:lnTo>
                  <a:lnTo>
                    <a:pt x="485" y="216"/>
                  </a:lnTo>
                  <a:close/>
                  <a:moveTo>
                    <a:pt x="459" y="216"/>
                  </a:moveTo>
                  <a:lnTo>
                    <a:pt x="459" y="213"/>
                  </a:lnTo>
                  <a:lnTo>
                    <a:pt x="462" y="213"/>
                  </a:lnTo>
                  <a:lnTo>
                    <a:pt x="462" y="211"/>
                  </a:lnTo>
                  <a:lnTo>
                    <a:pt x="464" y="211"/>
                  </a:lnTo>
                  <a:lnTo>
                    <a:pt x="464" y="208"/>
                  </a:lnTo>
                  <a:lnTo>
                    <a:pt x="467" y="208"/>
                  </a:lnTo>
                  <a:lnTo>
                    <a:pt x="469" y="206"/>
                  </a:lnTo>
                  <a:lnTo>
                    <a:pt x="472" y="206"/>
                  </a:lnTo>
                  <a:lnTo>
                    <a:pt x="475" y="206"/>
                  </a:lnTo>
                  <a:lnTo>
                    <a:pt x="475" y="208"/>
                  </a:lnTo>
                  <a:lnTo>
                    <a:pt x="472" y="208"/>
                  </a:lnTo>
                  <a:lnTo>
                    <a:pt x="469" y="208"/>
                  </a:lnTo>
                  <a:lnTo>
                    <a:pt x="469" y="211"/>
                  </a:lnTo>
                  <a:lnTo>
                    <a:pt x="469" y="213"/>
                  </a:lnTo>
                  <a:lnTo>
                    <a:pt x="467" y="213"/>
                  </a:lnTo>
                  <a:lnTo>
                    <a:pt x="467" y="216"/>
                  </a:lnTo>
                  <a:lnTo>
                    <a:pt x="464" y="216"/>
                  </a:lnTo>
                  <a:lnTo>
                    <a:pt x="464" y="218"/>
                  </a:lnTo>
                  <a:lnTo>
                    <a:pt x="462" y="218"/>
                  </a:lnTo>
                  <a:lnTo>
                    <a:pt x="462" y="216"/>
                  </a:lnTo>
                  <a:lnTo>
                    <a:pt x="459" y="216"/>
                  </a:lnTo>
                  <a:close/>
                  <a:moveTo>
                    <a:pt x="459" y="185"/>
                  </a:moveTo>
                  <a:lnTo>
                    <a:pt x="462" y="185"/>
                  </a:lnTo>
                  <a:lnTo>
                    <a:pt x="462" y="183"/>
                  </a:lnTo>
                  <a:lnTo>
                    <a:pt x="462" y="180"/>
                  </a:lnTo>
                  <a:lnTo>
                    <a:pt x="462" y="178"/>
                  </a:lnTo>
                  <a:lnTo>
                    <a:pt x="462" y="175"/>
                  </a:lnTo>
                  <a:lnTo>
                    <a:pt x="464" y="175"/>
                  </a:lnTo>
                  <a:lnTo>
                    <a:pt x="464" y="173"/>
                  </a:lnTo>
                  <a:lnTo>
                    <a:pt x="467" y="175"/>
                  </a:lnTo>
                  <a:lnTo>
                    <a:pt x="469" y="175"/>
                  </a:lnTo>
                  <a:lnTo>
                    <a:pt x="469" y="173"/>
                  </a:lnTo>
                  <a:lnTo>
                    <a:pt x="469" y="170"/>
                  </a:lnTo>
                  <a:lnTo>
                    <a:pt x="469" y="173"/>
                  </a:lnTo>
                  <a:lnTo>
                    <a:pt x="472" y="173"/>
                  </a:lnTo>
                  <a:lnTo>
                    <a:pt x="475" y="173"/>
                  </a:lnTo>
                  <a:lnTo>
                    <a:pt x="475" y="175"/>
                  </a:lnTo>
                  <a:lnTo>
                    <a:pt x="472" y="175"/>
                  </a:lnTo>
                  <a:lnTo>
                    <a:pt x="472" y="178"/>
                  </a:lnTo>
                  <a:lnTo>
                    <a:pt x="469" y="178"/>
                  </a:lnTo>
                  <a:lnTo>
                    <a:pt x="467" y="178"/>
                  </a:lnTo>
                  <a:lnTo>
                    <a:pt x="467" y="180"/>
                  </a:lnTo>
                  <a:lnTo>
                    <a:pt x="464" y="180"/>
                  </a:lnTo>
                  <a:lnTo>
                    <a:pt x="464" y="183"/>
                  </a:lnTo>
                  <a:lnTo>
                    <a:pt x="464" y="185"/>
                  </a:lnTo>
                  <a:lnTo>
                    <a:pt x="464" y="188"/>
                  </a:lnTo>
                  <a:lnTo>
                    <a:pt x="462" y="188"/>
                  </a:lnTo>
                  <a:lnTo>
                    <a:pt x="462" y="185"/>
                  </a:lnTo>
                  <a:lnTo>
                    <a:pt x="459" y="185"/>
                  </a:lnTo>
                  <a:close/>
                  <a:moveTo>
                    <a:pt x="586" y="256"/>
                  </a:moveTo>
                  <a:lnTo>
                    <a:pt x="586" y="254"/>
                  </a:lnTo>
                  <a:lnTo>
                    <a:pt x="589" y="254"/>
                  </a:lnTo>
                  <a:lnTo>
                    <a:pt x="589" y="256"/>
                  </a:lnTo>
                  <a:lnTo>
                    <a:pt x="589" y="254"/>
                  </a:lnTo>
                  <a:lnTo>
                    <a:pt x="589" y="251"/>
                  </a:lnTo>
                  <a:lnTo>
                    <a:pt x="591" y="251"/>
                  </a:lnTo>
                  <a:lnTo>
                    <a:pt x="591" y="249"/>
                  </a:lnTo>
                  <a:lnTo>
                    <a:pt x="591" y="251"/>
                  </a:lnTo>
                  <a:lnTo>
                    <a:pt x="591" y="249"/>
                  </a:lnTo>
                  <a:lnTo>
                    <a:pt x="594" y="249"/>
                  </a:lnTo>
                  <a:lnTo>
                    <a:pt x="596" y="249"/>
                  </a:lnTo>
                  <a:lnTo>
                    <a:pt x="596" y="251"/>
                  </a:lnTo>
                  <a:lnTo>
                    <a:pt x="594" y="251"/>
                  </a:lnTo>
                  <a:lnTo>
                    <a:pt x="596" y="251"/>
                  </a:lnTo>
                  <a:lnTo>
                    <a:pt x="594" y="251"/>
                  </a:lnTo>
                  <a:lnTo>
                    <a:pt x="594" y="254"/>
                  </a:lnTo>
                  <a:lnTo>
                    <a:pt x="594" y="256"/>
                  </a:lnTo>
                  <a:lnTo>
                    <a:pt x="591" y="256"/>
                  </a:lnTo>
                  <a:lnTo>
                    <a:pt x="594" y="256"/>
                  </a:lnTo>
                  <a:lnTo>
                    <a:pt x="594" y="259"/>
                  </a:lnTo>
                  <a:lnTo>
                    <a:pt x="591" y="259"/>
                  </a:lnTo>
                  <a:lnTo>
                    <a:pt x="591" y="262"/>
                  </a:lnTo>
                  <a:lnTo>
                    <a:pt x="589" y="262"/>
                  </a:lnTo>
                  <a:lnTo>
                    <a:pt x="589" y="259"/>
                  </a:lnTo>
                  <a:lnTo>
                    <a:pt x="586" y="259"/>
                  </a:lnTo>
                  <a:lnTo>
                    <a:pt x="589" y="259"/>
                  </a:lnTo>
                  <a:lnTo>
                    <a:pt x="586" y="259"/>
                  </a:lnTo>
                  <a:lnTo>
                    <a:pt x="586" y="256"/>
                  </a:lnTo>
                  <a:close/>
                  <a:moveTo>
                    <a:pt x="629" y="213"/>
                  </a:moveTo>
                  <a:lnTo>
                    <a:pt x="629" y="211"/>
                  </a:lnTo>
                  <a:lnTo>
                    <a:pt x="632" y="211"/>
                  </a:lnTo>
                  <a:lnTo>
                    <a:pt x="632" y="208"/>
                  </a:lnTo>
                  <a:lnTo>
                    <a:pt x="634" y="208"/>
                  </a:lnTo>
                  <a:lnTo>
                    <a:pt x="634" y="206"/>
                  </a:lnTo>
                  <a:lnTo>
                    <a:pt x="634" y="203"/>
                  </a:lnTo>
                  <a:lnTo>
                    <a:pt x="637" y="203"/>
                  </a:lnTo>
                  <a:lnTo>
                    <a:pt x="639" y="203"/>
                  </a:lnTo>
                  <a:lnTo>
                    <a:pt x="639" y="206"/>
                  </a:lnTo>
                  <a:lnTo>
                    <a:pt x="637" y="206"/>
                  </a:lnTo>
                  <a:lnTo>
                    <a:pt x="637" y="208"/>
                  </a:lnTo>
                  <a:lnTo>
                    <a:pt x="639" y="208"/>
                  </a:lnTo>
                  <a:lnTo>
                    <a:pt x="639" y="206"/>
                  </a:lnTo>
                  <a:lnTo>
                    <a:pt x="639" y="208"/>
                  </a:lnTo>
                  <a:lnTo>
                    <a:pt x="639" y="211"/>
                  </a:lnTo>
                  <a:lnTo>
                    <a:pt x="637" y="211"/>
                  </a:lnTo>
                  <a:lnTo>
                    <a:pt x="637" y="213"/>
                  </a:lnTo>
                  <a:lnTo>
                    <a:pt x="637" y="216"/>
                  </a:lnTo>
                  <a:lnTo>
                    <a:pt x="634" y="216"/>
                  </a:lnTo>
                  <a:lnTo>
                    <a:pt x="634" y="213"/>
                  </a:lnTo>
                  <a:lnTo>
                    <a:pt x="634" y="216"/>
                  </a:lnTo>
                  <a:lnTo>
                    <a:pt x="632" y="216"/>
                  </a:lnTo>
                  <a:lnTo>
                    <a:pt x="632" y="213"/>
                  </a:lnTo>
                  <a:lnTo>
                    <a:pt x="632" y="216"/>
                  </a:lnTo>
                  <a:lnTo>
                    <a:pt x="632" y="213"/>
                  </a:lnTo>
                  <a:lnTo>
                    <a:pt x="629" y="213"/>
                  </a:lnTo>
                  <a:close/>
                  <a:moveTo>
                    <a:pt x="563" y="264"/>
                  </a:moveTo>
                  <a:lnTo>
                    <a:pt x="563" y="262"/>
                  </a:lnTo>
                  <a:lnTo>
                    <a:pt x="566" y="262"/>
                  </a:lnTo>
                  <a:lnTo>
                    <a:pt x="566" y="259"/>
                  </a:lnTo>
                  <a:lnTo>
                    <a:pt x="566" y="262"/>
                  </a:lnTo>
                  <a:lnTo>
                    <a:pt x="568" y="262"/>
                  </a:lnTo>
                  <a:lnTo>
                    <a:pt x="568" y="259"/>
                  </a:lnTo>
                  <a:lnTo>
                    <a:pt x="566" y="259"/>
                  </a:lnTo>
                  <a:lnTo>
                    <a:pt x="568" y="259"/>
                  </a:lnTo>
                  <a:lnTo>
                    <a:pt x="568" y="256"/>
                  </a:lnTo>
                  <a:lnTo>
                    <a:pt x="571" y="256"/>
                  </a:lnTo>
                  <a:lnTo>
                    <a:pt x="571" y="259"/>
                  </a:lnTo>
                  <a:lnTo>
                    <a:pt x="573" y="259"/>
                  </a:lnTo>
                  <a:lnTo>
                    <a:pt x="571" y="259"/>
                  </a:lnTo>
                  <a:lnTo>
                    <a:pt x="573" y="259"/>
                  </a:lnTo>
                  <a:lnTo>
                    <a:pt x="573" y="262"/>
                  </a:lnTo>
                  <a:lnTo>
                    <a:pt x="571" y="262"/>
                  </a:lnTo>
                  <a:lnTo>
                    <a:pt x="571" y="264"/>
                  </a:lnTo>
                  <a:lnTo>
                    <a:pt x="568" y="264"/>
                  </a:lnTo>
                  <a:lnTo>
                    <a:pt x="568" y="267"/>
                  </a:lnTo>
                  <a:lnTo>
                    <a:pt x="566" y="267"/>
                  </a:lnTo>
                  <a:lnTo>
                    <a:pt x="563" y="267"/>
                  </a:lnTo>
                  <a:lnTo>
                    <a:pt x="563" y="264"/>
                  </a:lnTo>
                  <a:close/>
                  <a:moveTo>
                    <a:pt x="469" y="216"/>
                  </a:moveTo>
                  <a:lnTo>
                    <a:pt x="469" y="213"/>
                  </a:lnTo>
                  <a:lnTo>
                    <a:pt x="472" y="213"/>
                  </a:lnTo>
                  <a:lnTo>
                    <a:pt x="475" y="213"/>
                  </a:lnTo>
                  <a:lnTo>
                    <a:pt x="475" y="211"/>
                  </a:lnTo>
                  <a:lnTo>
                    <a:pt x="475" y="213"/>
                  </a:lnTo>
                  <a:lnTo>
                    <a:pt x="477" y="213"/>
                  </a:lnTo>
                  <a:lnTo>
                    <a:pt x="477" y="216"/>
                  </a:lnTo>
                  <a:lnTo>
                    <a:pt x="475" y="216"/>
                  </a:lnTo>
                  <a:lnTo>
                    <a:pt x="475" y="218"/>
                  </a:lnTo>
                  <a:lnTo>
                    <a:pt x="475" y="216"/>
                  </a:lnTo>
                  <a:lnTo>
                    <a:pt x="477" y="216"/>
                  </a:lnTo>
                  <a:lnTo>
                    <a:pt x="477" y="213"/>
                  </a:lnTo>
                  <a:lnTo>
                    <a:pt x="480" y="213"/>
                  </a:lnTo>
                  <a:lnTo>
                    <a:pt x="482" y="213"/>
                  </a:lnTo>
                  <a:lnTo>
                    <a:pt x="482" y="216"/>
                  </a:lnTo>
                  <a:lnTo>
                    <a:pt x="480" y="216"/>
                  </a:lnTo>
                  <a:lnTo>
                    <a:pt x="480" y="218"/>
                  </a:lnTo>
                  <a:lnTo>
                    <a:pt x="477" y="218"/>
                  </a:lnTo>
                  <a:lnTo>
                    <a:pt x="477" y="221"/>
                  </a:lnTo>
                  <a:lnTo>
                    <a:pt x="475" y="221"/>
                  </a:lnTo>
                  <a:lnTo>
                    <a:pt x="472" y="221"/>
                  </a:lnTo>
                  <a:lnTo>
                    <a:pt x="472" y="218"/>
                  </a:lnTo>
                  <a:lnTo>
                    <a:pt x="469" y="218"/>
                  </a:lnTo>
                  <a:lnTo>
                    <a:pt x="469" y="216"/>
                  </a:lnTo>
                  <a:close/>
                  <a:moveTo>
                    <a:pt x="622" y="223"/>
                  </a:moveTo>
                  <a:lnTo>
                    <a:pt x="622" y="221"/>
                  </a:lnTo>
                  <a:lnTo>
                    <a:pt x="624" y="221"/>
                  </a:lnTo>
                  <a:lnTo>
                    <a:pt x="624" y="218"/>
                  </a:lnTo>
                  <a:lnTo>
                    <a:pt x="627" y="218"/>
                  </a:lnTo>
                  <a:lnTo>
                    <a:pt x="629" y="218"/>
                  </a:lnTo>
                  <a:lnTo>
                    <a:pt x="629" y="221"/>
                  </a:lnTo>
                  <a:lnTo>
                    <a:pt x="632" y="221"/>
                  </a:lnTo>
                  <a:lnTo>
                    <a:pt x="629" y="221"/>
                  </a:lnTo>
                  <a:lnTo>
                    <a:pt x="629" y="223"/>
                  </a:lnTo>
                  <a:lnTo>
                    <a:pt x="629" y="226"/>
                  </a:lnTo>
                  <a:lnTo>
                    <a:pt x="629" y="223"/>
                  </a:lnTo>
                  <a:lnTo>
                    <a:pt x="629" y="226"/>
                  </a:lnTo>
                  <a:lnTo>
                    <a:pt x="627" y="226"/>
                  </a:lnTo>
                  <a:lnTo>
                    <a:pt x="624" y="226"/>
                  </a:lnTo>
                  <a:lnTo>
                    <a:pt x="627" y="226"/>
                  </a:lnTo>
                  <a:lnTo>
                    <a:pt x="624" y="226"/>
                  </a:lnTo>
                  <a:lnTo>
                    <a:pt x="624" y="223"/>
                  </a:lnTo>
                  <a:lnTo>
                    <a:pt x="624" y="226"/>
                  </a:lnTo>
                  <a:lnTo>
                    <a:pt x="622" y="226"/>
                  </a:lnTo>
                  <a:lnTo>
                    <a:pt x="622" y="223"/>
                  </a:lnTo>
                  <a:close/>
                  <a:moveTo>
                    <a:pt x="482" y="211"/>
                  </a:moveTo>
                  <a:lnTo>
                    <a:pt x="482" y="208"/>
                  </a:lnTo>
                  <a:lnTo>
                    <a:pt x="482" y="206"/>
                  </a:lnTo>
                  <a:lnTo>
                    <a:pt x="482" y="203"/>
                  </a:lnTo>
                  <a:lnTo>
                    <a:pt x="485" y="203"/>
                  </a:lnTo>
                  <a:lnTo>
                    <a:pt x="485" y="206"/>
                  </a:lnTo>
                  <a:lnTo>
                    <a:pt x="485" y="203"/>
                  </a:lnTo>
                  <a:lnTo>
                    <a:pt x="485" y="201"/>
                  </a:lnTo>
                  <a:lnTo>
                    <a:pt x="485" y="203"/>
                  </a:lnTo>
                  <a:lnTo>
                    <a:pt x="487" y="203"/>
                  </a:lnTo>
                  <a:lnTo>
                    <a:pt x="487" y="206"/>
                  </a:lnTo>
                  <a:lnTo>
                    <a:pt x="487" y="208"/>
                  </a:lnTo>
                  <a:lnTo>
                    <a:pt x="487" y="211"/>
                  </a:lnTo>
                  <a:lnTo>
                    <a:pt x="487" y="213"/>
                  </a:lnTo>
                  <a:lnTo>
                    <a:pt x="487" y="216"/>
                  </a:lnTo>
                  <a:lnTo>
                    <a:pt x="485" y="216"/>
                  </a:lnTo>
                  <a:lnTo>
                    <a:pt x="485" y="218"/>
                  </a:lnTo>
                  <a:lnTo>
                    <a:pt x="487" y="218"/>
                  </a:lnTo>
                  <a:lnTo>
                    <a:pt x="485" y="218"/>
                  </a:lnTo>
                  <a:lnTo>
                    <a:pt x="485" y="216"/>
                  </a:lnTo>
                  <a:lnTo>
                    <a:pt x="482" y="216"/>
                  </a:lnTo>
                  <a:lnTo>
                    <a:pt x="482" y="213"/>
                  </a:lnTo>
                  <a:lnTo>
                    <a:pt x="482" y="211"/>
                  </a:lnTo>
                  <a:close/>
                  <a:moveTo>
                    <a:pt x="472" y="188"/>
                  </a:moveTo>
                  <a:lnTo>
                    <a:pt x="472" y="185"/>
                  </a:lnTo>
                  <a:lnTo>
                    <a:pt x="475" y="185"/>
                  </a:lnTo>
                  <a:lnTo>
                    <a:pt x="475" y="183"/>
                  </a:lnTo>
                  <a:lnTo>
                    <a:pt x="475" y="180"/>
                  </a:lnTo>
                  <a:lnTo>
                    <a:pt x="477" y="180"/>
                  </a:lnTo>
                  <a:lnTo>
                    <a:pt x="477" y="178"/>
                  </a:lnTo>
                  <a:lnTo>
                    <a:pt x="477" y="175"/>
                  </a:lnTo>
                  <a:lnTo>
                    <a:pt x="480" y="175"/>
                  </a:lnTo>
                  <a:lnTo>
                    <a:pt x="482" y="175"/>
                  </a:lnTo>
                  <a:lnTo>
                    <a:pt x="482" y="178"/>
                  </a:lnTo>
                  <a:lnTo>
                    <a:pt x="480" y="178"/>
                  </a:lnTo>
                  <a:lnTo>
                    <a:pt x="482" y="178"/>
                  </a:lnTo>
                  <a:lnTo>
                    <a:pt x="480" y="178"/>
                  </a:lnTo>
                  <a:lnTo>
                    <a:pt x="482" y="178"/>
                  </a:lnTo>
                  <a:lnTo>
                    <a:pt x="482" y="180"/>
                  </a:lnTo>
                  <a:lnTo>
                    <a:pt x="480" y="180"/>
                  </a:lnTo>
                  <a:lnTo>
                    <a:pt x="480" y="183"/>
                  </a:lnTo>
                  <a:lnTo>
                    <a:pt x="480" y="185"/>
                  </a:lnTo>
                  <a:lnTo>
                    <a:pt x="477" y="185"/>
                  </a:lnTo>
                  <a:lnTo>
                    <a:pt x="475" y="185"/>
                  </a:lnTo>
                  <a:lnTo>
                    <a:pt x="475" y="188"/>
                  </a:lnTo>
                  <a:lnTo>
                    <a:pt x="472" y="188"/>
                  </a:lnTo>
                  <a:close/>
                  <a:moveTo>
                    <a:pt x="459" y="221"/>
                  </a:moveTo>
                  <a:lnTo>
                    <a:pt x="462" y="218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7" y="216"/>
                  </a:lnTo>
                  <a:lnTo>
                    <a:pt x="469" y="216"/>
                  </a:lnTo>
                  <a:lnTo>
                    <a:pt x="469" y="218"/>
                  </a:lnTo>
                  <a:lnTo>
                    <a:pt x="472" y="218"/>
                  </a:lnTo>
                  <a:lnTo>
                    <a:pt x="472" y="221"/>
                  </a:lnTo>
                  <a:lnTo>
                    <a:pt x="469" y="221"/>
                  </a:lnTo>
                  <a:lnTo>
                    <a:pt x="467" y="221"/>
                  </a:lnTo>
                  <a:lnTo>
                    <a:pt x="467" y="223"/>
                  </a:lnTo>
                  <a:lnTo>
                    <a:pt x="464" y="223"/>
                  </a:lnTo>
                  <a:lnTo>
                    <a:pt x="462" y="223"/>
                  </a:lnTo>
                  <a:lnTo>
                    <a:pt x="459" y="223"/>
                  </a:lnTo>
                  <a:lnTo>
                    <a:pt x="459" y="221"/>
                  </a:lnTo>
                  <a:close/>
                  <a:moveTo>
                    <a:pt x="650" y="196"/>
                  </a:moveTo>
                  <a:lnTo>
                    <a:pt x="652" y="193"/>
                  </a:lnTo>
                  <a:lnTo>
                    <a:pt x="652" y="191"/>
                  </a:lnTo>
                  <a:lnTo>
                    <a:pt x="655" y="191"/>
                  </a:lnTo>
                  <a:lnTo>
                    <a:pt x="655" y="188"/>
                  </a:lnTo>
                  <a:lnTo>
                    <a:pt x="657" y="188"/>
                  </a:lnTo>
                  <a:lnTo>
                    <a:pt x="660" y="188"/>
                  </a:lnTo>
                  <a:lnTo>
                    <a:pt x="657" y="191"/>
                  </a:lnTo>
                  <a:lnTo>
                    <a:pt x="660" y="191"/>
                  </a:lnTo>
                  <a:lnTo>
                    <a:pt x="657" y="191"/>
                  </a:lnTo>
                  <a:lnTo>
                    <a:pt x="657" y="193"/>
                  </a:lnTo>
                  <a:lnTo>
                    <a:pt x="657" y="196"/>
                  </a:lnTo>
                  <a:lnTo>
                    <a:pt x="655" y="196"/>
                  </a:lnTo>
                  <a:lnTo>
                    <a:pt x="655" y="198"/>
                  </a:lnTo>
                  <a:lnTo>
                    <a:pt x="652" y="198"/>
                  </a:lnTo>
                  <a:lnTo>
                    <a:pt x="652" y="196"/>
                  </a:lnTo>
                  <a:lnTo>
                    <a:pt x="650" y="196"/>
                  </a:lnTo>
                  <a:close/>
                  <a:moveTo>
                    <a:pt x="464" y="185"/>
                  </a:moveTo>
                  <a:lnTo>
                    <a:pt x="467" y="183"/>
                  </a:lnTo>
                  <a:lnTo>
                    <a:pt x="467" y="180"/>
                  </a:lnTo>
                  <a:lnTo>
                    <a:pt x="469" y="180"/>
                  </a:lnTo>
                  <a:lnTo>
                    <a:pt x="469" y="183"/>
                  </a:lnTo>
                  <a:lnTo>
                    <a:pt x="469" y="180"/>
                  </a:lnTo>
                  <a:lnTo>
                    <a:pt x="472" y="180"/>
                  </a:lnTo>
                  <a:lnTo>
                    <a:pt x="472" y="178"/>
                  </a:lnTo>
                  <a:lnTo>
                    <a:pt x="475" y="178"/>
                  </a:lnTo>
                  <a:lnTo>
                    <a:pt x="475" y="175"/>
                  </a:lnTo>
                  <a:lnTo>
                    <a:pt x="477" y="175"/>
                  </a:lnTo>
                  <a:lnTo>
                    <a:pt x="477" y="178"/>
                  </a:lnTo>
                  <a:lnTo>
                    <a:pt x="475" y="178"/>
                  </a:lnTo>
                  <a:lnTo>
                    <a:pt x="475" y="180"/>
                  </a:lnTo>
                  <a:lnTo>
                    <a:pt x="475" y="178"/>
                  </a:lnTo>
                  <a:lnTo>
                    <a:pt x="477" y="178"/>
                  </a:lnTo>
                  <a:lnTo>
                    <a:pt x="475" y="178"/>
                  </a:lnTo>
                  <a:lnTo>
                    <a:pt x="475" y="180"/>
                  </a:lnTo>
                  <a:lnTo>
                    <a:pt x="475" y="183"/>
                  </a:lnTo>
                  <a:lnTo>
                    <a:pt x="472" y="183"/>
                  </a:lnTo>
                  <a:lnTo>
                    <a:pt x="469" y="183"/>
                  </a:lnTo>
                  <a:lnTo>
                    <a:pt x="469" y="185"/>
                  </a:lnTo>
                  <a:lnTo>
                    <a:pt x="467" y="185"/>
                  </a:lnTo>
                  <a:lnTo>
                    <a:pt x="467" y="188"/>
                  </a:lnTo>
                  <a:lnTo>
                    <a:pt x="464" y="188"/>
                  </a:lnTo>
                  <a:lnTo>
                    <a:pt x="464" y="185"/>
                  </a:lnTo>
                  <a:close/>
                  <a:moveTo>
                    <a:pt x="472" y="203"/>
                  </a:moveTo>
                  <a:lnTo>
                    <a:pt x="472" y="201"/>
                  </a:lnTo>
                  <a:lnTo>
                    <a:pt x="475" y="201"/>
                  </a:lnTo>
                  <a:lnTo>
                    <a:pt x="475" y="198"/>
                  </a:lnTo>
                  <a:lnTo>
                    <a:pt x="477" y="198"/>
                  </a:lnTo>
                  <a:lnTo>
                    <a:pt x="480" y="198"/>
                  </a:lnTo>
                  <a:lnTo>
                    <a:pt x="477" y="198"/>
                  </a:lnTo>
                  <a:lnTo>
                    <a:pt x="480" y="198"/>
                  </a:lnTo>
                  <a:lnTo>
                    <a:pt x="480" y="201"/>
                  </a:lnTo>
                  <a:lnTo>
                    <a:pt x="480" y="203"/>
                  </a:lnTo>
                  <a:lnTo>
                    <a:pt x="477" y="203"/>
                  </a:lnTo>
                  <a:lnTo>
                    <a:pt x="475" y="203"/>
                  </a:lnTo>
                  <a:lnTo>
                    <a:pt x="475" y="206"/>
                  </a:lnTo>
                  <a:lnTo>
                    <a:pt x="472" y="206"/>
                  </a:lnTo>
                  <a:lnTo>
                    <a:pt x="472" y="203"/>
                  </a:lnTo>
                  <a:close/>
                  <a:moveTo>
                    <a:pt x="485" y="256"/>
                  </a:moveTo>
                  <a:lnTo>
                    <a:pt x="487" y="254"/>
                  </a:lnTo>
                  <a:lnTo>
                    <a:pt x="487" y="251"/>
                  </a:lnTo>
                  <a:lnTo>
                    <a:pt x="487" y="249"/>
                  </a:lnTo>
                  <a:lnTo>
                    <a:pt x="490" y="249"/>
                  </a:lnTo>
                  <a:lnTo>
                    <a:pt x="490" y="251"/>
                  </a:lnTo>
                  <a:lnTo>
                    <a:pt x="490" y="254"/>
                  </a:lnTo>
                  <a:lnTo>
                    <a:pt x="490" y="256"/>
                  </a:lnTo>
                  <a:lnTo>
                    <a:pt x="492" y="256"/>
                  </a:lnTo>
                  <a:lnTo>
                    <a:pt x="492" y="259"/>
                  </a:lnTo>
                  <a:lnTo>
                    <a:pt x="490" y="259"/>
                  </a:lnTo>
                  <a:lnTo>
                    <a:pt x="487" y="259"/>
                  </a:lnTo>
                  <a:lnTo>
                    <a:pt x="487" y="256"/>
                  </a:lnTo>
                  <a:lnTo>
                    <a:pt x="485" y="256"/>
                  </a:lnTo>
                  <a:close/>
                  <a:moveTo>
                    <a:pt x="475" y="155"/>
                  </a:moveTo>
                  <a:lnTo>
                    <a:pt x="475" y="152"/>
                  </a:lnTo>
                  <a:lnTo>
                    <a:pt x="475" y="155"/>
                  </a:lnTo>
                  <a:lnTo>
                    <a:pt x="475" y="152"/>
                  </a:lnTo>
                  <a:lnTo>
                    <a:pt x="477" y="152"/>
                  </a:lnTo>
                  <a:lnTo>
                    <a:pt x="480" y="152"/>
                  </a:lnTo>
                  <a:lnTo>
                    <a:pt x="482" y="152"/>
                  </a:lnTo>
                  <a:lnTo>
                    <a:pt x="482" y="150"/>
                  </a:lnTo>
                  <a:lnTo>
                    <a:pt x="482" y="152"/>
                  </a:lnTo>
                  <a:lnTo>
                    <a:pt x="485" y="152"/>
                  </a:lnTo>
                  <a:lnTo>
                    <a:pt x="485" y="150"/>
                  </a:lnTo>
                  <a:lnTo>
                    <a:pt x="485" y="152"/>
                  </a:lnTo>
                  <a:lnTo>
                    <a:pt x="487" y="152"/>
                  </a:lnTo>
                  <a:lnTo>
                    <a:pt x="487" y="155"/>
                  </a:lnTo>
                  <a:lnTo>
                    <a:pt x="485" y="155"/>
                  </a:lnTo>
                  <a:lnTo>
                    <a:pt x="482" y="155"/>
                  </a:lnTo>
                  <a:lnTo>
                    <a:pt x="480" y="155"/>
                  </a:lnTo>
                  <a:lnTo>
                    <a:pt x="477" y="155"/>
                  </a:lnTo>
                  <a:lnTo>
                    <a:pt x="477" y="158"/>
                  </a:lnTo>
                  <a:lnTo>
                    <a:pt x="475" y="158"/>
                  </a:lnTo>
                  <a:lnTo>
                    <a:pt x="475" y="155"/>
                  </a:lnTo>
                  <a:close/>
                  <a:moveTo>
                    <a:pt x="581" y="264"/>
                  </a:moveTo>
                  <a:lnTo>
                    <a:pt x="581" y="262"/>
                  </a:lnTo>
                  <a:lnTo>
                    <a:pt x="581" y="259"/>
                  </a:lnTo>
                  <a:lnTo>
                    <a:pt x="584" y="259"/>
                  </a:lnTo>
                  <a:lnTo>
                    <a:pt x="584" y="262"/>
                  </a:lnTo>
                  <a:lnTo>
                    <a:pt x="584" y="259"/>
                  </a:lnTo>
                  <a:lnTo>
                    <a:pt x="584" y="256"/>
                  </a:lnTo>
                  <a:lnTo>
                    <a:pt x="586" y="256"/>
                  </a:lnTo>
                  <a:lnTo>
                    <a:pt x="586" y="259"/>
                  </a:lnTo>
                  <a:lnTo>
                    <a:pt x="586" y="256"/>
                  </a:lnTo>
                  <a:lnTo>
                    <a:pt x="586" y="259"/>
                  </a:lnTo>
                  <a:lnTo>
                    <a:pt x="586" y="262"/>
                  </a:lnTo>
                  <a:lnTo>
                    <a:pt x="589" y="262"/>
                  </a:lnTo>
                  <a:lnTo>
                    <a:pt x="589" y="264"/>
                  </a:lnTo>
                  <a:lnTo>
                    <a:pt x="586" y="264"/>
                  </a:lnTo>
                  <a:lnTo>
                    <a:pt x="584" y="264"/>
                  </a:lnTo>
                  <a:lnTo>
                    <a:pt x="581" y="264"/>
                  </a:lnTo>
                  <a:close/>
                  <a:moveTo>
                    <a:pt x="482" y="196"/>
                  </a:moveTo>
                  <a:lnTo>
                    <a:pt x="482" y="193"/>
                  </a:lnTo>
                  <a:lnTo>
                    <a:pt x="485" y="193"/>
                  </a:lnTo>
                  <a:lnTo>
                    <a:pt x="485" y="191"/>
                  </a:lnTo>
                  <a:lnTo>
                    <a:pt x="485" y="188"/>
                  </a:lnTo>
                  <a:lnTo>
                    <a:pt x="487" y="188"/>
                  </a:lnTo>
                  <a:lnTo>
                    <a:pt x="487" y="191"/>
                  </a:lnTo>
                  <a:lnTo>
                    <a:pt x="490" y="191"/>
                  </a:lnTo>
                  <a:lnTo>
                    <a:pt x="490" y="193"/>
                  </a:lnTo>
                  <a:lnTo>
                    <a:pt x="490" y="196"/>
                  </a:lnTo>
                  <a:lnTo>
                    <a:pt x="487" y="196"/>
                  </a:lnTo>
                  <a:lnTo>
                    <a:pt x="485" y="196"/>
                  </a:lnTo>
                  <a:lnTo>
                    <a:pt x="482" y="196"/>
                  </a:lnTo>
                  <a:close/>
                  <a:moveTo>
                    <a:pt x="477" y="175"/>
                  </a:moveTo>
                  <a:lnTo>
                    <a:pt x="477" y="173"/>
                  </a:lnTo>
                  <a:lnTo>
                    <a:pt x="480" y="173"/>
                  </a:lnTo>
                  <a:lnTo>
                    <a:pt x="480" y="170"/>
                  </a:lnTo>
                  <a:lnTo>
                    <a:pt x="482" y="170"/>
                  </a:lnTo>
                  <a:lnTo>
                    <a:pt x="482" y="168"/>
                  </a:lnTo>
                  <a:lnTo>
                    <a:pt x="485" y="168"/>
                  </a:lnTo>
                  <a:lnTo>
                    <a:pt x="487" y="168"/>
                  </a:lnTo>
                  <a:lnTo>
                    <a:pt x="485" y="168"/>
                  </a:lnTo>
                  <a:lnTo>
                    <a:pt x="485" y="170"/>
                  </a:lnTo>
                  <a:lnTo>
                    <a:pt x="482" y="170"/>
                  </a:lnTo>
                  <a:lnTo>
                    <a:pt x="482" y="173"/>
                  </a:lnTo>
                  <a:lnTo>
                    <a:pt x="480" y="173"/>
                  </a:lnTo>
                  <a:lnTo>
                    <a:pt x="482" y="173"/>
                  </a:lnTo>
                  <a:lnTo>
                    <a:pt x="482" y="170"/>
                  </a:lnTo>
                  <a:lnTo>
                    <a:pt x="485" y="170"/>
                  </a:lnTo>
                  <a:lnTo>
                    <a:pt x="485" y="168"/>
                  </a:lnTo>
                  <a:lnTo>
                    <a:pt x="485" y="170"/>
                  </a:lnTo>
                  <a:lnTo>
                    <a:pt x="485" y="173"/>
                  </a:lnTo>
                  <a:lnTo>
                    <a:pt x="485" y="175"/>
                  </a:lnTo>
                  <a:lnTo>
                    <a:pt x="482" y="175"/>
                  </a:lnTo>
                  <a:lnTo>
                    <a:pt x="480" y="175"/>
                  </a:lnTo>
                  <a:lnTo>
                    <a:pt x="477" y="175"/>
                  </a:lnTo>
                  <a:close/>
                  <a:moveTo>
                    <a:pt x="472" y="208"/>
                  </a:moveTo>
                  <a:lnTo>
                    <a:pt x="475" y="208"/>
                  </a:lnTo>
                  <a:lnTo>
                    <a:pt x="477" y="208"/>
                  </a:lnTo>
                  <a:lnTo>
                    <a:pt x="480" y="208"/>
                  </a:lnTo>
                  <a:lnTo>
                    <a:pt x="477" y="211"/>
                  </a:lnTo>
                  <a:lnTo>
                    <a:pt x="480" y="211"/>
                  </a:lnTo>
                  <a:lnTo>
                    <a:pt x="480" y="208"/>
                  </a:lnTo>
                  <a:lnTo>
                    <a:pt x="482" y="208"/>
                  </a:lnTo>
                  <a:lnTo>
                    <a:pt x="482" y="211"/>
                  </a:lnTo>
                  <a:lnTo>
                    <a:pt x="482" y="213"/>
                  </a:lnTo>
                  <a:lnTo>
                    <a:pt x="480" y="213"/>
                  </a:lnTo>
                  <a:lnTo>
                    <a:pt x="477" y="213"/>
                  </a:lnTo>
                  <a:lnTo>
                    <a:pt x="475" y="213"/>
                  </a:lnTo>
                  <a:lnTo>
                    <a:pt x="475" y="211"/>
                  </a:lnTo>
                  <a:lnTo>
                    <a:pt x="472" y="211"/>
                  </a:lnTo>
                  <a:lnTo>
                    <a:pt x="472" y="208"/>
                  </a:lnTo>
                  <a:close/>
                  <a:moveTo>
                    <a:pt x="576" y="244"/>
                  </a:moveTo>
                  <a:lnTo>
                    <a:pt x="579" y="244"/>
                  </a:lnTo>
                  <a:lnTo>
                    <a:pt x="579" y="241"/>
                  </a:lnTo>
                  <a:lnTo>
                    <a:pt x="579" y="239"/>
                  </a:lnTo>
                  <a:lnTo>
                    <a:pt x="581" y="239"/>
                  </a:lnTo>
                  <a:lnTo>
                    <a:pt x="581" y="241"/>
                  </a:lnTo>
                  <a:lnTo>
                    <a:pt x="581" y="244"/>
                  </a:lnTo>
                  <a:lnTo>
                    <a:pt x="584" y="244"/>
                  </a:lnTo>
                  <a:lnTo>
                    <a:pt x="581" y="244"/>
                  </a:lnTo>
                  <a:lnTo>
                    <a:pt x="584" y="244"/>
                  </a:lnTo>
                  <a:lnTo>
                    <a:pt x="584" y="246"/>
                  </a:lnTo>
                  <a:lnTo>
                    <a:pt x="581" y="246"/>
                  </a:lnTo>
                  <a:lnTo>
                    <a:pt x="581" y="249"/>
                  </a:lnTo>
                  <a:lnTo>
                    <a:pt x="579" y="249"/>
                  </a:lnTo>
                  <a:lnTo>
                    <a:pt x="579" y="246"/>
                  </a:lnTo>
                  <a:lnTo>
                    <a:pt x="576" y="246"/>
                  </a:lnTo>
                  <a:lnTo>
                    <a:pt x="576" y="244"/>
                  </a:lnTo>
                  <a:close/>
                  <a:moveTo>
                    <a:pt x="515" y="140"/>
                  </a:moveTo>
                  <a:lnTo>
                    <a:pt x="515" y="137"/>
                  </a:lnTo>
                  <a:lnTo>
                    <a:pt x="518" y="137"/>
                  </a:lnTo>
                  <a:lnTo>
                    <a:pt x="520" y="137"/>
                  </a:lnTo>
                  <a:lnTo>
                    <a:pt x="520" y="135"/>
                  </a:lnTo>
                  <a:lnTo>
                    <a:pt x="523" y="135"/>
                  </a:lnTo>
                  <a:lnTo>
                    <a:pt x="523" y="132"/>
                  </a:lnTo>
                  <a:lnTo>
                    <a:pt x="525" y="132"/>
                  </a:lnTo>
                  <a:lnTo>
                    <a:pt x="525" y="135"/>
                  </a:lnTo>
                  <a:lnTo>
                    <a:pt x="525" y="137"/>
                  </a:lnTo>
                  <a:lnTo>
                    <a:pt x="523" y="137"/>
                  </a:lnTo>
                  <a:lnTo>
                    <a:pt x="520" y="137"/>
                  </a:lnTo>
                  <a:lnTo>
                    <a:pt x="520" y="140"/>
                  </a:lnTo>
                  <a:lnTo>
                    <a:pt x="518" y="140"/>
                  </a:lnTo>
                  <a:lnTo>
                    <a:pt x="515" y="140"/>
                  </a:lnTo>
                  <a:close/>
                  <a:moveTo>
                    <a:pt x="561" y="249"/>
                  </a:moveTo>
                  <a:lnTo>
                    <a:pt x="563" y="249"/>
                  </a:lnTo>
                  <a:lnTo>
                    <a:pt x="563" y="246"/>
                  </a:lnTo>
                  <a:lnTo>
                    <a:pt x="563" y="249"/>
                  </a:lnTo>
                  <a:lnTo>
                    <a:pt x="563" y="246"/>
                  </a:lnTo>
                  <a:lnTo>
                    <a:pt x="563" y="249"/>
                  </a:lnTo>
                  <a:lnTo>
                    <a:pt x="566" y="249"/>
                  </a:lnTo>
                  <a:lnTo>
                    <a:pt x="566" y="246"/>
                  </a:lnTo>
                  <a:lnTo>
                    <a:pt x="566" y="249"/>
                  </a:lnTo>
                  <a:lnTo>
                    <a:pt x="568" y="249"/>
                  </a:lnTo>
                  <a:lnTo>
                    <a:pt x="568" y="251"/>
                  </a:lnTo>
                  <a:lnTo>
                    <a:pt x="566" y="251"/>
                  </a:lnTo>
                  <a:lnTo>
                    <a:pt x="563" y="251"/>
                  </a:lnTo>
                  <a:lnTo>
                    <a:pt x="561" y="251"/>
                  </a:lnTo>
                  <a:lnTo>
                    <a:pt x="561" y="249"/>
                  </a:lnTo>
                  <a:close/>
                  <a:moveTo>
                    <a:pt x="487" y="221"/>
                  </a:moveTo>
                  <a:lnTo>
                    <a:pt x="490" y="221"/>
                  </a:lnTo>
                  <a:lnTo>
                    <a:pt x="492" y="221"/>
                  </a:lnTo>
                  <a:lnTo>
                    <a:pt x="492" y="223"/>
                  </a:lnTo>
                  <a:lnTo>
                    <a:pt x="495" y="223"/>
                  </a:lnTo>
                  <a:lnTo>
                    <a:pt x="495" y="226"/>
                  </a:lnTo>
                  <a:lnTo>
                    <a:pt x="495" y="223"/>
                  </a:lnTo>
                  <a:lnTo>
                    <a:pt x="495" y="226"/>
                  </a:lnTo>
                  <a:lnTo>
                    <a:pt x="492" y="223"/>
                  </a:lnTo>
                  <a:lnTo>
                    <a:pt x="492" y="226"/>
                  </a:lnTo>
                  <a:lnTo>
                    <a:pt x="490" y="226"/>
                  </a:lnTo>
                  <a:lnTo>
                    <a:pt x="487" y="226"/>
                  </a:lnTo>
                  <a:lnTo>
                    <a:pt x="487" y="223"/>
                  </a:lnTo>
                  <a:lnTo>
                    <a:pt x="487" y="221"/>
                  </a:lnTo>
                  <a:close/>
                  <a:moveTo>
                    <a:pt x="497" y="165"/>
                  </a:moveTo>
                  <a:lnTo>
                    <a:pt x="500" y="165"/>
                  </a:lnTo>
                  <a:lnTo>
                    <a:pt x="500" y="163"/>
                  </a:lnTo>
                  <a:lnTo>
                    <a:pt x="502" y="163"/>
                  </a:lnTo>
                  <a:lnTo>
                    <a:pt x="505" y="163"/>
                  </a:lnTo>
                  <a:lnTo>
                    <a:pt x="505" y="165"/>
                  </a:lnTo>
                  <a:lnTo>
                    <a:pt x="505" y="168"/>
                  </a:lnTo>
                  <a:lnTo>
                    <a:pt x="502" y="168"/>
                  </a:lnTo>
                  <a:lnTo>
                    <a:pt x="500" y="168"/>
                  </a:lnTo>
                  <a:lnTo>
                    <a:pt x="500" y="165"/>
                  </a:lnTo>
                  <a:lnTo>
                    <a:pt x="497" y="165"/>
                  </a:lnTo>
                  <a:close/>
                  <a:moveTo>
                    <a:pt x="614" y="239"/>
                  </a:moveTo>
                  <a:lnTo>
                    <a:pt x="614" y="236"/>
                  </a:lnTo>
                  <a:lnTo>
                    <a:pt x="617" y="236"/>
                  </a:lnTo>
                  <a:lnTo>
                    <a:pt x="617" y="234"/>
                  </a:lnTo>
                  <a:lnTo>
                    <a:pt x="617" y="236"/>
                  </a:lnTo>
                  <a:lnTo>
                    <a:pt x="617" y="239"/>
                  </a:lnTo>
                  <a:lnTo>
                    <a:pt x="617" y="241"/>
                  </a:lnTo>
                  <a:lnTo>
                    <a:pt x="617" y="244"/>
                  </a:lnTo>
                  <a:lnTo>
                    <a:pt x="619" y="244"/>
                  </a:lnTo>
                  <a:lnTo>
                    <a:pt x="619" y="246"/>
                  </a:lnTo>
                  <a:lnTo>
                    <a:pt x="617" y="246"/>
                  </a:lnTo>
                  <a:lnTo>
                    <a:pt x="617" y="244"/>
                  </a:lnTo>
                  <a:lnTo>
                    <a:pt x="614" y="244"/>
                  </a:lnTo>
                  <a:lnTo>
                    <a:pt x="614" y="241"/>
                  </a:lnTo>
                  <a:lnTo>
                    <a:pt x="614" y="239"/>
                  </a:lnTo>
                  <a:close/>
                  <a:moveTo>
                    <a:pt x="606" y="241"/>
                  </a:moveTo>
                  <a:lnTo>
                    <a:pt x="606" y="239"/>
                  </a:lnTo>
                  <a:lnTo>
                    <a:pt x="609" y="239"/>
                  </a:lnTo>
                  <a:lnTo>
                    <a:pt x="609" y="236"/>
                  </a:lnTo>
                  <a:lnTo>
                    <a:pt x="611" y="236"/>
                  </a:lnTo>
                  <a:lnTo>
                    <a:pt x="611" y="239"/>
                  </a:lnTo>
                  <a:lnTo>
                    <a:pt x="614" y="239"/>
                  </a:lnTo>
                  <a:lnTo>
                    <a:pt x="614" y="241"/>
                  </a:lnTo>
                  <a:lnTo>
                    <a:pt x="611" y="241"/>
                  </a:lnTo>
                  <a:lnTo>
                    <a:pt x="611" y="244"/>
                  </a:lnTo>
                  <a:lnTo>
                    <a:pt x="611" y="241"/>
                  </a:lnTo>
                  <a:lnTo>
                    <a:pt x="609" y="241"/>
                  </a:lnTo>
                  <a:lnTo>
                    <a:pt x="606" y="241"/>
                  </a:lnTo>
                  <a:close/>
                  <a:moveTo>
                    <a:pt x="495" y="259"/>
                  </a:moveTo>
                  <a:lnTo>
                    <a:pt x="495" y="256"/>
                  </a:lnTo>
                  <a:lnTo>
                    <a:pt x="497" y="256"/>
                  </a:lnTo>
                  <a:lnTo>
                    <a:pt x="497" y="259"/>
                  </a:lnTo>
                  <a:lnTo>
                    <a:pt x="500" y="259"/>
                  </a:lnTo>
                  <a:lnTo>
                    <a:pt x="500" y="262"/>
                  </a:lnTo>
                  <a:lnTo>
                    <a:pt x="502" y="262"/>
                  </a:lnTo>
                  <a:lnTo>
                    <a:pt x="505" y="262"/>
                  </a:lnTo>
                  <a:lnTo>
                    <a:pt x="505" y="264"/>
                  </a:lnTo>
                  <a:lnTo>
                    <a:pt x="502" y="264"/>
                  </a:lnTo>
                  <a:lnTo>
                    <a:pt x="502" y="262"/>
                  </a:lnTo>
                  <a:lnTo>
                    <a:pt x="500" y="262"/>
                  </a:lnTo>
                  <a:lnTo>
                    <a:pt x="497" y="262"/>
                  </a:lnTo>
                  <a:lnTo>
                    <a:pt x="495" y="262"/>
                  </a:lnTo>
                  <a:lnTo>
                    <a:pt x="495" y="259"/>
                  </a:lnTo>
                  <a:close/>
                  <a:moveTo>
                    <a:pt x="464" y="193"/>
                  </a:moveTo>
                  <a:lnTo>
                    <a:pt x="464" y="191"/>
                  </a:lnTo>
                  <a:lnTo>
                    <a:pt x="467" y="191"/>
                  </a:lnTo>
                  <a:lnTo>
                    <a:pt x="467" y="188"/>
                  </a:lnTo>
                  <a:lnTo>
                    <a:pt x="469" y="188"/>
                  </a:lnTo>
                  <a:lnTo>
                    <a:pt x="469" y="191"/>
                  </a:lnTo>
                  <a:lnTo>
                    <a:pt x="469" y="193"/>
                  </a:lnTo>
                  <a:lnTo>
                    <a:pt x="467" y="193"/>
                  </a:lnTo>
                  <a:lnTo>
                    <a:pt x="464" y="193"/>
                  </a:lnTo>
                  <a:close/>
                  <a:moveTo>
                    <a:pt x="490" y="193"/>
                  </a:moveTo>
                  <a:lnTo>
                    <a:pt x="492" y="193"/>
                  </a:lnTo>
                  <a:lnTo>
                    <a:pt x="495" y="193"/>
                  </a:lnTo>
                  <a:lnTo>
                    <a:pt x="495" y="196"/>
                  </a:lnTo>
                  <a:lnTo>
                    <a:pt x="495" y="198"/>
                  </a:lnTo>
                  <a:lnTo>
                    <a:pt x="492" y="198"/>
                  </a:lnTo>
                  <a:lnTo>
                    <a:pt x="490" y="198"/>
                  </a:lnTo>
                  <a:lnTo>
                    <a:pt x="490" y="196"/>
                  </a:lnTo>
                  <a:lnTo>
                    <a:pt x="490" y="193"/>
                  </a:lnTo>
                  <a:close/>
                  <a:moveTo>
                    <a:pt x="469" y="168"/>
                  </a:moveTo>
                  <a:lnTo>
                    <a:pt x="472" y="168"/>
                  </a:lnTo>
                  <a:lnTo>
                    <a:pt x="472" y="170"/>
                  </a:lnTo>
                  <a:lnTo>
                    <a:pt x="475" y="170"/>
                  </a:lnTo>
                  <a:lnTo>
                    <a:pt x="477" y="170"/>
                  </a:lnTo>
                  <a:lnTo>
                    <a:pt x="477" y="173"/>
                  </a:lnTo>
                  <a:lnTo>
                    <a:pt x="475" y="173"/>
                  </a:lnTo>
                  <a:lnTo>
                    <a:pt x="472" y="173"/>
                  </a:lnTo>
                  <a:lnTo>
                    <a:pt x="472" y="170"/>
                  </a:lnTo>
                  <a:lnTo>
                    <a:pt x="469" y="170"/>
                  </a:lnTo>
                  <a:lnTo>
                    <a:pt x="469" y="168"/>
                  </a:lnTo>
                  <a:close/>
                  <a:moveTo>
                    <a:pt x="505" y="196"/>
                  </a:moveTo>
                  <a:lnTo>
                    <a:pt x="505" y="193"/>
                  </a:lnTo>
                  <a:lnTo>
                    <a:pt x="508" y="193"/>
                  </a:lnTo>
                  <a:lnTo>
                    <a:pt x="510" y="193"/>
                  </a:lnTo>
                  <a:lnTo>
                    <a:pt x="510" y="191"/>
                  </a:lnTo>
                  <a:lnTo>
                    <a:pt x="510" y="193"/>
                  </a:lnTo>
                  <a:lnTo>
                    <a:pt x="510" y="196"/>
                  </a:lnTo>
                  <a:lnTo>
                    <a:pt x="510" y="198"/>
                  </a:lnTo>
                  <a:lnTo>
                    <a:pt x="508" y="198"/>
                  </a:lnTo>
                  <a:lnTo>
                    <a:pt x="505" y="198"/>
                  </a:lnTo>
                  <a:lnTo>
                    <a:pt x="505" y="196"/>
                  </a:lnTo>
                  <a:close/>
                  <a:moveTo>
                    <a:pt x="495" y="262"/>
                  </a:moveTo>
                  <a:lnTo>
                    <a:pt x="497" y="262"/>
                  </a:lnTo>
                  <a:lnTo>
                    <a:pt x="497" y="264"/>
                  </a:lnTo>
                  <a:lnTo>
                    <a:pt x="500" y="264"/>
                  </a:lnTo>
                  <a:lnTo>
                    <a:pt x="502" y="264"/>
                  </a:lnTo>
                  <a:lnTo>
                    <a:pt x="505" y="264"/>
                  </a:lnTo>
                  <a:lnTo>
                    <a:pt x="505" y="267"/>
                  </a:lnTo>
                  <a:lnTo>
                    <a:pt x="502" y="267"/>
                  </a:lnTo>
                  <a:lnTo>
                    <a:pt x="500" y="267"/>
                  </a:lnTo>
                  <a:lnTo>
                    <a:pt x="497" y="267"/>
                  </a:lnTo>
                  <a:lnTo>
                    <a:pt x="497" y="264"/>
                  </a:lnTo>
                  <a:lnTo>
                    <a:pt x="495" y="264"/>
                  </a:lnTo>
                  <a:lnTo>
                    <a:pt x="495" y="262"/>
                  </a:lnTo>
                  <a:close/>
                  <a:moveTo>
                    <a:pt x="508" y="272"/>
                  </a:moveTo>
                  <a:lnTo>
                    <a:pt x="508" y="269"/>
                  </a:lnTo>
                  <a:lnTo>
                    <a:pt x="510" y="269"/>
                  </a:lnTo>
                  <a:lnTo>
                    <a:pt x="510" y="267"/>
                  </a:lnTo>
                  <a:lnTo>
                    <a:pt x="513" y="267"/>
                  </a:lnTo>
                  <a:lnTo>
                    <a:pt x="515" y="267"/>
                  </a:lnTo>
                  <a:lnTo>
                    <a:pt x="513" y="269"/>
                  </a:lnTo>
                  <a:lnTo>
                    <a:pt x="510" y="269"/>
                  </a:lnTo>
                  <a:lnTo>
                    <a:pt x="510" y="272"/>
                  </a:lnTo>
                  <a:lnTo>
                    <a:pt x="510" y="274"/>
                  </a:lnTo>
                  <a:lnTo>
                    <a:pt x="510" y="272"/>
                  </a:lnTo>
                  <a:lnTo>
                    <a:pt x="508" y="272"/>
                  </a:lnTo>
                  <a:close/>
                  <a:moveTo>
                    <a:pt x="500" y="259"/>
                  </a:moveTo>
                  <a:lnTo>
                    <a:pt x="502" y="259"/>
                  </a:lnTo>
                  <a:lnTo>
                    <a:pt x="502" y="262"/>
                  </a:lnTo>
                  <a:lnTo>
                    <a:pt x="505" y="262"/>
                  </a:lnTo>
                  <a:lnTo>
                    <a:pt x="508" y="262"/>
                  </a:lnTo>
                  <a:lnTo>
                    <a:pt x="510" y="262"/>
                  </a:lnTo>
                  <a:lnTo>
                    <a:pt x="513" y="262"/>
                  </a:lnTo>
                  <a:lnTo>
                    <a:pt x="510" y="262"/>
                  </a:lnTo>
                  <a:lnTo>
                    <a:pt x="510" y="264"/>
                  </a:lnTo>
                  <a:lnTo>
                    <a:pt x="508" y="264"/>
                  </a:lnTo>
                  <a:lnTo>
                    <a:pt x="505" y="264"/>
                  </a:lnTo>
                  <a:lnTo>
                    <a:pt x="508" y="264"/>
                  </a:lnTo>
                  <a:lnTo>
                    <a:pt x="508" y="262"/>
                  </a:lnTo>
                  <a:lnTo>
                    <a:pt x="510" y="262"/>
                  </a:lnTo>
                  <a:lnTo>
                    <a:pt x="508" y="262"/>
                  </a:lnTo>
                  <a:lnTo>
                    <a:pt x="505" y="262"/>
                  </a:lnTo>
                  <a:lnTo>
                    <a:pt x="505" y="264"/>
                  </a:lnTo>
                  <a:lnTo>
                    <a:pt x="505" y="262"/>
                  </a:lnTo>
                  <a:lnTo>
                    <a:pt x="502" y="262"/>
                  </a:lnTo>
                  <a:lnTo>
                    <a:pt x="500" y="262"/>
                  </a:lnTo>
                  <a:lnTo>
                    <a:pt x="500" y="259"/>
                  </a:lnTo>
                  <a:close/>
                  <a:moveTo>
                    <a:pt x="502" y="272"/>
                  </a:moveTo>
                  <a:lnTo>
                    <a:pt x="505" y="272"/>
                  </a:lnTo>
                  <a:lnTo>
                    <a:pt x="505" y="269"/>
                  </a:lnTo>
                  <a:lnTo>
                    <a:pt x="508" y="269"/>
                  </a:lnTo>
                  <a:lnTo>
                    <a:pt x="508" y="272"/>
                  </a:lnTo>
                  <a:lnTo>
                    <a:pt x="510" y="272"/>
                  </a:lnTo>
                  <a:lnTo>
                    <a:pt x="510" y="274"/>
                  </a:lnTo>
                  <a:lnTo>
                    <a:pt x="508" y="274"/>
                  </a:lnTo>
                  <a:lnTo>
                    <a:pt x="505" y="274"/>
                  </a:lnTo>
                  <a:lnTo>
                    <a:pt x="505" y="277"/>
                  </a:lnTo>
                  <a:lnTo>
                    <a:pt x="505" y="274"/>
                  </a:lnTo>
                  <a:lnTo>
                    <a:pt x="505" y="272"/>
                  </a:lnTo>
                  <a:lnTo>
                    <a:pt x="502" y="272"/>
                  </a:lnTo>
                  <a:close/>
                  <a:moveTo>
                    <a:pt x="462" y="208"/>
                  </a:moveTo>
                  <a:lnTo>
                    <a:pt x="462" y="206"/>
                  </a:lnTo>
                  <a:lnTo>
                    <a:pt x="464" y="206"/>
                  </a:lnTo>
                  <a:lnTo>
                    <a:pt x="464" y="203"/>
                  </a:lnTo>
                  <a:lnTo>
                    <a:pt x="467" y="203"/>
                  </a:lnTo>
                  <a:lnTo>
                    <a:pt x="467" y="206"/>
                  </a:lnTo>
                  <a:lnTo>
                    <a:pt x="464" y="206"/>
                  </a:lnTo>
                  <a:lnTo>
                    <a:pt x="464" y="208"/>
                  </a:lnTo>
                  <a:lnTo>
                    <a:pt x="464" y="206"/>
                  </a:lnTo>
                  <a:lnTo>
                    <a:pt x="467" y="206"/>
                  </a:lnTo>
                  <a:lnTo>
                    <a:pt x="467" y="203"/>
                  </a:lnTo>
                  <a:lnTo>
                    <a:pt x="469" y="203"/>
                  </a:lnTo>
                  <a:lnTo>
                    <a:pt x="469" y="206"/>
                  </a:lnTo>
                  <a:lnTo>
                    <a:pt x="467" y="206"/>
                  </a:lnTo>
                  <a:lnTo>
                    <a:pt x="467" y="208"/>
                  </a:lnTo>
                  <a:lnTo>
                    <a:pt x="464" y="208"/>
                  </a:lnTo>
                  <a:lnTo>
                    <a:pt x="462" y="208"/>
                  </a:lnTo>
                  <a:close/>
                  <a:moveTo>
                    <a:pt x="482" y="198"/>
                  </a:moveTo>
                  <a:lnTo>
                    <a:pt x="485" y="198"/>
                  </a:lnTo>
                  <a:lnTo>
                    <a:pt x="485" y="196"/>
                  </a:lnTo>
                  <a:lnTo>
                    <a:pt x="487" y="196"/>
                  </a:lnTo>
                  <a:lnTo>
                    <a:pt x="487" y="198"/>
                  </a:lnTo>
                  <a:lnTo>
                    <a:pt x="490" y="198"/>
                  </a:lnTo>
                  <a:lnTo>
                    <a:pt x="487" y="198"/>
                  </a:lnTo>
                  <a:lnTo>
                    <a:pt x="490" y="198"/>
                  </a:lnTo>
                  <a:lnTo>
                    <a:pt x="487" y="198"/>
                  </a:lnTo>
                  <a:lnTo>
                    <a:pt x="487" y="201"/>
                  </a:lnTo>
                  <a:lnTo>
                    <a:pt x="485" y="201"/>
                  </a:lnTo>
                  <a:lnTo>
                    <a:pt x="482" y="198"/>
                  </a:lnTo>
                  <a:close/>
                  <a:moveTo>
                    <a:pt x="454" y="183"/>
                  </a:moveTo>
                  <a:lnTo>
                    <a:pt x="457" y="183"/>
                  </a:lnTo>
                  <a:lnTo>
                    <a:pt x="459" y="180"/>
                  </a:lnTo>
                  <a:lnTo>
                    <a:pt x="462" y="180"/>
                  </a:lnTo>
                  <a:lnTo>
                    <a:pt x="462" y="183"/>
                  </a:lnTo>
                  <a:lnTo>
                    <a:pt x="459" y="183"/>
                  </a:lnTo>
                  <a:lnTo>
                    <a:pt x="459" y="185"/>
                  </a:lnTo>
                  <a:lnTo>
                    <a:pt x="457" y="185"/>
                  </a:lnTo>
                  <a:lnTo>
                    <a:pt x="454" y="185"/>
                  </a:lnTo>
                  <a:lnTo>
                    <a:pt x="454" y="183"/>
                  </a:lnTo>
                  <a:close/>
                  <a:moveTo>
                    <a:pt x="434" y="234"/>
                  </a:moveTo>
                  <a:lnTo>
                    <a:pt x="437" y="234"/>
                  </a:lnTo>
                  <a:lnTo>
                    <a:pt x="437" y="231"/>
                  </a:lnTo>
                  <a:lnTo>
                    <a:pt x="439" y="231"/>
                  </a:lnTo>
                  <a:lnTo>
                    <a:pt x="442" y="231"/>
                  </a:lnTo>
                  <a:lnTo>
                    <a:pt x="442" y="229"/>
                  </a:lnTo>
                  <a:lnTo>
                    <a:pt x="444" y="229"/>
                  </a:lnTo>
                  <a:lnTo>
                    <a:pt x="447" y="229"/>
                  </a:lnTo>
                  <a:lnTo>
                    <a:pt x="444" y="229"/>
                  </a:lnTo>
                  <a:lnTo>
                    <a:pt x="444" y="231"/>
                  </a:lnTo>
                  <a:lnTo>
                    <a:pt x="442" y="231"/>
                  </a:lnTo>
                  <a:lnTo>
                    <a:pt x="442" y="234"/>
                  </a:lnTo>
                  <a:lnTo>
                    <a:pt x="439" y="234"/>
                  </a:lnTo>
                  <a:lnTo>
                    <a:pt x="437" y="234"/>
                  </a:lnTo>
                  <a:lnTo>
                    <a:pt x="434" y="234"/>
                  </a:lnTo>
                  <a:close/>
                  <a:moveTo>
                    <a:pt x="475" y="206"/>
                  </a:moveTo>
                  <a:lnTo>
                    <a:pt x="477" y="206"/>
                  </a:lnTo>
                  <a:lnTo>
                    <a:pt x="477" y="203"/>
                  </a:lnTo>
                  <a:lnTo>
                    <a:pt x="480" y="203"/>
                  </a:lnTo>
                  <a:lnTo>
                    <a:pt x="482" y="203"/>
                  </a:lnTo>
                  <a:lnTo>
                    <a:pt x="482" y="206"/>
                  </a:lnTo>
                  <a:lnTo>
                    <a:pt x="480" y="206"/>
                  </a:lnTo>
                  <a:lnTo>
                    <a:pt x="480" y="208"/>
                  </a:lnTo>
                  <a:lnTo>
                    <a:pt x="477" y="208"/>
                  </a:lnTo>
                  <a:lnTo>
                    <a:pt x="475" y="208"/>
                  </a:lnTo>
                  <a:lnTo>
                    <a:pt x="475" y="206"/>
                  </a:lnTo>
                  <a:close/>
                  <a:moveTo>
                    <a:pt x="490" y="251"/>
                  </a:moveTo>
                  <a:lnTo>
                    <a:pt x="492" y="251"/>
                  </a:lnTo>
                  <a:lnTo>
                    <a:pt x="492" y="254"/>
                  </a:lnTo>
                  <a:lnTo>
                    <a:pt x="495" y="254"/>
                  </a:lnTo>
                  <a:lnTo>
                    <a:pt x="495" y="256"/>
                  </a:lnTo>
                  <a:lnTo>
                    <a:pt x="495" y="259"/>
                  </a:lnTo>
                  <a:lnTo>
                    <a:pt x="492" y="259"/>
                  </a:lnTo>
                  <a:lnTo>
                    <a:pt x="492" y="256"/>
                  </a:lnTo>
                  <a:lnTo>
                    <a:pt x="492" y="254"/>
                  </a:lnTo>
                  <a:lnTo>
                    <a:pt x="490" y="251"/>
                  </a:lnTo>
                  <a:close/>
                  <a:moveTo>
                    <a:pt x="662" y="188"/>
                  </a:moveTo>
                  <a:lnTo>
                    <a:pt x="665" y="188"/>
                  </a:lnTo>
                  <a:lnTo>
                    <a:pt x="665" y="185"/>
                  </a:lnTo>
                  <a:lnTo>
                    <a:pt x="667" y="185"/>
                  </a:lnTo>
                  <a:lnTo>
                    <a:pt x="667" y="188"/>
                  </a:lnTo>
                  <a:lnTo>
                    <a:pt x="667" y="191"/>
                  </a:lnTo>
                  <a:lnTo>
                    <a:pt x="665" y="193"/>
                  </a:lnTo>
                  <a:lnTo>
                    <a:pt x="665" y="191"/>
                  </a:lnTo>
                  <a:lnTo>
                    <a:pt x="665" y="188"/>
                  </a:lnTo>
                  <a:lnTo>
                    <a:pt x="662" y="188"/>
                  </a:lnTo>
                  <a:close/>
                  <a:moveTo>
                    <a:pt x="459" y="201"/>
                  </a:moveTo>
                  <a:lnTo>
                    <a:pt x="462" y="201"/>
                  </a:lnTo>
                  <a:lnTo>
                    <a:pt x="462" y="198"/>
                  </a:lnTo>
                  <a:lnTo>
                    <a:pt x="462" y="196"/>
                  </a:lnTo>
                  <a:lnTo>
                    <a:pt x="462" y="198"/>
                  </a:lnTo>
                  <a:lnTo>
                    <a:pt x="462" y="201"/>
                  </a:lnTo>
                  <a:lnTo>
                    <a:pt x="462" y="203"/>
                  </a:lnTo>
                  <a:lnTo>
                    <a:pt x="459" y="203"/>
                  </a:lnTo>
                  <a:lnTo>
                    <a:pt x="459" y="201"/>
                  </a:lnTo>
                  <a:close/>
                  <a:moveTo>
                    <a:pt x="480" y="183"/>
                  </a:moveTo>
                  <a:lnTo>
                    <a:pt x="480" y="180"/>
                  </a:lnTo>
                  <a:lnTo>
                    <a:pt x="482" y="180"/>
                  </a:lnTo>
                  <a:lnTo>
                    <a:pt x="482" y="178"/>
                  </a:lnTo>
                  <a:lnTo>
                    <a:pt x="482" y="180"/>
                  </a:lnTo>
                  <a:lnTo>
                    <a:pt x="482" y="183"/>
                  </a:lnTo>
                  <a:lnTo>
                    <a:pt x="482" y="185"/>
                  </a:lnTo>
                  <a:lnTo>
                    <a:pt x="480" y="185"/>
                  </a:lnTo>
                  <a:lnTo>
                    <a:pt x="480" y="183"/>
                  </a:lnTo>
                  <a:close/>
                  <a:moveTo>
                    <a:pt x="558" y="254"/>
                  </a:moveTo>
                  <a:lnTo>
                    <a:pt x="558" y="251"/>
                  </a:lnTo>
                  <a:lnTo>
                    <a:pt x="561" y="251"/>
                  </a:lnTo>
                  <a:lnTo>
                    <a:pt x="561" y="254"/>
                  </a:lnTo>
                  <a:lnTo>
                    <a:pt x="561" y="256"/>
                  </a:lnTo>
                  <a:lnTo>
                    <a:pt x="558" y="256"/>
                  </a:lnTo>
                  <a:lnTo>
                    <a:pt x="558" y="254"/>
                  </a:lnTo>
                  <a:close/>
                  <a:moveTo>
                    <a:pt x="502" y="198"/>
                  </a:moveTo>
                  <a:lnTo>
                    <a:pt x="505" y="198"/>
                  </a:lnTo>
                  <a:lnTo>
                    <a:pt x="508" y="198"/>
                  </a:lnTo>
                  <a:lnTo>
                    <a:pt x="508" y="201"/>
                  </a:lnTo>
                  <a:lnTo>
                    <a:pt x="505" y="201"/>
                  </a:lnTo>
                  <a:lnTo>
                    <a:pt x="502" y="201"/>
                  </a:lnTo>
                  <a:lnTo>
                    <a:pt x="502" y="198"/>
                  </a:lnTo>
                  <a:close/>
                  <a:moveTo>
                    <a:pt x="551" y="262"/>
                  </a:moveTo>
                  <a:lnTo>
                    <a:pt x="553" y="262"/>
                  </a:lnTo>
                  <a:lnTo>
                    <a:pt x="553" y="259"/>
                  </a:lnTo>
                  <a:lnTo>
                    <a:pt x="556" y="259"/>
                  </a:lnTo>
                  <a:lnTo>
                    <a:pt x="556" y="262"/>
                  </a:lnTo>
                  <a:lnTo>
                    <a:pt x="558" y="262"/>
                  </a:lnTo>
                  <a:lnTo>
                    <a:pt x="556" y="262"/>
                  </a:lnTo>
                  <a:lnTo>
                    <a:pt x="556" y="264"/>
                  </a:lnTo>
                  <a:lnTo>
                    <a:pt x="553" y="264"/>
                  </a:lnTo>
                  <a:lnTo>
                    <a:pt x="553" y="262"/>
                  </a:lnTo>
                  <a:lnTo>
                    <a:pt x="551" y="262"/>
                  </a:lnTo>
                  <a:close/>
                  <a:moveTo>
                    <a:pt x="660" y="191"/>
                  </a:moveTo>
                  <a:lnTo>
                    <a:pt x="660" y="188"/>
                  </a:lnTo>
                  <a:lnTo>
                    <a:pt x="662" y="188"/>
                  </a:lnTo>
                  <a:lnTo>
                    <a:pt x="660" y="188"/>
                  </a:lnTo>
                  <a:lnTo>
                    <a:pt x="662" y="188"/>
                  </a:lnTo>
                  <a:lnTo>
                    <a:pt x="662" y="191"/>
                  </a:lnTo>
                  <a:lnTo>
                    <a:pt x="662" y="193"/>
                  </a:lnTo>
                  <a:lnTo>
                    <a:pt x="660" y="193"/>
                  </a:lnTo>
                  <a:lnTo>
                    <a:pt x="660" y="191"/>
                  </a:lnTo>
                  <a:close/>
                  <a:moveTo>
                    <a:pt x="449" y="185"/>
                  </a:moveTo>
                  <a:lnTo>
                    <a:pt x="449" y="183"/>
                  </a:lnTo>
                  <a:lnTo>
                    <a:pt x="452" y="183"/>
                  </a:lnTo>
                  <a:lnTo>
                    <a:pt x="452" y="180"/>
                  </a:lnTo>
                  <a:lnTo>
                    <a:pt x="454" y="180"/>
                  </a:lnTo>
                  <a:lnTo>
                    <a:pt x="457" y="180"/>
                  </a:lnTo>
                  <a:lnTo>
                    <a:pt x="454" y="180"/>
                  </a:lnTo>
                  <a:lnTo>
                    <a:pt x="454" y="183"/>
                  </a:lnTo>
                  <a:lnTo>
                    <a:pt x="452" y="183"/>
                  </a:lnTo>
                  <a:lnTo>
                    <a:pt x="452" y="185"/>
                  </a:lnTo>
                  <a:lnTo>
                    <a:pt x="449" y="185"/>
                  </a:lnTo>
                  <a:close/>
                  <a:moveTo>
                    <a:pt x="510" y="193"/>
                  </a:moveTo>
                  <a:lnTo>
                    <a:pt x="510" y="191"/>
                  </a:lnTo>
                  <a:lnTo>
                    <a:pt x="513" y="191"/>
                  </a:lnTo>
                  <a:lnTo>
                    <a:pt x="513" y="188"/>
                  </a:lnTo>
                  <a:lnTo>
                    <a:pt x="515" y="188"/>
                  </a:lnTo>
                  <a:lnTo>
                    <a:pt x="515" y="191"/>
                  </a:lnTo>
                  <a:lnTo>
                    <a:pt x="515" y="193"/>
                  </a:lnTo>
                  <a:lnTo>
                    <a:pt x="513" y="193"/>
                  </a:lnTo>
                  <a:lnTo>
                    <a:pt x="510" y="193"/>
                  </a:lnTo>
                  <a:close/>
                  <a:moveTo>
                    <a:pt x="487" y="201"/>
                  </a:moveTo>
                  <a:lnTo>
                    <a:pt x="487" y="198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198"/>
                  </a:lnTo>
                  <a:lnTo>
                    <a:pt x="487" y="198"/>
                  </a:lnTo>
                  <a:lnTo>
                    <a:pt x="487" y="196"/>
                  </a:lnTo>
                  <a:lnTo>
                    <a:pt x="490" y="196"/>
                  </a:lnTo>
                  <a:lnTo>
                    <a:pt x="490" y="198"/>
                  </a:lnTo>
                  <a:lnTo>
                    <a:pt x="490" y="201"/>
                  </a:lnTo>
                  <a:lnTo>
                    <a:pt x="487" y="201"/>
                  </a:lnTo>
                  <a:close/>
                  <a:moveTo>
                    <a:pt x="416" y="229"/>
                  </a:moveTo>
                  <a:lnTo>
                    <a:pt x="416" y="226"/>
                  </a:lnTo>
                  <a:lnTo>
                    <a:pt x="419" y="226"/>
                  </a:lnTo>
                  <a:lnTo>
                    <a:pt x="419" y="223"/>
                  </a:lnTo>
                  <a:lnTo>
                    <a:pt x="421" y="223"/>
                  </a:lnTo>
                  <a:lnTo>
                    <a:pt x="421" y="226"/>
                  </a:lnTo>
                  <a:lnTo>
                    <a:pt x="419" y="226"/>
                  </a:lnTo>
                  <a:lnTo>
                    <a:pt x="419" y="229"/>
                  </a:lnTo>
                  <a:lnTo>
                    <a:pt x="416" y="229"/>
                  </a:lnTo>
                  <a:close/>
                  <a:moveTo>
                    <a:pt x="599" y="229"/>
                  </a:moveTo>
                  <a:lnTo>
                    <a:pt x="599" y="226"/>
                  </a:lnTo>
                  <a:lnTo>
                    <a:pt x="601" y="226"/>
                  </a:lnTo>
                  <a:lnTo>
                    <a:pt x="604" y="226"/>
                  </a:lnTo>
                  <a:lnTo>
                    <a:pt x="604" y="229"/>
                  </a:lnTo>
                  <a:lnTo>
                    <a:pt x="601" y="229"/>
                  </a:lnTo>
                  <a:lnTo>
                    <a:pt x="599" y="229"/>
                  </a:lnTo>
                  <a:close/>
                  <a:moveTo>
                    <a:pt x="467" y="185"/>
                  </a:moveTo>
                  <a:lnTo>
                    <a:pt x="469" y="185"/>
                  </a:lnTo>
                  <a:lnTo>
                    <a:pt x="469" y="183"/>
                  </a:lnTo>
                  <a:lnTo>
                    <a:pt x="472" y="183"/>
                  </a:lnTo>
                  <a:lnTo>
                    <a:pt x="475" y="183"/>
                  </a:lnTo>
                  <a:lnTo>
                    <a:pt x="472" y="183"/>
                  </a:lnTo>
                  <a:lnTo>
                    <a:pt x="472" y="185"/>
                  </a:lnTo>
                  <a:lnTo>
                    <a:pt x="472" y="188"/>
                  </a:lnTo>
                  <a:lnTo>
                    <a:pt x="469" y="188"/>
                  </a:lnTo>
                  <a:lnTo>
                    <a:pt x="469" y="185"/>
                  </a:lnTo>
                  <a:lnTo>
                    <a:pt x="467" y="185"/>
                  </a:lnTo>
                  <a:close/>
                  <a:moveTo>
                    <a:pt x="487" y="183"/>
                  </a:moveTo>
                  <a:lnTo>
                    <a:pt x="487" y="180"/>
                  </a:lnTo>
                  <a:lnTo>
                    <a:pt x="490" y="180"/>
                  </a:lnTo>
                  <a:lnTo>
                    <a:pt x="490" y="183"/>
                  </a:lnTo>
                  <a:lnTo>
                    <a:pt x="490" y="185"/>
                  </a:lnTo>
                  <a:lnTo>
                    <a:pt x="487" y="185"/>
                  </a:lnTo>
                  <a:lnTo>
                    <a:pt x="487" y="183"/>
                  </a:lnTo>
                  <a:close/>
                  <a:moveTo>
                    <a:pt x="505" y="163"/>
                  </a:moveTo>
                  <a:lnTo>
                    <a:pt x="502" y="163"/>
                  </a:lnTo>
                  <a:lnTo>
                    <a:pt x="502" y="160"/>
                  </a:lnTo>
                  <a:lnTo>
                    <a:pt x="505" y="160"/>
                  </a:lnTo>
                  <a:lnTo>
                    <a:pt x="508" y="160"/>
                  </a:lnTo>
                  <a:lnTo>
                    <a:pt x="508" y="163"/>
                  </a:lnTo>
                  <a:lnTo>
                    <a:pt x="505" y="163"/>
                  </a:lnTo>
                  <a:close/>
                  <a:moveTo>
                    <a:pt x="611" y="236"/>
                  </a:moveTo>
                  <a:lnTo>
                    <a:pt x="611" y="234"/>
                  </a:lnTo>
                  <a:lnTo>
                    <a:pt x="614" y="234"/>
                  </a:lnTo>
                  <a:lnTo>
                    <a:pt x="614" y="231"/>
                  </a:lnTo>
                  <a:lnTo>
                    <a:pt x="617" y="231"/>
                  </a:lnTo>
                  <a:lnTo>
                    <a:pt x="617" y="234"/>
                  </a:lnTo>
                  <a:lnTo>
                    <a:pt x="614" y="234"/>
                  </a:lnTo>
                  <a:lnTo>
                    <a:pt x="614" y="236"/>
                  </a:lnTo>
                  <a:lnTo>
                    <a:pt x="611" y="236"/>
                  </a:lnTo>
                  <a:close/>
                  <a:moveTo>
                    <a:pt x="508" y="163"/>
                  </a:moveTo>
                  <a:lnTo>
                    <a:pt x="508" y="160"/>
                  </a:lnTo>
                  <a:lnTo>
                    <a:pt x="510" y="160"/>
                  </a:lnTo>
                  <a:lnTo>
                    <a:pt x="510" y="163"/>
                  </a:lnTo>
                  <a:lnTo>
                    <a:pt x="508" y="163"/>
                  </a:lnTo>
                  <a:close/>
                  <a:moveTo>
                    <a:pt x="469" y="211"/>
                  </a:moveTo>
                  <a:lnTo>
                    <a:pt x="469" y="208"/>
                  </a:lnTo>
                  <a:lnTo>
                    <a:pt x="472" y="208"/>
                  </a:lnTo>
                  <a:lnTo>
                    <a:pt x="472" y="211"/>
                  </a:lnTo>
                  <a:lnTo>
                    <a:pt x="475" y="211"/>
                  </a:lnTo>
                  <a:lnTo>
                    <a:pt x="472" y="213"/>
                  </a:lnTo>
                  <a:lnTo>
                    <a:pt x="469" y="213"/>
                  </a:lnTo>
                  <a:lnTo>
                    <a:pt x="472" y="213"/>
                  </a:lnTo>
                  <a:lnTo>
                    <a:pt x="472" y="211"/>
                  </a:lnTo>
                  <a:lnTo>
                    <a:pt x="469" y="211"/>
                  </a:lnTo>
                  <a:close/>
                  <a:moveTo>
                    <a:pt x="467" y="173"/>
                  </a:moveTo>
                  <a:lnTo>
                    <a:pt x="467" y="170"/>
                  </a:lnTo>
                  <a:lnTo>
                    <a:pt x="469" y="170"/>
                  </a:lnTo>
                  <a:lnTo>
                    <a:pt x="469" y="173"/>
                  </a:lnTo>
                  <a:lnTo>
                    <a:pt x="467" y="173"/>
                  </a:lnTo>
                  <a:lnTo>
                    <a:pt x="467" y="175"/>
                  </a:lnTo>
                  <a:lnTo>
                    <a:pt x="467" y="173"/>
                  </a:lnTo>
                  <a:close/>
                  <a:moveTo>
                    <a:pt x="617" y="246"/>
                  </a:moveTo>
                  <a:lnTo>
                    <a:pt x="619" y="246"/>
                  </a:lnTo>
                  <a:lnTo>
                    <a:pt x="619" y="249"/>
                  </a:lnTo>
                  <a:lnTo>
                    <a:pt x="619" y="246"/>
                  </a:lnTo>
                  <a:lnTo>
                    <a:pt x="622" y="246"/>
                  </a:lnTo>
                  <a:lnTo>
                    <a:pt x="622" y="249"/>
                  </a:lnTo>
                  <a:lnTo>
                    <a:pt x="622" y="251"/>
                  </a:lnTo>
                  <a:lnTo>
                    <a:pt x="622" y="249"/>
                  </a:lnTo>
                  <a:lnTo>
                    <a:pt x="619" y="249"/>
                  </a:lnTo>
                  <a:lnTo>
                    <a:pt x="617" y="249"/>
                  </a:lnTo>
                  <a:lnTo>
                    <a:pt x="617" y="246"/>
                  </a:lnTo>
                  <a:close/>
                  <a:moveTo>
                    <a:pt x="619" y="231"/>
                  </a:moveTo>
                  <a:lnTo>
                    <a:pt x="622" y="229"/>
                  </a:lnTo>
                  <a:lnTo>
                    <a:pt x="622" y="226"/>
                  </a:lnTo>
                  <a:lnTo>
                    <a:pt x="624" y="226"/>
                  </a:lnTo>
                  <a:lnTo>
                    <a:pt x="624" y="229"/>
                  </a:lnTo>
                  <a:lnTo>
                    <a:pt x="624" y="231"/>
                  </a:lnTo>
                  <a:lnTo>
                    <a:pt x="622" y="229"/>
                  </a:lnTo>
                  <a:lnTo>
                    <a:pt x="622" y="231"/>
                  </a:lnTo>
                  <a:lnTo>
                    <a:pt x="619" y="231"/>
                  </a:lnTo>
                  <a:close/>
                  <a:moveTo>
                    <a:pt x="477" y="170"/>
                  </a:moveTo>
                  <a:lnTo>
                    <a:pt x="477" y="168"/>
                  </a:lnTo>
                  <a:lnTo>
                    <a:pt x="480" y="168"/>
                  </a:lnTo>
                  <a:lnTo>
                    <a:pt x="482" y="168"/>
                  </a:lnTo>
                  <a:lnTo>
                    <a:pt x="482" y="170"/>
                  </a:lnTo>
                  <a:lnTo>
                    <a:pt x="480" y="170"/>
                  </a:lnTo>
                  <a:lnTo>
                    <a:pt x="477" y="170"/>
                  </a:lnTo>
                  <a:close/>
                  <a:moveTo>
                    <a:pt x="624" y="231"/>
                  </a:moveTo>
                  <a:lnTo>
                    <a:pt x="624" y="229"/>
                  </a:lnTo>
                  <a:lnTo>
                    <a:pt x="627" y="229"/>
                  </a:lnTo>
                  <a:lnTo>
                    <a:pt x="624" y="229"/>
                  </a:lnTo>
                  <a:lnTo>
                    <a:pt x="627" y="229"/>
                  </a:lnTo>
                  <a:lnTo>
                    <a:pt x="627" y="231"/>
                  </a:lnTo>
                  <a:lnTo>
                    <a:pt x="624" y="231"/>
                  </a:lnTo>
                  <a:close/>
                  <a:moveTo>
                    <a:pt x="594" y="165"/>
                  </a:moveTo>
                  <a:lnTo>
                    <a:pt x="596" y="165"/>
                  </a:lnTo>
                  <a:lnTo>
                    <a:pt x="596" y="163"/>
                  </a:lnTo>
                  <a:lnTo>
                    <a:pt x="599" y="163"/>
                  </a:lnTo>
                  <a:lnTo>
                    <a:pt x="599" y="165"/>
                  </a:lnTo>
                  <a:lnTo>
                    <a:pt x="596" y="165"/>
                  </a:lnTo>
                  <a:lnTo>
                    <a:pt x="594" y="165"/>
                  </a:lnTo>
                  <a:close/>
                  <a:moveTo>
                    <a:pt x="462" y="188"/>
                  </a:moveTo>
                  <a:lnTo>
                    <a:pt x="464" y="188"/>
                  </a:lnTo>
                  <a:lnTo>
                    <a:pt x="464" y="191"/>
                  </a:lnTo>
                  <a:lnTo>
                    <a:pt x="462" y="191"/>
                  </a:lnTo>
                  <a:lnTo>
                    <a:pt x="462" y="188"/>
                  </a:lnTo>
                  <a:close/>
                  <a:moveTo>
                    <a:pt x="487" y="185"/>
                  </a:moveTo>
                  <a:lnTo>
                    <a:pt x="490" y="185"/>
                  </a:lnTo>
                  <a:lnTo>
                    <a:pt x="490" y="183"/>
                  </a:lnTo>
                  <a:lnTo>
                    <a:pt x="492" y="183"/>
                  </a:lnTo>
                  <a:lnTo>
                    <a:pt x="492" y="185"/>
                  </a:lnTo>
                  <a:lnTo>
                    <a:pt x="490" y="185"/>
                  </a:lnTo>
                  <a:lnTo>
                    <a:pt x="487" y="185"/>
                  </a:lnTo>
                  <a:close/>
                  <a:moveTo>
                    <a:pt x="457" y="185"/>
                  </a:moveTo>
                  <a:lnTo>
                    <a:pt x="459" y="185"/>
                  </a:lnTo>
                  <a:lnTo>
                    <a:pt x="459" y="188"/>
                  </a:lnTo>
                  <a:lnTo>
                    <a:pt x="462" y="188"/>
                  </a:lnTo>
                  <a:lnTo>
                    <a:pt x="459" y="188"/>
                  </a:lnTo>
                  <a:lnTo>
                    <a:pt x="462" y="191"/>
                  </a:lnTo>
                  <a:lnTo>
                    <a:pt x="459" y="191"/>
                  </a:lnTo>
                  <a:lnTo>
                    <a:pt x="459" y="188"/>
                  </a:lnTo>
                  <a:lnTo>
                    <a:pt x="459" y="185"/>
                  </a:lnTo>
                  <a:lnTo>
                    <a:pt x="457" y="185"/>
                  </a:lnTo>
                  <a:close/>
                  <a:moveTo>
                    <a:pt x="505" y="158"/>
                  </a:moveTo>
                  <a:lnTo>
                    <a:pt x="505" y="155"/>
                  </a:lnTo>
                  <a:lnTo>
                    <a:pt x="508" y="155"/>
                  </a:lnTo>
                  <a:lnTo>
                    <a:pt x="508" y="158"/>
                  </a:lnTo>
                  <a:lnTo>
                    <a:pt x="505" y="158"/>
                  </a:lnTo>
                  <a:close/>
                  <a:moveTo>
                    <a:pt x="467" y="180"/>
                  </a:moveTo>
                  <a:lnTo>
                    <a:pt x="467" y="178"/>
                  </a:lnTo>
                  <a:lnTo>
                    <a:pt x="469" y="178"/>
                  </a:lnTo>
                  <a:lnTo>
                    <a:pt x="469" y="180"/>
                  </a:lnTo>
                  <a:lnTo>
                    <a:pt x="467" y="180"/>
                  </a:lnTo>
                  <a:lnTo>
                    <a:pt x="467" y="183"/>
                  </a:lnTo>
                  <a:lnTo>
                    <a:pt x="467" y="180"/>
                  </a:lnTo>
                  <a:close/>
                  <a:moveTo>
                    <a:pt x="508" y="163"/>
                  </a:moveTo>
                  <a:lnTo>
                    <a:pt x="510" y="163"/>
                  </a:lnTo>
                  <a:lnTo>
                    <a:pt x="510" y="165"/>
                  </a:lnTo>
                  <a:lnTo>
                    <a:pt x="508" y="165"/>
                  </a:lnTo>
                  <a:lnTo>
                    <a:pt x="510" y="165"/>
                  </a:lnTo>
                  <a:lnTo>
                    <a:pt x="508" y="165"/>
                  </a:lnTo>
                  <a:lnTo>
                    <a:pt x="508" y="163"/>
                  </a:lnTo>
                  <a:close/>
                  <a:moveTo>
                    <a:pt x="482" y="218"/>
                  </a:moveTo>
                  <a:lnTo>
                    <a:pt x="485" y="218"/>
                  </a:lnTo>
                  <a:lnTo>
                    <a:pt x="485" y="221"/>
                  </a:lnTo>
                  <a:lnTo>
                    <a:pt x="487" y="221"/>
                  </a:lnTo>
                  <a:lnTo>
                    <a:pt x="487" y="223"/>
                  </a:lnTo>
                  <a:lnTo>
                    <a:pt x="485" y="223"/>
                  </a:lnTo>
                  <a:lnTo>
                    <a:pt x="485" y="221"/>
                  </a:lnTo>
                  <a:lnTo>
                    <a:pt x="485" y="218"/>
                  </a:lnTo>
                  <a:lnTo>
                    <a:pt x="482" y="218"/>
                  </a:lnTo>
                  <a:close/>
                  <a:moveTo>
                    <a:pt x="444" y="185"/>
                  </a:moveTo>
                  <a:lnTo>
                    <a:pt x="447" y="185"/>
                  </a:lnTo>
                  <a:lnTo>
                    <a:pt x="447" y="183"/>
                  </a:lnTo>
                  <a:lnTo>
                    <a:pt x="449" y="183"/>
                  </a:lnTo>
                  <a:lnTo>
                    <a:pt x="447" y="183"/>
                  </a:lnTo>
                  <a:lnTo>
                    <a:pt x="447" y="185"/>
                  </a:lnTo>
                  <a:lnTo>
                    <a:pt x="449" y="185"/>
                  </a:lnTo>
                  <a:lnTo>
                    <a:pt x="449" y="183"/>
                  </a:lnTo>
                  <a:lnTo>
                    <a:pt x="449" y="185"/>
                  </a:lnTo>
                  <a:lnTo>
                    <a:pt x="447" y="185"/>
                  </a:lnTo>
                  <a:lnTo>
                    <a:pt x="444" y="185"/>
                  </a:lnTo>
                  <a:close/>
                  <a:moveTo>
                    <a:pt x="495" y="262"/>
                  </a:moveTo>
                  <a:lnTo>
                    <a:pt x="495" y="264"/>
                  </a:lnTo>
                  <a:lnTo>
                    <a:pt x="497" y="264"/>
                  </a:lnTo>
                  <a:lnTo>
                    <a:pt x="497" y="267"/>
                  </a:lnTo>
                  <a:lnTo>
                    <a:pt x="500" y="267"/>
                  </a:lnTo>
                  <a:lnTo>
                    <a:pt x="502" y="267"/>
                  </a:lnTo>
                  <a:lnTo>
                    <a:pt x="500" y="267"/>
                  </a:lnTo>
                  <a:lnTo>
                    <a:pt x="497" y="267"/>
                  </a:lnTo>
                  <a:lnTo>
                    <a:pt x="497" y="264"/>
                  </a:lnTo>
                  <a:lnTo>
                    <a:pt x="495" y="264"/>
                  </a:lnTo>
                  <a:lnTo>
                    <a:pt x="495" y="262"/>
                  </a:lnTo>
                  <a:close/>
                  <a:moveTo>
                    <a:pt x="467" y="203"/>
                  </a:moveTo>
                  <a:lnTo>
                    <a:pt x="469" y="201"/>
                  </a:lnTo>
                  <a:lnTo>
                    <a:pt x="472" y="201"/>
                  </a:lnTo>
                  <a:lnTo>
                    <a:pt x="469" y="201"/>
                  </a:lnTo>
                  <a:lnTo>
                    <a:pt x="469" y="203"/>
                  </a:lnTo>
                  <a:lnTo>
                    <a:pt x="467" y="203"/>
                  </a:lnTo>
                  <a:close/>
                  <a:moveTo>
                    <a:pt x="546" y="267"/>
                  </a:moveTo>
                  <a:lnTo>
                    <a:pt x="548" y="267"/>
                  </a:lnTo>
                  <a:lnTo>
                    <a:pt x="551" y="267"/>
                  </a:lnTo>
                  <a:lnTo>
                    <a:pt x="548" y="267"/>
                  </a:lnTo>
                  <a:lnTo>
                    <a:pt x="546" y="267"/>
                  </a:lnTo>
                  <a:close/>
                  <a:moveTo>
                    <a:pt x="563" y="259"/>
                  </a:moveTo>
                  <a:lnTo>
                    <a:pt x="563" y="256"/>
                  </a:lnTo>
                  <a:lnTo>
                    <a:pt x="566" y="256"/>
                  </a:lnTo>
                  <a:lnTo>
                    <a:pt x="566" y="259"/>
                  </a:lnTo>
                  <a:lnTo>
                    <a:pt x="563" y="259"/>
                  </a:lnTo>
                  <a:close/>
                  <a:moveTo>
                    <a:pt x="497" y="262"/>
                  </a:moveTo>
                  <a:lnTo>
                    <a:pt x="500" y="262"/>
                  </a:lnTo>
                  <a:lnTo>
                    <a:pt x="502" y="262"/>
                  </a:lnTo>
                  <a:lnTo>
                    <a:pt x="502" y="264"/>
                  </a:lnTo>
                  <a:lnTo>
                    <a:pt x="505" y="264"/>
                  </a:lnTo>
                  <a:lnTo>
                    <a:pt x="502" y="264"/>
                  </a:lnTo>
                  <a:lnTo>
                    <a:pt x="500" y="264"/>
                  </a:lnTo>
                  <a:lnTo>
                    <a:pt x="497" y="264"/>
                  </a:lnTo>
                  <a:lnTo>
                    <a:pt x="497" y="262"/>
                  </a:lnTo>
                  <a:close/>
                  <a:moveTo>
                    <a:pt x="462" y="211"/>
                  </a:moveTo>
                  <a:lnTo>
                    <a:pt x="462" y="208"/>
                  </a:lnTo>
                  <a:lnTo>
                    <a:pt x="464" y="208"/>
                  </a:lnTo>
                  <a:lnTo>
                    <a:pt x="464" y="211"/>
                  </a:lnTo>
                  <a:lnTo>
                    <a:pt x="462" y="211"/>
                  </a:lnTo>
                  <a:close/>
                  <a:moveTo>
                    <a:pt x="449" y="175"/>
                  </a:moveTo>
                  <a:lnTo>
                    <a:pt x="449" y="173"/>
                  </a:lnTo>
                  <a:lnTo>
                    <a:pt x="452" y="170"/>
                  </a:lnTo>
                  <a:lnTo>
                    <a:pt x="452" y="173"/>
                  </a:lnTo>
                  <a:lnTo>
                    <a:pt x="452" y="175"/>
                  </a:lnTo>
                  <a:lnTo>
                    <a:pt x="449" y="175"/>
                  </a:lnTo>
                  <a:close/>
                  <a:moveTo>
                    <a:pt x="551" y="142"/>
                  </a:moveTo>
                  <a:lnTo>
                    <a:pt x="553" y="142"/>
                  </a:lnTo>
                  <a:lnTo>
                    <a:pt x="553" y="145"/>
                  </a:lnTo>
                  <a:lnTo>
                    <a:pt x="551" y="145"/>
                  </a:lnTo>
                  <a:lnTo>
                    <a:pt x="551" y="142"/>
                  </a:lnTo>
                  <a:close/>
                  <a:moveTo>
                    <a:pt x="457" y="178"/>
                  </a:moveTo>
                  <a:lnTo>
                    <a:pt x="459" y="178"/>
                  </a:lnTo>
                  <a:lnTo>
                    <a:pt x="459" y="175"/>
                  </a:lnTo>
                  <a:lnTo>
                    <a:pt x="462" y="175"/>
                  </a:lnTo>
                  <a:lnTo>
                    <a:pt x="462" y="178"/>
                  </a:lnTo>
                  <a:lnTo>
                    <a:pt x="459" y="178"/>
                  </a:lnTo>
                  <a:lnTo>
                    <a:pt x="457" y="178"/>
                  </a:lnTo>
                  <a:close/>
                  <a:moveTo>
                    <a:pt x="462" y="168"/>
                  </a:moveTo>
                  <a:lnTo>
                    <a:pt x="464" y="168"/>
                  </a:lnTo>
                  <a:lnTo>
                    <a:pt x="464" y="165"/>
                  </a:lnTo>
                  <a:lnTo>
                    <a:pt x="464" y="168"/>
                  </a:lnTo>
                  <a:lnTo>
                    <a:pt x="464" y="170"/>
                  </a:lnTo>
                  <a:lnTo>
                    <a:pt x="462" y="170"/>
                  </a:lnTo>
                  <a:lnTo>
                    <a:pt x="462" y="168"/>
                  </a:lnTo>
                  <a:close/>
                  <a:moveTo>
                    <a:pt x="614" y="229"/>
                  </a:moveTo>
                  <a:lnTo>
                    <a:pt x="614" y="226"/>
                  </a:lnTo>
                  <a:lnTo>
                    <a:pt x="617" y="226"/>
                  </a:lnTo>
                  <a:lnTo>
                    <a:pt x="619" y="226"/>
                  </a:lnTo>
                  <a:lnTo>
                    <a:pt x="617" y="226"/>
                  </a:lnTo>
                  <a:lnTo>
                    <a:pt x="617" y="229"/>
                  </a:lnTo>
                  <a:lnTo>
                    <a:pt x="614" y="229"/>
                  </a:lnTo>
                  <a:close/>
                  <a:moveTo>
                    <a:pt x="459" y="218"/>
                  </a:moveTo>
                  <a:lnTo>
                    <a:pt x="459" y="216"/>
                  </a:lnTo>
                  <a:lnTo>
                    <a:pt x="462" y="216"/>
                  </a:lnTo>
                  <a:lnTo>
                    <a:pt x="462" y="218"/>
                  </a:lnTo>
                  <a:lnTo>
                    <a:pt x="459" y="218"/>
                  </a:lnTo>
                  <a:close/>
                  <a:moveTo>
                    <a:pt x="449" y="218"/>
                  </a:moveTo>
                  <a:lnTo>
                    <a:pt x="449" y="216"/>
                  </a:lnTo>
                  <a:lnTo>
                    <a:pt x="452" y="216"/>
                  </a:lnTo>
                  <a:lnTo>
                    <a:pt x="452" y="213"/>
                  </a:lnTo>
                  <a:lnTo>
                    <a:pt x="452" y="216"/>
                  </a:lnTo>
                  <a:lnTo>
                    <a:pt x="449" y="216"/>
                  </a:lnTo>
                  <a:lnTo>
                    <a:pt x="449" y="218"/>
                  </a:lnTo>
                  <a:close/>
                  <a:moveTo>
                    <a:pt x="571" y="256"/>
                  </a:moveTo>
                  <a:lnTo>
                    <a:pt x="573" y="256"/>
                  </a:lnTo>
                  <a:lnTo>
                    <a:pt x="573" y="259"/>
                  </a:lnTo>
                  <a:lnTo>
                    <a:pt x="571" y="259"/>
                  </a:lnTo>
                  <a:lnTo>
                    <a:pt x="571" y="256"/>
                  </a:lnTo>
                  <a:close/>
                  <a:moveTo>
                    <a:pt x="589" y="264"/>
                  </a:moveTo>
                  <a:lnTo>
                    <a:pt x="589" y="262"/>
                  </a:lnTo>
                  <a:lnTo>
                    <a:pt x="591" y="262"/>
                  </a:lnTo>
                  <a:lnTo>
                    <a:pt x="591" y="264"/>
                  </a:lnTo>
                  <a:lnTo>
                    <a:pt x="589" y="264"/>
                  </a:lnTo>
                  <a:close/>
                  <a:moveTo>
                    <a:pt x="469" y="203"/>
                  </a:moveTo>
                  <a:lnTo>
                    <a:pt x="472" y="201"/>
                  </a:lnTo>
                  <a:lnTo>
                    <a:pt x="472" y="203"/>
                  </a:lnTo>
                  <a:lnTo>
                    <a:pt x="472" y="206"/>
                  </a:lnTo>
                  <a:lnTo>
                    <a:pt x="469" y="206"/>
                  </a:lnTo>
                  <a:lnTo>
                    <a:pt x="469" y="203"/>
                  </a:lnTo>
                  <a:close/>
                  <a:moveTo>
                    <a:pt x="482" y="180"/>
                  </a:moveTo>
                  <a:lnTo>
                    <a:pt x="482" y="178"/>
                  </a:lnTo>
                  <a:lnTo>
                    <a:pt x="485" y="178"/>
                  </a:lnTo>
                  <a:lnTo>
                    <a:pt x="485" y="180"/>
                  </a:lnTo>
                  <a:lnTo>
                    <a:pt x="482" y="180"/>
                  </a:lnTo>
                  <a:close/>
                  <a:moveTo>
                    <a:pt x="650" y="198"/>
                  </a:moveTo>
                  <a:lnTo>
                    <a:pt x="650" y="196"/>
                  </a:lnTo>
                  <a:lnTo>
                    <a:pt x="650" y="198"/>
                  </a:lnTo>
                  <a:lnTo>
                    <a:pt x="652" y="198"/>
                  </a:lnTo>
                  <a:lnTo>
                    <a:pt x="652" y="201"/>
                  </a:lnTo>
                  <a:lnTo>
                    <a:pt x="650" y="201"/>
                  </a:lnTo>
                  <a:lnTo>
                    <a:pt x="650" y="198"/>
                  </a:lnTo>
                  <a:close/>
                  <a:moveTo>
                    <a:pt x="492" y="155"/>
                  </a:moveTo>
                  <a:lnTo>
                    <a:pt x="495" y="155"/>
                  </a:lnTo>
                  <a:lnTo>
                    <a:pt x="497" y="155"/>
                  </a:lnTo>
                  <a:lnTo>
                    <a:pt x="497" y="158"/>
                  </a:lnTo>
                  <a:lnTo>
                    <a:pt x="495" y="158"/>
                  </a:lnTo>
                  <a:lnTo>
                    <a:pt x="492" y="158"/>
                  </a:lnTo>
                  <a:lnTo>
                    <a:pt x="492" y="155"/>
                  </a:lnTo>
                  <a:close/>
                  <a:moveTo>
                    <a:pt x="475" y="150"/>
                  </a:moveTo>
                  <a:lnTo>
                    <a:pt x="477" y="150"/>
                  </a:lnTo>
                  <a:lnTo>
                    <a:pt x="475" y="150"/>
                  </a:lnTo>
                  <a:close/>
                  <a:moveTo>
                    <a:pt x="548" y="264"/>
                  </a:moveTo>
                  <a:lnTo>
                    <a:pt x="551" y="264"/>
                  </a:lnTo>
                  <a:lnTo>
                    <a:pt x="551" y="262"/>
                  </a:lnTo>
                  <a:lnTo>
                    <a:pt x="553" y="264"/>
                  </a:lnTo>
                  <a:lnTo>
                    <a:pt x="551" y="264"/>
                  </a:lnTo>
                  <a:lnTo>
                    <a:pt x="548" y="264"/>
                  </a:lnTo>
                  <a:close/>
                  <a:moveTo>
                    <a:pt x="480" y="188"/>
                  </a:moveTo>
                  <a:lnTo>
                    <a:pt x="482" y="188"/>
                  </a:lnTo>
                  <a:lnTo>
                    <a:pt x="482" y="191"/>
                  </a:lnTo>
                  <a:lnTo>
                    <a:pt x="482" y="188"/>
                  </a:lnTo>
                  <a:lnTo>
                    <a:pt x="480" y="188"/>
                  </a:lnTo>
                  <a:close/>
                  <a:moveTo>
                    <a:pt x="480" y="201"/>
                  </a:moveTo>
                  <a:lnTo>
                    <a:pt x="482" y="201"/>
                  </a:lnTo>
                  <a:lnTo>
                    <a:pt x="482" y="203"/>
                  </a:lnTo>
                  <a:lnTo>
                    <a:pt x="480" y="203"/>
                  </a:lnTo>
                  <a:lnTo>
                    <a:pt x="480" y="201"/>
                  </a:lnTo>
                  <a:close/>
                  <a:moveTo>
                    <a:pt x="622" y="244"/>
                  </a:moveTo>
                  <a:lnTo>
                    <a:pt x="624" y="244"/>
                  </a:lnTo>
                  <a:lnTo>
                    <a:pt x="622" y="244"/>
                  </a:lnTo>
                  <a:close/>
                  <a:moveTo>
                    <a:pt x="581" y="160"/>
                  </a:moveTo>
                  <a:lnTo>
                    <a:pt x="584" y="160"/>
                  </a:lnTo>
                  <a:lnTo>
                    <a:pt x="584" y="163"/>
                  </a:lnTo>
                  <a:lnTo>
                    <a:pt x="581" y="163"/>
                  </a:lnTo>
                  <a:lnTo>
                    <a:pt x="581" y="160"/>
                  </a:lnTo>
                  <a:close/>
                  <a:moveTo>
                    <a:pt x="561" y="251"/>
                  </a:moveTo>
                  <a:lnTo>
                    <a:pt x="563" y="251"/>
                  </a:lnTo>
                  <a:lnTo>
                    <a:pt x="563" y="254"/>
                  </a:lnTo>
                  <a:lnTo>
                    <a:pt x="561" y="254"/>
                  </a:lnTo>
                  <a:lnTo>
                    <a:pt x="561" y="251"/>
                  </a:lnTo>
                  <a:close/>
                  <a:moveTo>
                    <a:pt x="482" y="231"/>
                  </a:moveTo>
                  <a:lnTo>
                    <a:pt x="482" y="229"/>
                  </a:lnTo>
                  <a:lnTo>
                    <a:pt x="482" y="226"/>
                  </a:lnTo>
                  <a:lnTo>
                    <a:pt x="482" y="229"/>
                  </a:lnTo>
                  <a:lnTo>
                    <a:pt x="482" y="231"/>
                  </a:lnTo>
                  <a:close/>
                  <a:moveTo>
                    <a:pt x="743" y="213"/>
                  </a:moveTo>
                  <a:lnTo>
                    <a:pt x="743" y="211"/>
                  </a:lnTo>
                  <a:lnTo>
                    <a:pt x="743" y="213"/>
                  </a:lnTo>
                  <a:close/>
                  <a:moveTo>
                    <a:pt x="457" y="208"/>
                  </a:moveTo>
                  <a:lnTo>
                    <a:pt x="457" y="206"/>
                  </a:lnTo>
                  <a:lnTo>
                    <a:pt x="459" y="206"/>
                  </a:lnTo>
                  <a:lnTo>
                    <a:pt x="459" y="203"/>
                  </a:lnTo>
                  <a:lnTo>
                    <a:pt x="459" y="206"/>
                  </a:lnTo>
                  <a:lnTo>
                    <a:pt x="459" y="208"/>
                  </a:lnTo>
                  <a:lnTo>
                    <a:pt x="457" y="208"/>
                  </a:lnTo>
                  <a:close/>
                  <a:moveTo>
                    <a:pt x="429" y="218"/>
                  </a:moveTo>
                  <a:lnTo>
                    <a:pt x="429" y="216"/>
                  </a:lnTo>
                  <a:lnTo>
                    <a:pt x="431" y="216"/>
                  </a:lnTo>
                  <a:lnTo>
                    <a:pt x="429" y="216"/>
                  </a:lnTo>
                  <a:lnTo>
                    <a:pt x="429" y="218"/>
                  </a:lnTo>
                  <a:close/>
                  <a:moveTo>
                    <a:pt x="571" y="249"/>
                  </a:moveTo>
                  <a:lnTo>
                    <a:pt x="573" y="249"/>
                  </a:lnTo>
                  <a:lnTo>
                    <a:pt x="573" y="251"/>
                  </a:lnTo>
                  <a:lnTo>
                    <a:pt x="571" y="251"/>
                  </a:lnTo>
                  <a:lnTo>
                    <a:pt x="571" y="249"/>
                  </a:lnTo>
                  <a:close/>
                  <a:moveTo>
                    <a:pt x="492" y="221"/>
                  </a:moveTo>
                  <a:lnTo>
                    <a:pt x="492" y="218"/>
                  </a:lnTo>
                  <a:lnTo>
                    <a:pt x="495" y="218"/>
                  </a:lnTo>
                  <a:lnTo>
                    <a:pt x="495" y="221"/>
                  </a:lnTo>
                  <a:lnTo>
                    <a:pt x="492" y="221"/>
                  </a:lnTo>
                  <a:close/>
                  <a:moveTo>
                    <a:pt x="624" y="244"/>
                  </a:moveTo>
                  <a:lnTo>
                    <a:pt x="627" y="244"/>
                  </a:lnTo>
                  <a:lnTo>
                    <a:pt x="627" y="241"/>
                  </a:lnTo>
                  <a:lnTo>
                    <a:pt x="629" y="241"/>
                  </a:lnTo>
                  <a:lnTo>
                    <a:pt x="629" y="244"/>
                  </a:lnTo>
                  <a:lnTo>
                    <a:pt x="627" y="244"/>
                  </a:lnTo>
                  <a:lnTo>
                    <a:pt x="624" y="244"/>
                  </a:lnTo>
                  <a:close/>
                  <a:moveTo>
                    <a:pt x="748" y="211"/>
                  </a:moveTo>
                  <a:lnTo>
                    <a:pt x="748" y="213"/>
                  </a:lnTo>
                  <a:lnTo>
                    <a:pt x="751" y="213"/>
                  </a:lnTo>
                  <a:lnTo>
                    <a:pt x="748" y="213"/>
                  </a:lnTo>
                  <a:lnTo>
                    <a:pt x="748" y="211"/>
                  </a:lnTo>
                  <a:close/>
                  <a:moveTo>
                    <a:pt x="495" y="218"/>
                  </a:moveTo>
                  <a:lnTo>
                    <a:pt x="497" y="218"/>
                  </a:lnTo>
                  <a:lnTo>
                    <a:pt x="500" y="218"/>
                  </a:lnTo>
                  <a:lnTo>
                    <a:pt x="497" y="218"/>
                  </a:lnTo>
                  <a:lnTo>
                    <a:pt x="495" y="218"/>
                  </a:lnTo>
                  <a:close/>
                  <a:moveTo>
                    <a:pt x="596" y="246"/>
                  </a:moveTo>
                  <a:lnTo>
                    <a:pt x="599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6"/>
                  </a:lnTo>
                  <a:close/>
                  <a:moveTo>
                    <a:pt x="556" y="251"/>
                  </a:moveTo>
                  <a:lnTo>
                    <a:pt x="558" y="251"/>
                  </a:lnTo>
                  <a:lnTo>
                    <a:pt x="558" y="254"/>
                  </a:lnTo>
                  <a:lnTo>
                    <a:pt x="556" y="254"/>
                  </a:lnTo>
                  <a:lnTo>
                    <a:pt x="556" y="251"/>
                  </a:lnTo>
                  <a:close/>
                  <a:moveTo>
                    <a:pt x="568" y="246"/>
                  </a:moveTo>
                  <a:lnTo>
                    <a:pt x="571" y="246"/>
                  </a:lnTo>
                  <a:lnTo>
                    <a:pt x="571" y="249"/>
                  </a:lnTo>
                  <a:lnTo>
                    <a:pt x="571" y="246"/>
                  </a:lnTo>
                  <a:lnTo>
                    <a:pt x="568" y="246"/>
                  </a:lnTo>
                  <a:close/>
                  <a:moveTo>
                    <a:pt x="568" y="254"/>
                  </a:moveTo>
                  <a:lnTo>
                    <a:pt x="568" y="251"/>
                  </a:lnTo>
                  <a:lnTo>
                    <a:pt x="571" y="251"/>
                  </a:lnTo>
                  <a:lnTo>
                    <a:pt x="571" y="254"/>
                  </a:lnTo>
                  <a:lnTo>
                    <a:pt x="568" y="254"/>
                  </a:lnTo>
                  <a:close/>
                  <a:moveTo>
                    <a:pt x="490" y="218"/>
                  </a:moveTo>
                  <a:lnTo>
                    <a:pt x="490" y="221"/>
                  </a:lnTo>
                  <a:lnTo>
                    <a:pt x="492" y="221"/>
                  </a:lnTo>
                  <a:lnTo>
                    <a:pt x="490" y="221"/>
                  </a:lnTo>
                  <a:lnTo>
                    <a:pt x="490" y="218"/>
                  </a:lnTo>
                  <a:close/>
                  <a:moveTo>
                    <a:pt x="421" y="226"/>
                  </a:moveTo>
                  <a:lnTo>
                    <a:pt x="421" y="223"/>
                  </a:lnTo>
                  <a:lnTo>
                    <a:pt x="424" y="223"/>
                  </a:lnTo>
                  <a:lnTo>
                    <a:pt x="424" y="226"/>
                  </a:lnTo>
                  <a:lnTo>
                    <a:pt x="421" y="226"/>
                  </a:lnTo>
                  <a:close/>
                  <a:moveTo>
                    <a:pt x="457" y="165"/>
                  </a:moveTo>
                  <a:lnTo>
                    <a:pt x="457" y="163"/>
                  </a:lnTo>
                  <a:lnTo>
                    <a:pt x="459" y="163"/>
                  </a:lnTo>
                  <a:lnTo>
                    <a:pt x="457" y="163"/>
                  </a:lnTo>
                  <a:lnTo>
                    <a:pt x="457" y="165"/>
                  </a:lnTo>
                  <a:close/>
                  <a:moveTo>
                    <a:pt x="764" y="218"/>
                  </a:moveTo>
                  <a:lnTo>
                    <a:pt x="764" y="221"/>
                  </a:lnTo>
                  <a:lnTo>
                    <a:pt x="764" y="218"/>
                  </a:lnTo>
                  <a:close/>
                  <a:moveTo>
                    <a:pt x="518" y="259"/>
                  </a:moveTo>
                  <a:lnTo>
                    <a:pt x="520" y="259"/>
                  </a:lnTo>
                  <a:lnTo>
                    <a:pt x="520" y="262"/>
                  </a:lnTo>
                  <a:lnTo>
                    <a:pt x="518" y="259"/>
                  </a:lnTo>
                  <a:close/>
                  <a:moveTo>
                    <a:pt x="556" y="259"/>
                  </a:moveTo>
                  <a:lnTo>
                    <a:pt x="558" y="259"/>
                  </a:lnTo>
                  <a:lnTo>
                    <a:pt x="556" y="259"/>
                  </a:lnTo>
                  <a:close/>
                  <a:moveTo>
                    <a:pt x="563" y="254"/>
                  </a:moveTo>
                  <a:lnTo>
                    <a:pt x="563" y="256"/>
                  </a:lnTo>
                  <a:lnTo>
                    <a:pt x="563" y="254"/>
                  </a:lnTo>
                  <a:close/>
                  <a:moveTo>
                    <a:pt x="624" y="244"/>
                  </a:moveTo>
                  <a:lnTo>
                    <a:pt x="624" y="241"/>
                  </a:lnTo>
                  <a:lnTo>
                    <a:pt x="627" y="241"/>
                  </a:lnTo>
                  <a:lnTo>
                    <a:pt x="627" y="244"/>
                  </a:lnTo>
                  <a:lnTo>
                    <a:pt x="624" y="244"/>
                  </a:lnTo>
                  <a:close/>
                  <a:moveTo>
                    <a:pt x="594" y="236"/>
                  </a:moveTo>
                  <a:lnTo>
                    <a:pt x="594" y="234"/>
                  </a:lnTo>
                  <a:lnTo>
                    <a:pt x="596" y="234"/>
                  </a:lnTo>
                  <a:lnTo>
                    <a:pt x="596" y="236"/>
                  </a:lnTo>
                  <a:lnTo>
                    <a:pt x="594" y="236"/>
                  </a:lnTo>
                  <a:close/>
                  <a:moveTo>
                    <a:pt x="416" y="226"/>
                  </a:moveTo>
                  <a:lnTo>
                    <a:pt x="416" y="223"/>
                  </a:lnTo>
                  <a:lnTo>
                    <a:pt x="419" y="223"/>
                  </a:lnTo>
                  <a:lnTo>
                    <a:pt x="419" y="226"/>
                  </a:lnTo>
                  <a:lnTo>
                    <a:pt x="416" y="226"/>
                  </a:lnTo>
                  <a:close/>
                  <a:moveTo>
                    <a:pt x="579" y="160"/>
                  </a:moveTo>
                  <a:lnTo>
                    <a:pt x="579" y="163"/>
                  </a:lnTo>
                  <a:lnTo>
                    <a:pt x="581" y="163"/>
                  </a:lnTo>
                  <a:lnTo>
                    <a:pt x="579" y="163"/>
                  </a:lnTo>
                  <a:lnTo>
                    <a:pt x="579" y="160"/>
                  </a:lnTo>
                  <a:close/>
                  <a:moveTo>
                    <a:pt x="502" y="196"/>
                  </a:moveTo>
                  <a:lnTo>
                    <a:pt x="505" y="196"/>
                  </a:lnTo>
                  <a:lnTo>
                    <a:pt x="502" y="196"/>
                  </a:lnTo>
                  <a:close/>
                  <a:moveTo>
                    <a:pt x="480" y="201"/>
                  </a:moveTo>
                  <a:lnTo>
                    <a:pt x="480" y="198"/>
                  </a:lnTo>
                  <a:lnTo>
                    <a:pt x="482" y="198"/>
                  </a:lnTo>
                  <a:lnTo>
                    <a:pt x="482" y="201"/>
                  </a:lnTo>
                  <a:lnTo>
                    <a:pt x="480" y="201"/>
                  </a:lnTo>
                  <a:close/>
                  <a:moveTo>
                    <a:pt x="487" y="221"/>
                  </a:moveTo>
                  <a:lnTo>
                    <a:pt x="490" y="221"/>
                  </a:lnTo>
                  <a:lnTo>
                    <a:pt x="487" y="221"/>
                  </a:lnTo>
                  <a:close/>
                  <a:moveTo>
                    <a:pt x="546" y="262"/>
                  </a:moveTo>
                  <a:lnTo>
                    <a:pt x="546" y="259"/>
                  </a:lnTo>
                  <a:lnTo>
                    <a:pt x="548" y="259"/>
                  </a:lnTo>
                  <a:lnTo>
                    <a:pt x="548" y="262"/>
                  </a:lnTo>
                  <a:lnTo>
                    <a:pt x="546" y="262"/>
                  </a:lnTo>
                  <a:close/>
                  <a:moveTo>
                    <a:pt x="462" y="206"/>
                  </a:moveTo>
                  <a:lnTo>
                    <a:pt x="462" y="203"/>
                  </a:lnTo>
                  <a:lnTo>
                    <a:pt x="464" y="203"/>
                  </a:lnTo>
                  <a:lnTo>
                    <a:pt x="464" y="206"/>
                  </a:lnTo>
                  <a:lnTo>
                    <a:pt x="462" y="206"/>
                  </a:lnTo>
                  <a:close/>
                  <a:moveTo>
                    <a:pt x="518" y="267"/>
                  </a:moveTo>
                  <a:lnTo>
                    <a:pt x="520" y="267"/>
                  </a:lnTo>
                  <a:lnTo>
                    <a:pt x="518" y="267"/>
                  </a:lnTo>
                  <a:close/>
                  <a:moveTo>
                    <a:pt x="627" y="229"/>
                  </a:moveTo>
                  <a:lnTo>
                    <a:pt x="629" y="229"/>
                  </a:lnTo>
                  <a:lnTo>
                    <a:pt x="627" y="229"/>
                  </a:lnTo>
                  <a:close/>
                  <a:moveTo>
                    <a:pt x="487" y="152"/>
                  </a:moveTo>
                  <a:lnTo>
                    <a:pt x="490" y="152"/>
                  </a:lnTo>
                  <a:lnTo>
                    <a:pt x="487" y="152"/>
                  </a:lnTo>
                  <a:close/>
                  <a:moveTo>
                    <a:pt x="462" y="163"/>
                  </a:moveTo>
                  <a:lnTo>
                    <a:pt x="462" y="160"/>
                  </a:lnTo>
                  <a:lnTo>
                    <a:pt x="464" y="160"/>
                  </a:lnTo>
                  <a:lnTo>
                    <a:pt x="464" y="163"/>
                  </a:lnTo>
                  <a:lnTo>
                    <a:pt x="462" y="163"/>
                  </a:lnTo>
                  <a:close/>
                  <a:moveTo>
                    <a:pt x="492" y="155"/>
                  </a:moveTo>
                  <a:lnTo>
                    <a:pt x="495" y="155"/>
                  </a:lnTo>
                  <a:lnTo>
                    <a:pt x="492" y="155"/>
                  </a:lnTo>
                  <a:close/>
                  <a:moveTo>
                    <a:pt x="439" y="191"/>
                  </a:moveTo>
                  <a:lnTo>
                    <a:pt x="442" y="188"/>
                  </a:lnTo>
                  <a:lnTo>
                    <a:pt x="442" y="191"/>
                  </a:lnTo>
                  <a:lnTo>
                    <a:pt x="439" y="191"/>
                  </a:lnTo>
                  <a:close/>
                  <a:moveTo>
                    <a:pt x="505" y="269"/>
                  </a:moveTo>
                  <a:lnTo>
                    <a:pt x="508" y="269"/>
                  </a:lnTo>
                  <a:lnTo>
                    <a:pt x="505" y="269"/>
                  </a:lnTo>
                  <a:close/>
                  <a:moveTo>
                    <a:pt x="429" y="203"/>
                  </a:moveTo>
                  <a:lnTo>
                    <a:pt x="429" y="201"/>
                  </a:lnTo>
                  <a:lnTo>
                    <a:pt x="431" y="201"/>
                  </a:lnTo>
                  <a:lnTo>
                    <a:pt x="431" y="203"/>
                  </a:lnTo>
                  <a:lnTo>
                    <a:pt x="429" y="203"/>
                  </a:lnTo>
                  <a:close/>
                  <a:moveTo>
                    <a:pt x="462" y="165"/>
                  </a:moveTo>
                  <a:lnTo>
                    <a:pt x="462" y="163"/>
                  </a:lnTo>
                  <a:lnTo>
                    <a:pt x="464" y="163"/>
                  </a:lnTo>
                  <a:lnTo>
                    <a:pt x="464" y="165"/>
                  </a:lnTo>
                  <a:lnTo>
                    <a:pt x="462" y="165"/>
                  </a:lnTo>
                  <a:close/>
                  <a:moveTo>
                    <a:pt x="475" y="221"/>
                  </a:moveTo>
                  <a:lnTo>
                    <a:pt x="477" y="221"/>
                  </a:lnTo>
                  <a:lnTo>
                    <a:pt x="477" y="223"/>
                  </a:lnTo>
                  <a:lnTo>
                    <a:pt x="475" y="223"/>
                  </a:lnTo>
                  <a:lnTo>
                    <a:pt x="475" y="221"/>
                  </a:lnTo>
                  <a:close/>
                  <a:moveTo>
                    <a:pt x="482" y="178"/>
                  </a:moveTo>
                  <a:lnTo>
                    <a:pt x="482" y="175"/>
                  </a:lnTo>
                  <a:lnTo>
                    <a:pt x="482" y="178"/>
                  </a:lnTo>
                  <a:lnTo>
                    <a:pt x="485" y="178"/>
                  </a:lnTo>
                  <a:lnTo>
                    <a:pt x="482" y="178"/>
                  </a:lnTo>
                  <a:close/>
                  <a:moveTo>
                    <a:pt x="419" y="241"/>
                  </a:moveTo>
                  <a:lnTo>
                    <a:pt x="421" y="241"/>
                  </a:lnTo>
                  <a:lnTo>
                    <a:pt x="419" y="241"/>
                  </a:lnTo>
                  <a:close/>
                  <a:moveTo>
                    <a:pt x="472" y="188"/>
                  </a:moveTo>
                  <a:lnTo>
                    <a:pt x="472" y="185"/>
                  </a:lnTo>
                  <a:lnTo>
                    <a:pt x="472" y="188"/>
                  </a:lnTo>
                  <a:close/>
                  <a:moveTo>
                    <a:pt x="462" y="175"/>
                  </a:moveTo>
                  <a:lnTo>
                    <a:pt x="462" y="173"/>
                  </a:lnTo>
                  <a:lnTo>
                    <a:pt x="462" y="175"/>
                  </a:lnTo>
                  <a:close/>
                  <a:moveTo>
                    <a:pt x="566" y="254"/>
                  </a:moveTo>
                  <a:lnTo>
                    <a:pt x="568" y="254"/>
                  </a:lnTo>
                  <a:lnTo>
                    <a:pt x="566" y="254"/>
                  </a:lnTo>
                  <a:close/>
                  <a:moveTo>
                    <a:pt x="475" y="198"/>
                  </a:moveTo>
                  <a:lnTo>
                    <a:pt x="477" y="198"/>
                  </a:lnTo>
                  <a:lnTo>
                    <a:pt x="475" y="198"/>
                  </a:lnTo>
                  <a:close/>
                  <a:moveTo>
                    <a:pt x="568" y="249"/>
                  </a:moveTo>
                  <a:lnTo>
                    <a:pt x="571" y="249"/>
                  </a:lnTo>
                  <a:lnTo>
                    <a:pt x="571" y="251"/>
                  </a:lnTo>
                  <a:lnTo>
                    <a:pt x="571" y="249"/>
                  </a:lnTo>
                  <a:lnTo>
                    <a:pt x="568" y="249"/>
                  </a:lnTo>
                  <a:close/>
                  <a:moveTo>
                    <a:pt x="617" y="229"/>
                  </a:moveTo>
                  <a:lnTo>
                    <a:pt x="617" y="231"/>
                  </a:lnTo>
                  <a:lnTo>
                    <a:pt x="617" y="229"/>
                  </a:lnTo>
                  <a:close/>
                  <a:moveTo>
                    <a:pt x="482" y="201"/>
                  </a:moveTo>
                  <a:lnTo>
                    <a:pt x="482" y="203"/>
                  </a:lnTo>
                  <a:lnTo>
                    <a:pt x="482" y="201"/>
                  </a:lnTo>
                  <a:close/>
                  <a:moveTo>
                    <a:pt x="492" y="262"/>
                  </a:moveTo>
                  <a:lnTo>
                    <a:pt x="495" y="259"/>
                  </a:lnTo>
                  <a:lnTo>
                    <a:pt x="495" y="262"/>
                  </a:lnTo>
                  <a:lnTo>
                    <a:pt x="492" y="262"/>
                  </a:lnTo>
                  <a:close/>
                  <a:moveTo>
                    <a:pt x="497" y="267"/>
                  </a:moveTo>
                  <a:lnTo>
                    <a:pt x="500" y="267"/>
                  </a:lnTo>
                  <a:lnTo>
                    <a:pt x="497" y="267"/>
                  </a:lnTo>
                  <a:close/>
                  <a:moveTo>
                    <a:pt x="591" y="262"/>
                  </a:moveTo>
                  <a:lnTo>
                    <a:pt x="591" y="264"/>
                  </a:lnTo>
                  <a:lnTo>
                    <a:pt x="591" y="262"/>
                  </a:lnTo>
                  <a:close/>
                  <a:moveTo>
                    <a:pt x="497" y="165"/>
                  </a:moveTo>
                  <a:lnTo>
                    <a:pt x="500" y="165"/>
                  </a:lnTo>
                  <a:lnTo>
                    <a:pt x="497" y="165"/>
                  </a:lnTo>
                  <a:close/>
                  <a:moveTo>
                    <a:pt x="563" y="246"/>
                  </a:moveTo>
                  <a:lnTo>
                    <a:pt x="566" y="246"/>
                  </a:lnTo>
                  <a:lnTo>
                    <a:pt x="563" y="246"/>
                  </a:lnTo>
                  <a:close/>
                  <a:moveTo>
                    <a:pt x="629" y="226"/>
                  </a:moveTo>
                  <a:lnTo>
                    <a:pt x="629" y="229"/>
                  </a:lnTo>
                  <a:lnTo>
                    <a:pt x="629" y="226"/>
                  </a:lnTo>
                  <a:close/>
                  <a:moveTo>
                    <a:pt x="591" y="163"/>
                  </a:moveTo>
                  <a:lnTo>
                    <a:pt x="594" y="163"/>
                  </a:lnTo>
                  <a:lnTo>
                    <a:pt x="594" y="165"/>
                  </a:lnTo>
                  <a:lnTo>
                    <a:pt x="591" y="165"/>
                  </a:lnTo>
                  <a:lnTo>
                    <a:pt x="591" y="163"/>
                  </a:lnTo>
                  <a:close/>
                  <a:moveTo>
                    <a:pt x="515" y="259"/>
                  </a:moveTo>
                  <a:lnTo>
                    <a:pt x="515" y="256"/>
                  </a:lnTo>
                  <a:lnTo>
                    <a:pt x="518" y="259"/>
                  </a:lnTo>
                  <a:lnTo>
                    <a:pt x="515" y="259"/>
                  </a:lnTo>
                  <a:close/>
                  <a:moveTo>
                    <a:pt x="485" y="244"/>
                  </a:moveTo>
                  <a:lnTo>
                    <a:pt x="485" y="246"/>
                  </a:lnTo>
                  <a:lnTo>
                    <a:pt x="485" y="244"/>
                  </a:lnTo>
                  <a:close/>
                  <a:moveTo>
                    <a:pt x="500" y="269"/>
                  </a:moveTo>
                  <a:lnTo>
                    <a:pt x="502" y="269"/>
                  </a:lnTo>
                  <a:lnTo>
                    <a:pt x="502" y="267"/>
                  </a:lnTo>
                  <a:lnTo>
                    <a:pt x="502" y="269"/>
                  </a:lnTo>
                  <a:lnTo>
                    <a:pt x="500" y="269"/>
                  </a:lnTo>
                  <a:close/>
                  <a:moveTo>
                    <a:pt x="515" y="267"/>
                  </a:moveTo>
                  <a:lnTo>
                    <a:pt x="515" y="264"/>
                  </a:lnTo>
                  <a:lnTo>
                    <a:pt x="515" y="267"/>
                  </a:lnTo>
                  <a:close/>
                  <a:moveTo>
                    <a:pt x="490" y="150"/>
                  </a:moveTo>
                  <a:lnTo>
                    <a:pt x="490" y="147"/>
                  </a:lnTo>
                  <a:lnTo>
                    <a:pt x="490" y="150"/>
                  </a:lnTo>
                  <a:lnTo>
                    <a:pt x="492" y="150"/>
                  </a:lnTo>
                  <a:lnTo>
                    <a:pt x="490" y="150"/>
                  </a:lnTo>
                  <a:close/>
                  <a:moveTo>
                    <a:pt x="571" y="254"/>
                  </a:moveTo>
                  <a:lnTo>
                    <a:pt x="573" y="254"/>
                  </a:lnTo>
                  <a:lnTo>
                    <a:pt x="571" y="254"/>
                  </a:lnTo>
                  <a:close/>
                  <a:moveTo>
                    <a:pt x="705" y="196"/>
                  </a:moveTo>
                  <a:lnTo>
                    <a:pt x="708" y="196"/>
                  </a:lnTo>
                  <a:lnTo>
                    <a:pt x="705" y="196"/>
                  </a:lnTo>
                  <a:close/>
                  <a:moveTo>
                    <a:pt x="629" y="231"/>
                  </a:moveTo>
                  <a:lnTo>
                    <a:pt x="629" y="229"/>
                  </a:lnTo>
                  <a:lnTo>
                    <a:pt x="629" y="231"/>
                  </a:lnTo>
                  <a:close/>
                  <a:moveTo>
                    <a:pt x="464" y="196"/>
                  </a:moveTo>
                  <a:lnTo>
                    <a:pt x="464" y="193"/>
                  </a:lnTo>
                  <a:lnTo>
                    <a:pt x="464" y="196"/>
                  </a:lnTo>
                  <a:close/>
                  <a:moveTo>
                    <a:pt x="543" y="267"/>
                  </a:moveTo>
                  <a:lnTo>
                    <a:pt x="543" y="264"/>
                  </a:lnTo>
                  <a:lnTo>
                    <a:pt x="546" y="264"/>
                  </a:lnTo>
                  <a:lnTo>
                    <a:pt x="546" y="267"/>
                  </a:lnTo>
                  <a:lnTo>
                    <a:pt x="543" y="267"/>
                  </a:lnTo>
                  <a:close/>
                  <a:moveTo>
                    <a:pt x="482" y="216"/>
                  </a:moveTo>
                  <a:lnTo>
                    <a:pt x="482" y="218"/>
                  </a:lnTo>
                  <a:lnTo>
                    <a:pt x="482" y="216"/>
                  </a:lnTo>
                  <a:close/>
                  <a:moveTo>
                    <a:pt x="492" y="155"/>
                  </a:moveTo>
                  <a:lnTo>
                    <a:pt x="492" y="158"/>
                  </a:lnTo>
                  <a:lnTo>
                    <a:pt x="492" y="155"/>
                  </a:lnTo>
                  <a:close/>
                  <a:moveTo>
                    <a:pt x="482" y="231"/>
                  </a:moveTo>
                  <a:lnTo>
                    <a:pt x="482" y="234"/>
                  </a:lnTo>
                  <a:lnTo>
                    <a:pt x="482" y="231"/>
                  </a:lnTo>
                  <a:close/>
                  <a:moveTo>
                    <a:pt x="515" y="262"/>
                  </a:moveTo>
                  <a:lnTo>
                    <a:pt x="518" y="262"/>
                  </a:lnTo>
                  <a:lnTo>
                    <a:pt x="518" y="264"/>
                  </a:lnTo>
                  <a:lnTo>
                    <a:pt x="515" y="264"/>
                  </a:lnTo>
                  <a:lnTo>
                    <a:pt x="515" y="262"/>
                  </a:lnTo>
                  <a:close/>
                  <a:moveTo>
                    <a:pt x="429" y="218"/>
                  </a:moveTo>
                  <a:lnTo>
                    <a:pt x="431" y="218"/>
                  </a:lnTo>
                  <a:lnTo>
                    <a:pt x="429" y="218"/>
                  </a:lnTo>
                  <a:close/>
                  <a:moveTo>
                    <a:pt x="482" y="191"/>
                  </a:moveTo>
                  <a:lnTo>
                    <a:pt x="482" y="193"/>
                  </a:lnTo>
                  <a:lnTo>
                    <a:pt x="482" y="191"/>
                  </a:lnTo>
                  <a:close/>
                  <a:moveTo>
                    <a:pt x="624" y="229"/>
                  </a:moveTo>
                  <a:lnTo>
                    <a:pt x="627" y="229"/>
                  </a:lnTo>
                  <a:lnTo>
                    <a:pt x="624" y="229"/>
                  </a:lnTo>
                  <a:close/>
                  <a:moveTo>
                    <a:pt x="510" y="119"/>
                  </a:moveTo>
                  <a:lnTo>
                    <a:pt x="513" y="117"/>
                  </a:lnTo>
                  <a:lnTo>
                    <a:pt x="513" y="119"/>
                  </a:lnTo>
                  <a:lnTo>
                    <a:pt x="510" y="119"/>
                  </a:lnTo>
                  <a:close/>
                  <a:moveTo>
                    <a:pt x="647" y="193"/>
                  </a:moveTo>
                  <a:lnTo>
                    <a:pt x="650" y="193"/>
                  </a:lnTo>
                  <a:lnTo>
                    <a:pt x="650" y="196"/>
                  </a:lnTo>
                  <a:lnTo>
                    <a:pt x="647" y="196"/>
                  </a:lnTo>
                  <a:lnTo>
                    <a:pt x="647" y="193"/>
                  </a:lnTo>
                  <a:close/>
                  <a:moveTo>
                    <a:pt x="431" y="201"/>
                  </a:moveTo>
                  <a:lnTo>
                    <a:pt x="434" y="198"/>
                  </a:lnTo>
                  <a:lnTo>
                    <a:pt x="434" y="201"/>
                  </a:lnTo>
                  <a:lnTo>
                    <a:pt x="431" y="201"/>
                  </a:lnTo>
                  <a:close/>
                  <a:moveTo>
                    <a:pt x="584" y="246"/>
                  </a:moveTo>
                  <a:lnTo>
                    <a:pt x="586" y="246"/>
                  </a:lnTo>
                  <a:lnTo>
                    <a:pt x="584" y="246"/>
                  </a:lnTo>
                  <a:close/>
                  <a:moveTo>
                    <a:pt x="553" y="259"/>
                  </a:moveTo>
                  <a:lnTo>
                    <a:pt x="553" y="256"/>
                  </a:lnTo>
                  <a:lnTo>
                    <a:pt x="553" y="259"/>
                  </a:lnTo>
                  <a:close/>
                  <a:moveTo>
                    <a:pt x="543" y="267"/>
                  </a:moveTo>
                  <a:lnTo>
                    <a:pt x="546" y="267"/>
                  </a:lnTo>
                  <a:lnTo>
                    <a:pt x="543" y="267"/>
                  </a:lnTo>
                  <a:close/>
                  <a:moveTo>
                    <a:pt x="617" y="234"/>
                  </a:moveTo>
                  <a:lnTo>
                    <a:pt x="617" y="231"/>
                  </a:lnTo>
                  <a:lnTo>
                    <a:pt x="617" y="234"/>
                  </a:lnTo>
                  <a:close/>
                  <a:moveTo>
                    <a:pt x="563" y="254"/>
                  </a:moveTo>
                  <a:lnTo>
                    <a:pt x="566" y="254"/>
                  </a:lnTo>
                  <a:lnTo>
                    <a:pt x="563" y="254"/>
                  </a:lnTo>
                  <a:close/>
                  <a:moveTo>
                    <a:pt x="434" y="198"/>
                  </a:moveTo>
                  <a:lnTo>
                    <a:pt x="434" y="196"/>
                  </a:lnTo>
                  <a:lnTo>
                    <a:pt x="434" y="198"/>
                  </a:lnTo>
                  <a:close/>
                  <a:moveTo>
                    <a:pt x="558" y="251"/>
                  </a:moveTo>
                  <a:lnTo>
                    <a:pt x="561" y="251"/>
                  </a:lnTo>
                  <a:lnTo>
                    <a:pt x="558" y="251"/>
                  </a:lnTo>
                  <a:close/>
                  <a:moveTo>
                    <a:pt x="510" y="117"/>
                  </a:moveTo>
                  <a:lnTo>
                    <a:pt x="513" y="117"/>
                  </a:lnTo>
                  <a:lnTo>
                    <a:pt x="510" y="117"/>
                  </a:lnTo>
                  <a:close/>
                  <a:moveTo>
                    <a:pt x="497" y="244"/>
                  </a:moveTo>
                  <a:lnTo>
                    <a:pt x="497" y="241"/>
                  </a:lnTo>
                  <a:lnTo>
                    <a:pt x="497" y="244"/>
                  </a:lnTo>
                  <a:close/>
                  <a:moveTo>
                    <a:pt x="452" y="229"/>
                  </a:moveTo>
                  <a:lnTo>
                    <a:pt x="452" y="226"/>
                  </a:lnTo>
                  <a:lnTo>
                    <a:pt x="454" y="226"/>
                  </a:lnTo>
                  <a:lnTo>
                    <a:pt x="452" y="226"/>
                  </a:lnTo>
                  <a:lnTo>
                    <a:pt x="452" y="229"/>
                  </a:lnTo>
                  <a:close/>
                  <a:moveTo>
                    <a:pt x="515" y="158"/>
                  </a:moveTo>
                  <a:lnTo>
                    <a:pt x="518" y="158"/>
                  </a:lnTo>
                  <a:lnTo>
                    <a:pt x="515" y="158"/>
                  </a:lnTo>
                  <a:close/>
                  <a:moveTo>
                    <a:pt x="617" y="231"/>
                  </a:moveTo>
                  <a:lnTo>
                    <a:pt x="619" y="231"/>
                  </a:lnTo>
                  <a:lnTo>
                    <a:pt x="617" y="231"/>
                  </a:lnTo>
                  <a:close/>
                  <a:moveTo>
                    <a:pt x="629" y="231"/>
                  </a:moveTo>
                  <a:lnTo>
                    <a:pt x="629" y="234"/>
                  </a:lnTo>
                  <a:lnTo>
                    <a:pt x="629" y="231"/>
                  </a:lnTo>
                  <a:close/>
                  <a:moveTo>
                    <a:pt x="454" y="183"/>
                  </a:moveTo>
                  <a:lnTo>
                    <a:pt x="454" y="180"/>
                  </a:lnTo>
                  <a:lnTo>
                    <a:pt x="457" y="180"/>
                  </a:lnTo>
                  <a:lnTo>
                    <a:pt x="454" y="180"/>
                  </a:lnTo>
                  <a:lnTo>
                    <a:pt x="454" y="183"/>
                  </a:lnTo>
                  <a:close/>
                  <a:moveTo>
                    <a:pt x="627" y="229"/>
                  </a:moveTo>
                  <a:lnTo>
                    <a:pt x="627" y="226"/>
                  </a:lnTo>
                  <a:lnTo>
                    <a:pt x="627" y="229"/>
                  </a:lnTo>
                  <a:close/>
                  <a:moveTo>
                    <a:pt x="459" y="203"/>
                  </a:moveTo>
                  <a:lnTo>
                    <a:pt x="459" y="201"/>
                  </a:lnTo>
                  <a:lnTo>
                    <a:pt x="459" y="203"/>
                  </a:lnTo>
                  <a:close/>
                  <a:moveTo>
                    <a:pt x="464" y="203"/>
                  </a:moveTo>
                  <a:lnTo>
                    <a:pt x="464" y="206"/>
                  </a:lnTo>
                  <a:lnTo>
                    <a:pt x="464" y="203"/>
                  </a:lnTo>
                  <a:close/>
                  <a:moveTo>
                    <a:pt x="459" y="201"/>
                  </a:moveTo>
                  <a:lnTo>
                    <a:pt x="459" y="198"/>
                  </a:lnTo>
                  <a:lnTo>
                    <a:pt x="462" y="198"/>
                  </a:lnTo>
                  <a:lnTo>
                    <a:pt x="462" y="201"/>
                  </a:lnTo>
                  <a:lnTo>
                    <a:pt x="459" y="201"/>
                  </a:lnTo>
                  <a:close/>
                  <a:moveTo>
                    <a:pt x="492" y="218"/>
                  </a:moveTo>
                  <a:lnTo>
                    <a:pt x="495" y="218"/>
                  </a:lnTo>
                  <a:lnTo>
                    <a:pt x="492" y="218"/>
                  </a:lnTo>
                  <a:close/>
                  <a:moveTo>
                    <a:pt x="454" y="185"/>
                  </a:moveTo>
                  <a:lnTo>
                    <a:pt x="457" y="185"/>
                  </a:lnTo>
                  <a:lnTo>
                    <a:pt x="454" y="185"/>
                  </a:lnTo>
                  <a:close/>
                  <a:moveTo>
                    <a:pt x="459" y="191"/>
                  </a:moveTo>
                  <a:lnTo>
                    <a:pt x="462" y="191"/>
                  </a:lnTo>
                  <a:lnTo>
                    <a:pt x="459" y="191"/>
                  </a:lnTo>
                  <a:close/>
                  <a:moveTo>
                    <a:pt x="508" y="264"/>
                  </a:moveTo>
                  <a:lnTo>
                    <a:pt x="510" y="264"/>
                  </a:lnTo>
                  <a:lnTo>
                    <a:pt x="508" y="264"/>
                  </a:lnTo>
                  <a:close/>
                  <a:moveTo>
                    <a:pt x="510" y="196"/>
                  </a:moveTo>
                  <a:lnTo>
                    <a:pt x="510" y="193"/>
                  </a:lnTo>
                  <a:lnTo>
                    <a:pt x="510" y="196"/>
                  </a:lnTo>
                  <a:close/>
                  <a:moveTo>
                    <a:pt x="431" y="201"/>
                  </a:moveTo>
                  <a:lnTo>
                    <a:pt x="434" y="201"/>
                  </a:lnTo>
                  <a:lnTo>
                    <a:pt x="431" y="201"/>
                  </a:lnTo>
                  <a:close/>
                  <a:moveTo>
                    <a:pt x="518" y="259"/>
                  </a:moveTo>
                  <a:lnTo>
                    <a:pt x="518" y="262"/>
                  </a:lnTo>
                  <a:lnTo>
                    <a:pt x="518" y="259"/>
                  </a:lnTo>
                  <a:close/>
                  <a:moveTo>
                    <a:pt x="528" y="256"/>
                  </a:moveTo>
                  <a:lnTo>
                    <a:pt x="528" y="259"/>
                  </a:lnTo>
                  <a:lnTo>
                    <a:pt x="528" y="256"/>
                  </a:lnTo>
                  <a:close/>
                  <a:moveTo>
                    <a:pt x="523" y="262"/>
                  </a:moveTo>
                  <a:lnTo>
                    <a:pt x="525" y="262"/>
                  </a:lnTo>
                  <a:lnTo>
                    <a:pt x="523" y="262"/>
                  </a:lnTo>
                  <a:close/>
                  <a:moveTo>
                    <a:pt x="515" y="259"/>
                  </a:moveTo>
                  <a:lnTo>
                    <a:pt x="518" y="259"/>
                  </a:lnTo>
                  <a:lnTo>
                    <a:pt x="515" y="259"/>
                  </a:lnTo>
                  <a:close/>
                  <a:moveTo>
                    <a:pt x="475" y="158"/>
                  </a:moveTo>
                  <a:lnTo>
                    <a:pt x="477" y="158"/>
                  </a:lnTo>
                  <a:lnTo>
                    <a:pt x="475" y="158"/>
                  </a:lnTo>
                  <a:close/>
                  <a:moveTo>
                    <a:pt x="627" y="229"/>
                  </a:moveTo>
                  <a:lnTo>
                    <a:pt x="629" y="229"/>
                  </a:lnTo>
                  <a:lnTo>
                    <a:pt x="627" y="229"/>
                  </a:lnTo>
                  <a:lnTo>
                    <a:pt x="627" y="231"/>
                  </a:lnTo>
                  <a:lnTo>
                    <a:pt x="627" y="229"/>
                  </a:lnTo>
                  <a:close/>
                  <a:moveTo>
                    <a:pt x="510" y="264"/>
                  </a:moveTo>
                  <a:lnTo>
                    <a:pt x="510" y="262"/>
                  </a:lnTo>
                  <a:lnTo>
                    <a:pt x="513" y="262"/>
                  </a:lnTo>
                  <a:lnTo>
                    <a:pt x="513" y="264"/>
                  </a:lnTo>
                  <a:lnTo>
                    <a:pt x="510" y="264"/>
                  </a:lnTo>
                  <a:close/>
                  <a:moveTo>
                    <a:pt x="579" y="251"/>
                  </a:moveTo>
                  <a:lnTo>
                    <a:pt x="581" y="251"/>
                  </a:lnTo>
                  <a:lnTo>
                    <a:pt x="581" y="249"/>
                  </a:lnTo>
                  <a:lnTo>
                    <a:pt x="581" y="251"/>
                  </a:lnTo>
                  <a:lnTo>
                    <a:pt x="579" y="251"/>
                  </a:lnTo>
                  <a:close/>
                  <a:moveTo>
                    <a:pt x="482" y="218"/>
                  </a:moveTo>
                  <a:lnTo>
                    <a:pt x="485" y="218"/>
                  </a:lnTo>
                  <a:lnTo>
                    <a:pt x="482" y="218"/>
                  </a:lnTo>
                  <a:close/>
                  <a:moveTo>
                    <a:pt x="467" y="216"/>
                  </a:moveTo>
                  <a:lnTo>
                    <a:pt x="469" y="216"/>
                  </a:lnTo>
                  <a:lnTo>
                    <a:pt x="469" y="213"/>
                  </a:lnTo>
                  <a:lnTo>
                    <a:pt x="469" y="216"/>
                  </a:lnTo>
                  <a:lnTo>
                    <a:pt x="467" y="216"/>
                  </a:lnTo>
                  <a:close/>
                  <a:moveTo>
                    <a:pt x="505" y="277"/>
                  </a:moveTo>
                  <a:lnTo>
                    <a:pt x="505" y="274"/>
                  </a:lnTo>
                  <a:lnTo>
                    <a:pt x="505" y="277"/>
                  </a:lnTo>
                  <a:close/>
                  <a:moveTo>
                    <a:pt x="467" y="206"/>
                  </a:moveTo>
                  <a:lnTo>
                    <a:pt x="469" y="206"/>
                  </a:lnTo>
                  <a:lnTo>
                    <a:pt x="467" y="206"/>
                  </a:lnTo>
                  <a:close/>
                  <a:moveTo>
                    <a:pt x="431" y="198"/>
                  </a:moveTo>
                  <a:lnTo>
                    <a:pt x="434" y="198"/>
                  </a:lnTo>
                  <a:lnTo>
                    <a:pt x="431" y="198"/>
                  </a:lnTo>
                  <a:close/>
                  <a:moveTo>
                    <a:pt x="530" y="262"/>
                  </a:moveTo>
                  <a:lnTo>
                    <a:pt x="533" y="262"/>
                  </a:lnTo>
                  <a:lnTo>
                    <a:pt x="533" y="264"/>
                  </a:lnTo>
                  <a:lnTo>
                    <a:pt x="533" y="262"/>
                  </a:lnTo>
                  <a:lnTo>
                    <a:pt x="530" y="262"/>
                  </a:lnTo>
                  <a:close/>
                  <a:moveTo>
                    <a:pt x="480" y="208"/>
                  </a:moveTo>
                  <a:lnTo>
                    <a:pt x="482" y="208"/>
                  </a:lnTo>
                  <a:lnTo>
                    <a:pt x="480" y="208"/>
                  </a:lnTo>
                  <a:close/>
                  <a:moveTo>
                    <a:pt x="576" y="267"/>
                  </a:moveTo>
                  <a:lnTo>
                    <a:pt x="576" y="269"/>
                  </a:lnTo>
                  <a:lnTo>
                    <a:pt x="576" y="267"/>
                  </a:lnTo>
                  <a:close/>
                  <a:moveTo>
                    <a:pt x="495" y="246"/>
                  </a:moveTo>
                  <a:lnTo>
                    <a:pt x="495" y="249"/>
                  </a:lnTo>
                  <a:lnTo>
                    <a:pt x="495" y="246"/>
                  </a:lnTo>
                  <a:close/>
                  <a:moveTo>
                    <a:pt x="657" y="193"/>
                  </a:moveTo>
                  <a:lnTo>
                    <a:pt x="660" y="193"/>
                  </a:lnTo>
                  <a:lnTo>
                    <a:pt x="657" y="193"/>
                  </a:lnTo>
                  <a:close/>
                  <a:moveTo>
                    <a:pt x="482" y="188"/>
                  </a:moveTo>
                  <a:lnTo>
                    <a:pt x="482" y="191"/>
                  </a:lnTo>
                  <a:lnTo>
                    <a:pt x="482" y="188"/>
                  </a:lnTo>
                  <a:close/>
                  <a:moveTo>
                    <a:pt x="543" y="264"/>
                  </a:moveTo>
                  <a:lnTo>
                    <a:pt x="546" y="262"/>
                  </a:lnTo>
                  <a:lnTo>
                    <a:pt x="546" y="264"/>
                  </a:lnTo>
                  <a:lnTo>
                    <a:pt x="543" y="264"/>
                  </a:lnTo>
                  <a:close/>
                  <a:moveTo>
                    <a:pt x="632" y="218"/>
                  </a:moveTo>
                  <a:lnTo>
                    <a:pt x="632" y="221"/>
                  </a:lnTo>
                  <a:lnTo>
                    <a:pt x="632" y="218"/>
                  </a:lnTo>
                  <a:close/>
                  <a:moveTo>
                    <a:pt x="617" y="234"/>
                  </a:moveTo>
                  <a:lnTo>
                    <a:pt x="617" y="236"/>
                  </a:lnTo>
                  <a:lnTo>
                    <a:pt x="617" y="234"/>
                  </a:lnTo>
                  <a:close/>
                  <a:moveTo>
                    <a:pt x="502" y="269"/>
                  </a:moveTo>
                  <a:lnTo>
                    <a:pt x="502" y="267"/>
                  </a:lnTo>
                  <a:lnTo>
                    <a:pt x="502" y="269"/>
                  </a:lnTo>
                  <a:close/>
                  <a:moveTo>
                    <a:pt x="459" y="163"/>
                  </a:moveTo>
                  <a:lnTo>
                    <a:pt x="459" y="160"/>
                  </a:lnTo>
                  <a:lnTo>
                    <a:pt x="459" y="163"/>
                  </a:lnTo>
                  <a:close/>
                  <a:moveTo>
                    <a:pt x="741" y="213"/>
                  </a:moveTo>
                  <a:lnTo>
                    <a:pt x="743" y="213"/>
                  </a:lnTo>
                  <a:lnTo>
                    <a:pt x="741" y="213"/>
                  </a:lnTo>
                  <a:close/>
                  <a:moveTo>
                    <a:pt x="700" y="193"/>
                  </a:moveTo>
                  <a:lnTo>
                    <a:pt x="703" y="193"/>
                  </a:lnTo>
                  <a:lnTo>
                    <a:pt x="700" y="193"/>
                  </a:lnTo>
                  <a:close/>
                  <a:moveTo>
                    <a:pt x="495" y="223"/>
                  </a:moveTo>
                  <a:lnTo>
                    <a:pt x="495" y="221"/>
                  </a:lnTo>
                  <a:lnTo>
                    <a:pt x="495" y="223"/>
                  </a:lnTo>
                  <a:close/>
                  <a:moveTo>
                    <a:pt x="591" y="249"/>
                  </a:moveTo>
                  <a:lnTo>
                    <a:pt x="594" y="249"/>
                  </a:lnTo>
                  <a:lnTo>
                    <a:pt x="591" y="249"/>
                  </a:lnTo>
                  <a:close/>
                  <a:moveTo>
                    <a:pt x="495" y="256"/>
                  </a:moveTo>
                  <a:lnTo>
                    <a:pt x="495" y="254"/>
                  </a:lnTo>
                  <a:lnTo>
                    <a:pt x="495" y="256"/>
                  </a:lnTo>
                  <a:close/>
                  <a:moveTo>
                    <a:pt x="505" y="264"/>
                  </a:moveTo>
                  <a:lnTo>
                    <a:pt x="508" y="264"/>
                  </a:lnTo>
                  <a:lnTo>
                    <a:pt x="505" y="264"/>
                  </a:lnTo>
                  <a:close/>
                  <a:moveTo>
                    <a:pt x="480" y="234"/>
                  </a:moveTo>
                  <a:lnTo>
                    <a:pt x="482" y="234"/>
                  </a:lnTo>
                  <a:lnTo>
                    <a:pt x="480" y="234"/>
                  </a:lnTo>
                  <a:close/>
                  <a:moveTo>
                    <a:pt x="508" y="264"/>
                  </a:moveTo>
                  <a:lnTo>
                    <a:pt x="510" y="264"/>
                  </a:lnTo>
                  <a:lnTo>
                    <a:pt x="508" y="264"/>
                  </a:lnTo>
                  <a:close/>
                  <a:moveTo>
                    <a:pt x="513" y="259"/>
                  </a:moveTo>
                  <a:lnTo>
                    <a:pt x="515" y="259"/>
                  </a:lnTo>
                  <a:lnTo>
                    <a:pt x="513" y="259"/>
                  </a:lnTo>
                  <a:close/>
                  <a:moveTo>
                    <a:pt x="449" y="218"/>
                  </a:moveTo>
                  <a:lnTo>
                    <a:pt x="452" y="218"/>
                  </a:lnTo>
                  <a:lnTo>
                    <a:pt x="452" y="216"/>
                  </a:lnTo>
                  <a:lnTo>
                    <a:pt x="452" y="218"/>
                  </a:lnTo>
                  <a:lnTo>
                    <a:pt x="449" y="218"/>
                  </a:lnTo>
                  <a:close/>
                  <a:moveTo>
                    <a:pt x="502" y="269"/>
                  </a:moveTo>
                  <a:lnTo>
                    <a:pt x="505" y="269"/>
                  </a:lnTo>
                  <a:lnTo>
                    <a:pt x="502" y="269"/>
                  </a:lnTo>
                  <a:close/>
                  <a:moveTo>
                    <a:pt x="528" y="259"/>
                  </a:moveTo>
                  <a:lnTo>
                    <a:pt x="528" y="256"/>
                  </a:lnTo>
                  <a:lnTo>
                    <a:pt x="528" y="259"/>
                  </a:lnTo>
                  <a:close/>
                  <a:moveTo>
                    <a:pt x="518" y="117"/>
                  </a:moveTo>
                  <a:lnTo>
                    <a:pt x="520" y="114"/>
                  </a:lnTo>
                  <a:lnTo>
                    <a:pt x="520" y="117"/>
                  </a:lnTo>
                  <a:lnTo>
                    <a:pt x="518" y="117"/>
                  </a:lnTo>
                  <a:close/>
                  <a:moveTo>
                    <a:pt x="485" y="203"/>
                  </a:moveTo>
                  <a:lnTo>
                    <a:pt x="487" y="203"/>
                  </a:lnTo>
                  <a:lnTo>
                    <a:pt x="485" y="203"/>
                  </a:lnTo>
                  <a:close/>
                  <a:moveTo>
                    <a:pt x="599" y="163"/>
                  </a:moveTo>
                  <a:lnTo>
                    <a:pt x="599" y="165"/>
                  </a:lnTo>
                  <a:lnTo>
                    <a:pt x="599" y="163"/>
                  </a:lnTo>
                  <a:close/>
                  <a:moveTo>
                    <a:pt x="568" y="249"/>
                  </a:moveTo>
                  <a:lnTo>
                    <a:pt x="571" y="249"/>
                  </a:lnTo>
                  <a:lnTo>
                    <a:pt x="568" y="249"/>
                  </a:lnTo>
                  <a:close/>
                  <a:moveTo>
                    <a:pt x="614" y="216"/>
                  </a:moveTo>
                  <a:lnTo>
                    <a:pt x="614" y="213"/>
                  </a:lnTo>
                  <a:lnTo>
                    <a:pt x="614" y="216"/>
                  </a:lnTo>
                  <a:close/>
                  <a:moveTo>
                    <a:pt x="495" y="264"/>
                  </a:moveTo>
                  <a:lnTo>
                    <a:pt x="495" y="262"/>
                  </a:lnTo>
                  <a:lnTo>
                    <a:pt x="495" y="264"/>
                  </a:lnTo>
                  <a:close/>
                  <a:moveTo>
                    <a:pt x="596" y="226"/>
                  </a:moveTo>
                  <a:lnTo>
                    <a:pt x="599" y="226"/>
                  </a:lnTo>
                  <a:lnTo>
                    <a:pt x="596" y="226"/>
                  </a:lnTo>
                  <a:close/>
                  <a:moveTo>
                    <a:pt x="462" y="198"/>
                  </a:moveTo>
                  <a:lnTo>
                    <a:pt x="464" y="198"/>
                  </a:lnTo>
                  <a:lnTo>
                    <a:pt x="462" y="198"/>
                  </a:lnTo>
                  <a:close/>
                  <a:moveTo>
                    <a:pt x="515" y="254"/>
                  </a:moveTo>
                  <a:lnTo>
                    <a:pt x="515" y="256"/>
                  </a:lnTo>
                  <a:lnTo>
                    <a:pt x="515" y="254"/>
                  </a:lnTo>
                  <a:close/>
                  <a:moveTo>
                    <a:pt x="632" y="221"/>
                  </a:moveTo>
                  <a:lnTo>
                    <a:pt x="632" y="223"/>
                  </a:lnTo>
                  <a:lnTo>
                    <a:pt x="632" y="221"/>
                  </a:lnTo>
                  <a:close/>
                  <a:moveTo>
                    <a:pt x="482" y="180"/>
                  </a:moveTo>
                  <a:lnTo>
                    <a:pt x="485" y="180"/>
                  </a:lnTo>
                  <a:lnTo>
                    <a:pt x="482" y="180"/>
                  </a:lnTo>
                  <a:close/>
                  <a:moveTo>
                    <a:pt x="482" y="180"/>
                  </a:moveTo>
                  <a:lnTo>
                    <a:pt x="482" y="178"/>
                  </a:lnTo>
                  <a:lnTo>
                    <a:pt x="482" y="180"/>
                  </a:lnTo>
                  <a:close/>
                  <a:moveTo>
                    <a:pt x="492" y="259"/>
                  </a:moveTo>
                  <a:lnTo>
                    <a:pt x="495" y="259"/>
                  </a:lnTo>
                  <a:lnTo>
                    <a:pt x="492" y="259"/>
                  </a:lnTo>
                  <a:close/>
                  <a:moveTo>
                    <a:pt x="490" y="262"/>
                  </a:moveTo>
                  <a:lnTo>
                    <a:pt x="492" y="262"/>
                  </a:lnTo>
                  <a:lnTo>
                    <a:pt x="490" y="262"/>
                  </a:lnTo>
                  <a:close/>
                  <a:moveTo>
                    <a:pt x="495" y="223"/>
                  </a:moveTo>
                  <a:lnTo>
                    <a:pt x="497" y="223"/>
                  </a:lnTo>
                  <a:lnTo>
                    <a:pt x="495" y="223"/>
                  </a:lnTo>
                  <a:close/>
                  <a:moveTo>
                    <a:pt x="505" y="267"/>
                  </a:moveTo>
                  <a:lnTo>
                    <a:pt x="505" y="264"/>
                  </a:lnTo>
                  <a:lnTo>
                    <a:pt x="508" y="264"/>
                  </a:lnTo>
                  <a:lnTo>
                    <a:pt x="508" y="267"/>
                  </a:lnTo>
                  <a:lnTo>
                    <a:pt x="505" y="267"/>
                  </a:lnTo>
                  <a:close/>
                  <a:moveTo>
                    <a:pt x="579" y="249"/>
                  </a:moveTo>
                  <a:lnTo>
                    <a:pt x="581" y="249"/>
                  </a:lnTo>
                  <a:lnTo>
                    <a:pt x="579" y="249"/>
                  </a:lnTo>
                  <a:close/>
                  <a:moveTo>
                    <a:pt x="480" y="208"/>
                  </a:moveTo>
                  <a:lnTo>
                    <a:pt x="482" y="208"/>
                  </a:lnTo>
                  <a:lnTo>
                    <a:pt x="480" y="208"/>
                  </a:lnTo>
                  <a:close/>
                  <a:moveTo>
                    <a:pt x="579" y="264"/>
                  </a:moveTo>
                  <a:lnTo>
                    <a:pt x="581" y="264"/>
                  </a:lnTo>
                  <a:lnTo>
                    <a:pt x="579" y="264"/>
                  </a:lnTo>
                  <a:close/>
                  <a:moveTo>
                    <a:pt x="705" y="198"/>
                  </a:moveTo>
                  <a:lnTo>
                    <a:pt x="705" y="196"/>
                  </a:lnTo>
                  <a:lnTo>
                    <a:pt x="708" y="198"/>
                  </a:lnTo>
                  <a:lnTo>
                    <a:pt x="705" y="198"/>
                  </a:lnTo>
                  <a:close/>
                  <a:moveTo>
                    <a:pt x="457" y="185"/>
                  </a:moveTo>
                  <a:lnTo>
                    <a:pt x="459" y="188"/>
                  </a:lnTo>
                  <a:lnTo>
                    <a:pt x="457" y="188"/>
                  </a:lnTo>
                  <a:lnTo>
                    <a:pt x="457" y="185"/>
                  </a:lnTo>
                  <a:close/>
                  <a:moveTo>
                    <a:pt x="459" y="188"/>
                  </a:moveTo>
                  <a:lnTo>
                    <a:pt x="462" y="188"/>
                  </a:lnTo>
                  <a:lnTo>
                    <a:pt x="459" y="188"/>
                  </a:lnTo>
                  <a:close/>
                  <a:moveTo>
                    <a:pt x="579" y="249"/>
                  </a:moveTo>
                  <a:lnTo>
                    <a:pt x="581" y="249"/>
                  </a:lnTo>
                  <a:lnTo>
                    <a:pt x="579" y="249"/>
                  </a:lnTo>
                  <a:close/>
                  <a:moveTo>
                    <a:pt x="495" y="254"/>
                  </a:moveTo>
                  <a:lnTo>
                    <a:pt x="495" y="256"/>
                  </a:lnTo>
                  <a:lnTo>
                    <a:pt x="495" y="254"/>
                  </a:lnTo>
                  <a:close/>
                  <a:moveTo>
                    <a:pt x="576" y="267"/>
                  </a:moveTo>
                  <a:lnTo>
                    <a:pt x="579" y="267"/>
                  </a:lnTo>
                  <a:lnTo>
                    <a:pt x="576" y="267"/>
                  </a:lnTo>
                  <a:close/>
                  <a:moveTo>
                    <a:pt x="459" y="185"/>
                  </a:moveTo>
                  <a:lnTo>
                    <a:pt x="462" y="185"/>
                  </a:lnTo>
                  <a:lnTo>
                    <a:pt x="462" y="188"/>
                  </a:lnTo>
                  <a:lnTo>
                    <a:pt x="459" y="188"/>
                  </a:lnTo>
                  <a:lnTo>
                    <a:pt x="459" y="185"/>
                  </a:lnTo>
                  <a:close/>
                  <a:moveTo>
                    <a:pt x="482" y="213"/>
                  </a:moveTo>
                  <a:lnTo>
                    <a:pt x="482" y="216"/>
                  </a:lnTo>
                  <a:lnTo>
                    <a:pt x="482" y="213"/>
                  </a:lnTo>
                  <a:close/>
                  <a:moveTo>
                    <a:pt x="477" y="203"/>
                  </a:moveTo>
                  <a:lnTo>
                    <a:pt x="480" y="203"/>
                  </a:lnTo>
                  <a:lnTo>
                    <a:pt x="477" y="203"/>
                  </a:lnTo>
                  <a:close/>
                  <a:moveTo>
                    <a:pt x="538" y="264"/>
                  </a:moveTo>
                  <a:lnTo>
                    <a:pt x="538" y="267"/>
                  </a:lnTo>
                  <a:lnTo>
                    <a:pt x="538" y="264"/>
                  </a:lnTo>
                  <a:close/>
                  <a:moveTo>
                    <a:pt x="447" y="226"/>
                  </a:moveTo>
                  <a:lnTo>
                    <a:pt x="447" y="223"/>
                  </a:lnTo>
                  <a:lnTo>
                    <a:pt x="447" y="226"/>
                  </a:lnTo>
                  <a:close/>
                  <a:moveTo>
                    <a:pt x="579" y="267"/>
                  </a:moveTo>
                  <a:lnTo>
                    <a:pt x="581" y="267"/>
                  </a:lnTo>
                  <a:lnTo>
                    <a:pt x="579" y="267"/>
                  </a:lnTo>
                  <a:close/>
                  <a:moveTo>
                    <a:pt x="551" y="262"/>
                  </a:moveTo>
                  <a:lnTo>
                    <a:pt x="551" y="264"/>
                  </a:lnTo>
                  <a:lnTo>
                    <a:pt x="551" y="262"/>
                  </a:lnTo>
                  <a:close/>
                  <a:moveTo>
                    <a:pt x="462" y="168"/>
                  </a:moveTo>
                  <a:lnTo>
                    <a:pt x="464" y="168"/>
                  </a:lnTo>
                  <a:lnTo>
                    <a:pt x="462" y="168"/>
                  </a:lnTo>
                  <a:close/>
                  <a:moveTo>
                    <a:pt x="591" y="234"/>
                  </a:moveTo>
                  <a:lnTo>
                    <a:pt x="594" y="234"/>
                  </a:lnTo>
                  <a:lnTo>
                    <a:pt x="591" y="234"/>
                  </a:lnTo>
                  <a:close/>
                  <a:moveTo>
                    <a:pt x="434" y="198"/>
                  </a:moveTo>
                  <a:lnTo>
                    <a:pt x="434" y="196"/>
                  </a:lnTo>
                  <a:lnTo>
                    <a:pt x="434" y="198"/>
                  </a:lnTo>
                  <a:close/>
                  <a:moveTo>
                    <a:pt x="548" y="269"/>
                  </a:moveTo>
                  <a:lnTo>
                    <a:pt x="548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8" y="269"/>
                  </a:lnTo>
                  <a:close/>
                  <a:moveTo>
                    <a:pt x="601" y="226"/>
                  </a:moveTo>
                  <a:lnTo>
                    <a:pt x="604" y="226"/>
                  </a:lnTo>
                  <a:lnTo>
                    <a:pt x="601" y="226"/>
                  </a:lnTo>
                  <a:close/>
                  <a:moveTo>
                    <a:pt x="480" y="188"/>
                  </a:moveTo>
                  <a:lnTo>
                    <a:pt x="482" y="188"/>
                  </a:lnTo>
                  <a:lnTo>
                    <a:pt x="480" y="188"/>
                  </a:lnTo>
                  <a:close/>
                  <a:moveTo>
                    <a:pt x="708" y="196"/>
                  </a:moveTo>
                  <a:lnTo>
                    <a:pt x="708" y="198"/>
                  </a:lnTo>
                  <a:lnTo>
                    <a:pt x="708" y="196"/>
                  </a:lnTo>
                  <a:close/>
                  <a:moveTo>
                    <a:pt x="751" y="211"/>
                  </a:moveTo>
                  <a:lnTo>
                    <a:pt x="753" y="211"/>
                  </a:lnTo>
                  <a:lnTo>
                    <a:pt x="751" y="211"/>
                  </a:lnTo>
                  <a:close/>
                  <a:moveTo>
                    <a:pt x="437" y="193"/>
                  </a:moveTo>
                  <a:lnTo>
                    <a:pt x="439" y="193"/>
                  </a:lnTo>
                  <a:lnTo>
                    <a:pt x="437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79" name="Freeform 336"/>
            <p:cNvSpPr>
              <a:spLocks/>
            </p:cNvSpPr>
            <p:nvPr/>
          </p:nvSpPr>
          <p:spPr bwMode="auto">
            <a:xfrm>
              <a:off x="5912615" y="2092994"/>
              <a:ext cx="1008575" cy="365674"/>
            </a:xfrm>
            <a:custGeom>
              <a:avLst/>
              <a:gdLst>
                <a:gd name="T0" fmla="*/ 21 w 764"/>
                <a:gd name="T1" fmla="*/ 76 h 277"/>
                <a:gd name="T2" fmla="*/ 36 w 764"/>
                <a:gd name="T3" fmla="*/ 59 h 277"/>
                <a:gd name="T4" fmla="*/ 59 w 764"/>
                <a:gd name="T5" fmla="*/ 56 h 277"/>
                <a:gd name="T6" fmla="*/ 84 w 764"/>
                <a:gd name="T7" fmla="*/ 48 h 277"/>
                <a:gd name="T8" fmla="*/ 102 w 764"/>
                <a:gd name="T9" fmla="*/ 36 h 277"/>
                <a:gd name="T10" fmla="*/ 125 w 764"/>
                <a:gd name="T11" fmla="*/ 41 h 277"/>
                <a:gd name="T12" fmla="*/ 153 w 764"/>
                <a:gd name="T13" fmla="*/ 38 h 277"/>
                <a:gd name="T14" fmla="*/ 178 w 764"/>
                <a:gd name="T15" fmla="*/ 38 h 277"/>
                <a:gd name="T16" fmla="*/ 165 w 764"/>
                <a:gd name="T17" fmla="*/ 18 h 277"/>
                <a:gd name="T18" fmla="*/ 180 w 764"/>
                <a:gd name="T19" fmla="*/ 5 h 277"/>
                <a:gd name="T20" fmla="*/ 206 w 764"/>
                <a:gd name="T21" fmla="*/ 8 h 277"/>
                <a:gd name="T22" fmla="*/ 244 w 764"/>
                <a:gd name="T23" fmla="*/ 13 h 277"/>
                <a:gd name="T24" fmla="*/ 246 w 764"/>
                <a:gd name="T25" fmla="*/ 43 h 277"/>
                <a:gd name="T26" fmla="*/ 269 w 764"/>
                <a:gd name="T27" fmla="*/ 48 h 277"/>
                <a:gd name="T28" fmla="*/ 287 w 764"/>
                <a:gd name="T29" fmla="*/ 61 h 277"/>
                <a:gd name="T30" fmla="*/ 300 w 764"/>
                <a:gd name="T31" fmla="*/ 71 h 277"/>
                <a:gd name="T32" fmla="*/ 320 w 764"/>
                <a:gd name="T33" fmla="*/ 74 h 277"/>
                <a:gd name="T34" fmla="*/ 327 w 764"/>
                <a:gd name="T35" fmla="*/ 94 h 277"/>
                <a:gd name="T36" fmla="*/ 343 w 764"/>
                <a:gd name="T37" fmla="*/ 119 h 277"/>
                <a:gd name="T38" fmla="*/ 348 w 764"/>
                <a:gd name="T39" fmla="*/ 145 h 277"/>
                <a:gd name="T40" fmla="*/ 371 w 764"/>
                <a:gd name="T41" fmla="*/ 173 h 277"/>
                <a:gd name="T42" fmla="*/ 381 w 764"/>
                <a:gd name="T43" fmla="*/ 196 h 277"/>
                <a:gd name="T44" fmla="*/ 391 w 764"/>
                <a:gd name="T45" fmla="*/ 221 h 277"/>
                <a:gd name="T46" fmla="*/ 414 w 764"/>
                <a:gd name="T47" fmla="*/ 221 h 277"/>
                <a:gd name="T48" fmla="*/ 424 w 764"/>
                <a:gd name="T49" fmla="*/ 241 h 277"/>
                <a:gd name="T50" fmla="*/ 454 w 764"/>
                <a:gd name="T51" fmla="*/ 229 h 277"/>
                <a:gd name="T52" fmla="*/ 480 w 764"/>
                <a:gd name="T53" fmla="*/ 226 h 277"/>
                <a:gd name="T54" fmla="*/ 480 w 764"/>
                <a:gd name="T55" fmla="*/ 226 h 277"/>
                <a:gd name="T56" fmla="*/ 485 w 764"/>
                <a:gd name="T57" fmla="*/ 256 h 277"/>
                <a:gd name="T58" fmla="*/ 502 w 764"/>
                <a:gd name="T59" fmla="*/ 274 h 277"/>
                <a:gd name="T60" fmla="*/ 518 w 764"/>
                <a:gd name="T61" fmla="*/ 267 h 277"/>
                <a:gd name="T62" fmla="*/ 540 w 764"/>
                <a:gd name="T63" fmla="*/ 269 h 277"/>
                <a:gd name="T64" fmla="*/ 556 w 764"/>
                <a:gd name="T65" fmla="*/ 267 h 277"/>
                <a:gd name="T66" fmla="*/ 563 w 764"/>
                <a:gd name="T67" fmla="*/ 259 h 277"/>
                <a:gd name="T68" fmla="*/ 579 w 764"/>
                <a:gd name="T69" fmla="*/ 267 h 277"/>
                <a:gd name="T70" fmla="*/ 599 w 764"/>
                <a:gd name="T71" fmla="*/ 254 h 277"/>
                <a:gd name="T72" fmla="*/ 614 w 764"/>
                <a:gd name="T73" fmla="*/ 241 h 277"/>
                <a:gd name="T74" fmla="*/ 622 w 764"/>
                <a:gd name="T75" fmla="*/ 244 h 277"/>
                <a:gd name="T76" fmla="*/ 627 w 764"/>
                <a:gd name="T77" fmla="*/ 231 h 277"/>
                <a:gd name="T78" fmla="*/ 634 w 764"/>
                <a:gd name="T79" fmla="*/ 221 h 277"/>
                <a:gd name="T80" fmla="*/ 639 w 764"/>
                <a:gd name="T81" fmla="*/ 203 h 277"/>
                <a:gd name="T82" fmla="*/ 652 w 764"/>
                <a:gd name="T83" fmla="*/ 198 h 277"/>
                <a:gd name="T84" fmla="*/ 667 w 764"/>
                <a:gd name="T85" fmla="*/ 193 h 277"/>
                <a:gd name="T86" fmla="*/ 675 w 764"/>
                <a:gd name="T87" fmla="*/ 193 h 277"/>
                <a:gd name="T88" fmla="*/ 682 w 764"/>
                <a:gd name="T89" fmla="*/ 191 h 277"/>
                <a:gd name="T90" fmla="*/ 690 w 764"/>
                <a:gd name="T91" fmla="*/ 193 h 277"/>
                <a:gd name="T92" fmla="*/ 700 w 764"/>
                <a:gd name="T93" fmla="*/ 198 h 277"/>
                <a:gd name="T94" fmla="*/ 705 w 764"/>
                <a:gd name="T95" fmla="*/ 196 h 277"/>
                <a:gd name="T96" fmla="*/ 713 w 764"/>
                <a:gd name="T97" fmla="*/ 206 h 277"/>
                <a:gd name="T98" fmla="*/ 718 w 764"/>
                <a:gd name="T99" fmla="*/ 203 h 277"/>
                <a:gd name="T100" fmla="*/ 726 w 764"/>
                <a:gd name="T101" fmla="*/ 206 h 277"/>
                <a:gd name="T102" fmla="*/ 731 w 764"/>
                <a:gd name="T103" fmla="*/ 211 h 277"/>
                <a:gd name="T104" fmla="*/ 743 w 764"/>
                <a:gd name="T105" fmla="*/ 206 h 277"/>
                <a:gd name="T106" fmla="*/ 738 w 764"/>
                <a:gd name="T107" fmla="*/ 216 h 277"/>
                <a:gd name="T108" fmla="*/ 748 w 764"/>
                <a:gd name="T109" fmla="*/ 218 h 277"/>
                <a:gd name="T110" fmla="*/ 756 w 764"/>
                <a:gd name="T111" fmla="*/ 208 h 277"/>
                <a:gd name="T112" fmla="*/ 751 w 764"/>
                <a:gd name="T113" fmla="*/ 223 h 277"/>
                <a:gd name="T114" fmla="*/ 761 w 764"/>
                <a:gd name="T115" fmla="*/ 216 h 277"/>
                <a:gd name="T116" fmla="*/ 759 w 764"/>
                <a:gd name="T117" fmla="*/ 239 h 277"/>
                <a:gd name="T118" fmla="*/ 753 w 764"/>
                <a:gd name="T119" fmla="*/ 26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4" h="277">
                  <a:moveTo>
                    <a:pt x="0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84"/>
                  </a:lnTo>
                  <a:lnTo>
                    <a:pt x="5" y="84"/>
                  </a:lnTo>
                  <a:lnTo>
                    <a:pt x="8" y="84"/>
                  </a:lnTo>
                  <a:lnTo>
                    <a:pt x="8" y="81"/>
                  </a:lnTo>
                  <a:lnTo>
                    <a:pt x="11" y="81"/>
                  </a:lnTo>
                  <a:lnTo>
                    <a:pt x="11" y="79"/>
                  </a:lnTo>
                  <a:lnTo>
                    <a:pt x="11" y="76"/>
                  </a:lnTo>
                  <a:lnTo>
                    <a:pt x="13" y="76"/>
                  </a:lnTo>
                  <a:lnTo>
                    <a:pt x="13" y="79"/>
                  </a:lnTo>
                  <a:lnTo>
                    <a:pt x="16" y="76"/>
                  </a:lnTo>
                  <a:lnTo>
                    <a:pt x="16" y="79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1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26" y="76"/>
                  </a:lnTo>
                  <a:lnTo>
                    <a:pt x="26" y="74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3" y="69"/>
                  </a:lnTo>
                  <a:lnTo>
                    <a:pt x="23" y="66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6" y="59"/>
                  </a:lnTo>
                  <a:lnTo>
                    <a:pt x="33" y="61"/>
                  </a:lnTo>
                  <a:lnTo>
                    <a:pt x="36" y="61"/>
                  </a:lnTo>
                  <a:lnTo>
                    <a:pt x="38" y="61"/>
                  </a:lnTo>
                  <a:lnTo>
                    <a:pt x="41" y="61"/>
                  </a:lnTo>
                  <a:lnTo>
                    <a:pt x="43" y="61"/>
                  </a:lnTo>
                  <a:lnTo>
                    <a:pt x="43" y="64"/>
                  </a:lnTo>
                  <a:lnTo>
                    <a:pt x="46" y="64"/>
                  </a:lnTo>
                  <a:lnTo>
                    <a:pt x="43" y="64"/>
                  </a:lnTo>
                  <a:lnTo>
                    <a:pt x="46" y="64"/>
                  </a:lnTo>
                  <a:lnTo>
                    <a:pt x="49" y="64"/>
                  </a:lnTo>
                  <a:lnTo>
                    <a:pt x="51" y="64"/>
                  </a:lnTo>
                  <a:lnTo>
                    <a:pt x="54" y="64"/>
                  </a:lnTo>
                  <a:lnTo>
                    <a:pt x="54" y="61"/>
                  </a:lnTo>
                  <a:lnTo>
                    <a:pt x="54" y="59"/>
                  </a:lnTo>
                  <a:lnTo>
                    <a:pt x="54" y="56"/>
                  </a:lnTo>
                  <a:lnTo>
                    <a:pt x="56" y="56"/>
                  </a:lnTo>
                  <a:lnTo>
                    <a:pt x="59" y="56"/>
                  </a:lnTo>
                  <a:lnTo>
                    <a:pt x="59" y="54"/>
                  </a:lnTo>
                  <a:lnTo>
                    <a:pt x="61" y="54"/>
                  </a:lnTo>
                  <a:lnTo>
                    <a:pt x="64" y="54"/>
                  </a:lnTo>
                  <a:lnTo>
                    <a:pt x="66" y="54"/>
                  </a:lnTo>
                  <a:lnTo>
                    <a:pt x="66" y="51"/>
                  </a:lnTo>
                  <a:lnTo>
                    <a:pt x="69" y="51"/>
                  </a:lnTo>
                  <a:lnTo>
                    <a:pt x="71" y="51"/>
                  </a:lnTo>
                  <a:lnTo>
                    <a:pt x="71" y="54"/>
                  </a:lnTo>
                  <a:lnTo>
                    <a:pt x="74" y="54"/>
                  </a:lnTo>
                  <a:lnTo>
                    <a:pt x="74" y="51"/>
                  </a:lnTo>
                  <a:lnTo>
                    <a:pt x="74" y="54"/>
                  </a:lnTo>
                  <a:lnTo>
                    <a:pt x="76" y="54"/>
                  </a:lnTo>
                  <a:lnTo>
                    <a:pt x="79" y="54"/>
                  </a:lnTo>
                  <a:lnTo>
                    <a:pt x="82" y="54"/>
                  </a:lnTo>
                  <a:lnTo>
                    <a:pt x="82" y="51"/>
                  </a:lnTo>
                  <a:lnTo>
                    <a:pt x="82" y="48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7" y="46"/>
                  </a:lnTo>
                  <a:lnTo>
                    <a:pt x="87" y="43"/>
                  </a:lnTo>
                  <a:lnTo>
                    <a:pt x="87" y="41"/>
                  </a:lnTo>
                  <a:lnTo>
                    <a:pt x="89" y="41"/>
                  </a:lnTo>
                  <a:lnTo>
                    <a:pt x="89" y="38"/>
                  </a:lnTo>
                  <a:lnTo>
                    <a:pt x="92" y="41"/>
                  </a:lnTo>
                  <a:lnTo>
                    <a:pt x="92" y="38"/>
                  </a:lnTo>
                  <a:lnTo>
                    <a:pt x="92" y="36"/>
                  </a:lnTo>
                  <a:lnTo>
                    <a:pt x="94" y="36"/>
                  </a:lnTo>
                  <a:lnTo>
                    <a:pt x="97" y="36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6"/>
                  </a:lnTo>
                  <a:lnTo>
                    <a:pt x="102" y="36"/>
                  </a:lnTo>
                  <a:lnTo>
                    <a:pt x="104" y="36"/>
                  </a:lnTo>
                  <a:lnTo>
                    <a:pt x="107" y="33"/>
                  </a:lnTo>
                  <a:lnTo>
                    <a:pt x="109" y="33"/>
                  </a:lnTo>
                  <a:lnTo>
                    <a:pt x="107" y="33"/>
                  </a:lnTo>
                  <a:lnTo>
                    <a:pt x="107" y="36"/>
                  </a:lnTo>
                  <a:lnTo>
                    <a:pt x="109" y="36"/>
                  </a:lnTo>
                  <a:lnTo>
                    <a:pt x="109" y="38"/>
                  </a:lnTo>
                  <a:lnTo>
                    <a:pt x="112" y="38"/>
                  </a:lnTo>
                  <a:lnTo>
                    <a:pt x="112" y="41"/>
                  </a:lnTo>
                  <a:lnTo>
                    <a:pt x="114" y="41"/>
                  </a:lnTo>
                  <a:lnTo>
                    <a:pt x="114" y="38"/>
                  </a:lnTo>
                  <a:lnTo>
                    <a:pt x="117" y="38"/>
                  </a:lnTo>
                  <a:lnTo>
                    <a:pt x="117" y="41"/>
                  </a:lnTo>
                  <a:lnTo>
                    <a:pt x="117" y="38"/>
                  </a:lnTo>
                  <a:lnTo>
                    <a:pt x="120" y="41"/>
                  </a:lnTo>
                  <a:lnTo>
                    <a:pt x="122" y="41"/>
                  </a:lnTo>
                  <a:lnTo>
                    <a:pt x="125" y="41"/>
                  </a:lnTo>
                  <a:lnTo>
                    <a:pt x="125" y="43"/>
                  </a:lnTo>
                  <a:lnTo>
                    <a:pt x="127" y="43"/>
                  </a:lnTo>
                  <a:lnTo>
                    <a:pt x="127" y="41"/>
                  </a:lnTo>
                  <a:lnTo>
                    <a:pt x="130" y="41"/>
                  </a:lnTo>
                  <a:lnTo>
                    <a:pt x="130" y="38"/>
                  </a:lnTo>
                  <a:lnTo>
                    <a:pt x="130" y="41"/>
                  </a:lnTo>
                  <a:lnTo>
                    <a:pt x="132" y="41"/>
                  </a:lnTo>
                  <a:lnTo>
                    <a:pt x="135" y="41"/>
                  </a:lnTo>
                  <a:lnTo>
                    <a:pt x="135" y="38"/>
                  </a:lnTo>
                  <a:lnTo>
                    <a:pt x="137" y="38"/>
                  </a:lnTo>
                  <a:lnTo>
                    <a:pt x="137" y="41"/>
                  </a:lnTo>
                  <a:lnTo>
                    <a:pt x="140" y="41"/>
                  </a:lnTo>
                  <a:lnTo>
                    <a:pt x="142" y="38"/>
                  </a:lnTo>
                  <a:lnTo>
                    <a:pt x="145" y="38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3" y="38"/>
                  </a:lnTo>
                  <a:lnTo>
                    <a:pt x="153" y="41"/>
                  </a:lnTo>
                  <a:lnTo>
                    <a:pt x="155" y="38"/>
                  </a:lnTo>
                  <a:lnTo>
                    <a:pt x="155" y="41"/>
                  </a:lnTo>
                  <a:lnTo>
                    <a:pt x="158" y="41"/>
                  </a:lnTo>
                  <a:lnTo>
                    <a:pt x="158" y="43"/>
                  </a:lnTo>
                  <a:lnTo>
                    <a:pt x="158" y="41"/>
                  </a:lnTo>
                  <a:lnTo>
                    <a:pt x="160" y="41"/>
                  </a:lnTo>
                  <a:lnTo>
                    <a:pt x="163" y="41"/>
                  </a:lnTo>
                  <a:lnTo>
                    <a:pt x="165" y="43"/>
                  </a:lnTo>
                  <a:lnTo>
                    <a:pt x="168" y="43"/>
                  </a:lnTo>
                  <a:lnTo>
                    <a:pt x="170" y="43"/>
                  </a:lnTo>
                  <a:lnTo>
                    <a:pt x="173" y="46"/>
                  </a:lnTo>
                  <a:lnTo>
                    <a:pt x="173" y="43"/>
                  </a:lnTo>
                  <a:lnTo>
                    <a:pt x="175" y="43"/>
                  </a:lnTo>
                  <a:lnTo>
                    <a:pt x="178" y="43"/>
                  </a:lnTo>
                  <a:lnTo>
                    <a:pt x="178" y="41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75" y="36"/>
                  </a:lnTo>
                  <a:lnTo>
                    <a:pt x="178" y="36"/>
                  </a:lnTo>
                  <a:lnTo>
                    <a:pt x="178" y="33"/>
                  </a:lnTo>
                  <a:lnTo>
                    <a:pt x="178" y="31"/>
                  </a:lnTo>
                  <a:lnTo>
                    <a:pt x="175" y="31"/>
                  </a:lnTo>
                  <a:lnTo>
                    <a:pt x="178" y="31"/>
                  </a:lnTo>
                  <a:lnTo>
                    <a:pt x="175" y="31"/>
                  </a:lnTo>
                  <a:lnTo>
                    <a:pt x="175" y="28"/>
                  </a:lnTo>
                  <a:lnTo>
                    <a:pt x="173" y="28"/>
                  </a:lnTo>
                  <a:lnTo>
                    <a:pt x="173" y="26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1"/>
                  </a:lnTo>
                  <a:lnTo>
                    <a:pt x="168" y="21"/>
                  </a:lnTo>
                  <a:lnTo>
                    <a:pt x="165" y="21"/>
                  </a:lnTo>
                  <a:lnTo>
                    <a:pt x="165" y="18"/>
                  </a:lnTo>
                  <a:lnTo>
                    <a:pt x="165" y="15"/>
                  </a:lnTo>
                  <a:lnTo>
                    <a:pt x="168" y="15"/>
                  </a:lnTo>
                  <a:lnTo>
                    <a:pt x="168" y="13"/>
                  </a:lnTo>
                  <a:lnTo>
                    <a:pt x="170" y="13"/>
                  </a:lnTo>
                  <a:lnTo>
                    <a:pt x="170" y="15"/>
                  </a:lnTo>
                  <a:lnTo>
                    <a:pt x="170" y="13"/>
                  </a:lnTo>
                  <a:lnTo>
                    <a:pt x="170" y="10"/>
                  </a:lnTo>
                  <a:lnTo>
                    <a:pt x="173" y="10"/>
                  </a:lnTo>
                  <a:lnTo>
                    <a:pt x="173" y="8"/>
                  </a:lnTo>
                  <a:lnTo>
                    <a:pt x="173" y="5"/>
                  </a:lnTo>
                  <a:lnTo>
                    <a:pt x="173" y="3"/>
                  </a:lnTo>
                  <a:lnTo>
                    <a:pt x="175" y="3"/>
                  </a:lnTo>
                  <a:lnTo>
                    <a:pt x="178" y="3"/>
                  </a:lnTo>
                  <a:lnTo>
                    <a:pt x="178" y="5"/>
                  </a:lnTo>
                  <a:lnTo>
                    <a:pt x="178" y="3"/>
                  </a:lnTo>
                  <a:lnTo>
                    <a:pt x="178" y="5"/>
                  </a:lnTo>
                  <a:lnTo>
                    <a:pt x="180" y="5"/>
                  </a:lnTo>
                  <a:lnTo>
                    <a:pt x="180" y="8"/>
                  </a:lnTo>
                  <a:lnTo>
                    <a:pt x="183" y="8"/>
                  </a:lnTo>
                  <a:lnTo>
                    <a:pt x="185" y="8"/>
                  </a:lnTo>
                  <a:lnTo>
                    <a:pt x="188" y="8"/>
                  </a:lnTo>
                  <a:lnTo>
                    <a:pt x="185" y="8"/>
                  </a:lnTo>
                  <a:lnTo>
                    <a:pt x="185" y="10"/>
                  </a:lnTo>
                  <a:lnTo>
                    <a:pt x="188" y="10"/>
                  </a:lnTo>
                  <a:lnTo>
                    <a:pt x="191" y="10"/>
                  </a:lnTo>
                  <a:lnTo>
                    <a:pt x="193" y="10"/>
                  </a:lnTo>
                  <a:lnTo>
                    <a:pt x="196" y="10"/>
                  </a:lnTo>
                  <a:lnTo>
                    <a:pt x="198" y="10"/>
                  </a:lnTo>
                  <a:lnTo>
                    <a:pt x="198" y="8"/>
                  </a:lnTo>
                  <a:lnTo>
                    <a:pt x="198" y="10"/>
                  </a:lnTo>
                  <a:lnTo>
                    <a:pt x="201" y="10"/>
                  </a:lnTo>
                  <a:lnTo>
                    <a:pt x="201" y="8"/>
                  </a:lnTo>
                  <a:lnTo>
                    <a:pt x="203" y="8"/>
                  </a:lnTo>
                  <a:lnTo>
                    <a:pt x="206" y="8"/>
                  </a:lnTo>
                  <a:lnTo>
                    <a:pt x="208" y="10"/>
                  </a:lnTo>
                  <a:lnTo>
                    <a:pt x="211" y="8"/>
                  </a:lnTo>
                  <a:lnTo>
                    <a:pt x="213" y="5"/>
                  </a:lnTo>
                  <a:lnTo>
                    <a:pt x="216" y="5"/>
                  </a:lnTo>
                  <a:lnTo>
                    <a:pt x="218" y="5"/>
                  </a:lnTo>
                  <a:lnTo>
                    <a:pt x="221" y="3"/>
                  </a:lnTo>
                  <a:lnTo>
                    <a:pt x="226" y="0"/>
                  </a:lnTo>
                  <a:lnTo>
                    <a:pt x="226" y="3"/>
                  </a:lnTo>
                  <a:lnTo>
                    <a:pt x="229" y="3"/>
                  </a:lnTo>
                  <a:lnTo>
                    <a:pt x="231" y="0"/>
                  </a:lnTo>
                  <a:lnTo>
                    <a:pt x="234" y="0"/>
                  </a:lnTo>
                  <a:lnTo>
                    <a:pt x="236" y="5"/>
                  </a:lnTo>
                  <a:lnTo>
                    <a:pt x="239" y="8"/>
                  </a:lnTo>
                  <a:lnTo>
                    <a:pt x="239" y="10"/>
                  </a:lnTo>
                  <a:lnTo>
                    <a:pt x="241" y="10"/>
                  </a:lnTo>
                  <a:lnTo>
                    <a:pt x="241" y="13"/>
                  </a:lnTo>
                  <a:lnTo>
                    <a:pt x="244" y="13"/>
                  </a:lnTo>
                  <a:lnTo>
                    <a:pt x="244" y="15"/>
                  </a:lnTo>
                  <a:lnTo>
                    <a:pt x="244" y="18"/>
                  </a:lnTo>
                  <a:lnTo>
                    <a:pt x="244" y="21"/>
                  </a:lnTo>
                  <a:lnTo>
                    <a:pt x="246" y="21"/>
                  </a:lnTo>
                  <a:lnTo>
                    <a:pt x="246" y="23"/>
                  </a:lnTo>
                  <a:lnTo>
                    <a:pt x="246" y="26"/>
                  </a:lnTo>
                  <a:lnTo>
                    <a:pt x="244" y="26"/>
                  </a:lnTo>
                  <a:lnTo>
                    <a:pt x="246" y="26"/>
                  </a:lnTo>
                  <a:lnTo>
                    <a:pt x="244" y="26"/>
                  </a:lnTo>
                  <a:lnTo>
                    <a:pt x="244" y="28"/>
                  </a:lnTo>
                  <a:lnTo>
                    <a:pt x="244" y="31"/>
                  </a:lnTo>
                  <a:lnTo>
                    <a:pt x="244" y="33"/>
                  </a:lnTo>
                  <a:lnTo>
                    <a:pt x="244" y="36"/>
                  </a:lnTo>
                  <a:lnTo>
                    <a:pt x="246" y="36"/>
                  </a:lnTo>
                  <a:lnTo>
                    <a:pt x="246" y="38"/>
                  </a:lnTo>
                  <a:lnTo>
                    <a:pt x="246" y="41"/>
                  </a:lnTo>
                  <a:lnTo>
                    <a:pt x="246" y="43"/>
                  </a:lnTo>
                  <a:lnTo>
                    <a:pt x="249" y="43"/>
                  </a:lnTo>
                  <a:lnTo>
                    <a:pt x="246" y="46"/>
                  </a:lnTo>
                  <a:lnTo>
                    <a:pt x="249" y="46"/>
                  </a:lnTo>
                  <a:lnTo>
                    <a:pt x="246" y="46"/>
                  </a:lnTo>
                  <a:lnTo>
                    <a:pt x="246" y="48"/>
                  </a:lnTo>
                  <a:lnTo>
                    <a:pt x="249" y="48"/>
                  </a:lnTo>
                  <a:lnTo>
                    <a:pt x="251" y="48"/>
                  </a:lnTo>
                  <a:lnTo>
                    <a:pt x="254" y="48"/>
                  </a:lnTo>
                  <a:lnTo>
                    <a:pt x="256" y="48"/>
                  </a:lnTo>
                  <a:lnTo>
                    <a:pt x="259" y="48"/>
                  </a:lnTo>
                  <a:lnTo>
                    <a:pt x="262" y="48"/>
                  </a:lnTo>
                  <a:lnTo>
                    <a:pt x="262" y="51"/>
                  </a:lnTo>
                  <a:lnTo>
                    <a:pt x="264" y="48"/>
                  </a:lnTo>
                  <a:lnTo>
                    <a:pt x="264" y="51"/>
                  </a:lnTo>
                  <a:lnTo>
                    <a:pt x="264" y="48"/>
                  </a:lnTo>
                  <a:lnTo>
                    <a:pt x="267" y="48"/>
                  </a:lnTo>
                  <a:lnTo>
                    <a:pt x="269" y="48"/>
                  </a:lnTo>
                  <a:lnTo>
                    <a:pt x="269" y="51"/>
                  </a:lnTo>
                  <a:lnTo>
                    <a:pt x="269" y="48"/>
                  </a:lnTo>
                  <a:lnTo>
                    <a:pt x="272" y="48"/>
                  </a:lnTo>
                  <a:lnTo>
                    <a:pt x="272" y="51"/>
                  </a:lnTo>
                  <a:lnTo>
                    <a:pt x="274" y="51"/>
                  </a:lnTo>
                  <a:lnTo>
                    <a:pt x="274" y="54"/>
                  </a:lnTo>
                  <a:lnTo>
                    <a:pt x="274" y="51"/>
                  </a:lnTo>
                  <a:lnTo>
                    <a:pt x="277" y="51"/>
                  </a:lnTo>
                  <a:lnTo>
                    <a:pt x="277" y="54"/>
                  </a:lnTo>
                  <a:lnTo>
                    <a:pt x="279" y="56"/>
                  </a:lnTo>
                  <a:lnTo>
                    <a:pt x="282" y="56"/>
                  </a:lnTo>
                  <a:lnTo>
                    <a:pt x="284" y="56"/>
                  </a:lnTo>
                  <a:lnTo>
                    <a:pt x="284" y="59"/>
                  </a:lnTo>
                  <a:lnTo>
                    <a:pt x="284" y="61"/>
                  </a:lnTo>
                  <a:lnTo>
                    <a:pt x="284" y="59"/>
                  </a:lnTo>
                  <a:lnTo>
                    <a:pt x="284" y="61"/>
                  </a:lnTo>
                  <a:lnTo>
                    <a:pt x="287" y="61"/>
                  </a:lnTo>
                  <a:lnTo>
                    <a:pt x="287" y="64"/>
                  </a:lnTo>
                  <a:lnTo>
                    <a:pt x="287" y="66"/>
                  </a:lnTo>
                  <a:lnTo>
                    <a:pt x="287" y="64"/>
                  </a:lnTo>
                  <a:lnTo>
                    <a:pt x="287" y="66"/>
                  </a:lnTo>
                  <a:lnTo>
                    <a:pt x="289" y="66"/>
                  </a:lnTo>
                  <a:lnTo>
                    <a:pt x="289" y="64"/>
                  </a:lnTo>
                  <a:lnTo>
                    <a:pt x="292" y="64"/>
                  </a:lnTo>
                  <a:lnTo>
                    <a:pt x="292" y="66"/>
                  </a:lnTo>
                  <a:lnTo>
                    <a:pt x="295" y="66"/>
                  </a:lnTo>
                  <a:lnTo>
                    <a:pt x="297" y="66"/>
                  </a:lnTo>
                  <a:lnTo>
                    <a:pt x="297" y="69"/>
                  </a:lnTo>
                  <a:lnTo>
                    <a:pt x="295" y="69"/>
                  </a:lnTo>
                  <a:lnTo>
                    <a:pt x="297" y="69"/>
                  </a:lnTo>
                  <a:lnTo>
                    <a:pt x="297" y="66"/>
                  </a:lnTo>
                  <a:lnTo>
                    <a:pt x="297" y="69"/>
                  </a:lnTo>
                  <a:lnTo>
                    <a:pt x="300" y="69"/>
                  </a:lnTo>
                  <a:lnTo>
                    <a:pt x="300" y="71"/>
                  </a:lnTo>
                  <a:lnTo>
                    <a:pt x="302" y="71"/>
                  </a:lnTo>
                  <a:lnTo>
                    <a:pt x="300" y="71"/>
                  </a:lnTo>
                  <a:lnTo>
                    <a:pt x="302" y="71"/>
                  </a:lnTo>
                  <a:lnTo>
                    <a:pt x="302" y="69"/>
                  </a:lnTo>
                  <a:lnTo>
                    <a:pt x="305" y="69"/>
                  </a:lnTo>
                  <a:lnTo>
                    <a:pt x="305" y="71"/>
                  </a:lnTo>
                  <a:lnTo>
                    <a:pt x="307" y="71"/>
                  </a:lnTo>
                  <a:lnTo>
                    <a:pt x="310" y="71"/>
                  </a:lnTo>
                  <a:lnTo>
                    <a:pt x="310" y="69"/>
                  </a:lnTo>
                  <a:lnTo>
                    <a:pt x="307" y="69"/>
                  </a:lnTo>
                  <a:lnTo>
                    <a:pt x="310" y="69"/>
                  </a:lnTo>
                  <a:lnTo>
                    <a:pt x="310" y="71"/>
                  </a:lnTo>
                  <a:lnTo>
                    <a:pt x="312" y="71"/>
                  </a:lnTo>
                  <a:lnTo>
                    <a:pt x="312" y="74"/>
                  </a:lnTo>
                  <a:lnTo>
                    <a:pt x="315" y="74"/>
                  </a:lnTo>
                  <a:lnTo>
                    <a:pt x="317" y="74"/>
                  </a:lnTo>
                  <a:lnTo>
                    <a:pt x="320" y="74"/>
                  </a:lnTo>
                  <a:lnTo>
                    <a:pt x="320" y="76"/>
                  </a:lnTo>
                  <a:lnTo>
                    <a:pt x="317" y="76"/>
                  </a:lnTo>
                  <a:lnTo>
                    <a:pt x="317" y="79"/>
                  </a:lnTo>
                  <a:lnTo>
                    <a:pt x="320" y="79"/>
                  </a:lnTo>
                  <a:lnTo>
                    <a:pt x="320" y="81"/>
                  </a:lnTo>
                  <a:lnTo>
                    <a:pt x="322" y="81"/>
                  </a:lnTo>
                  <a:lnTo>
                    <a:pt x="325" y="81"/>
                  </a:lnTo>
                  <a:lnTo>
                    <a:pt x="325" y="79"/>
                  </a:lnTo>
                  <a:lnTo>
                    <a:pt x="325" y="81"/>
                  </a:lnTo>
                  <a:lnTo>
                    <a:pt x="327" y="81"/>
                  </a:lnTo>
                  <a:lnTo>
                    <a:pt x="327" y="84"/>
                  </a:lnTo>
                  <a:lnTo>
                    <a:pt x="327" y="87"/>
                  </a:lnTo>
                  <a:lnTo>
                    <a:pt x="325" y="87"/>
                  </a:lnTo>
                  <a:lnTo>
                    <a:pt x="325" y="89"/>
                  </a:lnTo>
                  <a:lnTo>
                    <a:pt x="325" y="92"/>
                  </a:lnTo>
                  <a:lnTo>
                    <a:pt x="325" y="94"/>
                  </a:lnTo>
                  <a:lnTo>
                    <a:pt x="327" y="94"/>
                  </a:lnTo>
                  <a:lnTo>
                    <a:pt x="327" y="97"/>
                  </a:lnTo>
                  <a:lnTo>
                    <a:pt x="327" y="99"/>
                  </a:lnTo>
                  <a:lnTo>
                    <a:pt x="330" y="99"/>
                  </a:lnTo>
                  <a:lnTo>
                    <a:pt x="330" y="102"/>
                  </a:lnTo>
                  <a:lnTo>
                    <a:pt x="333" y="102"/>
                  </a:lnTo>
                  <a:lnTo>
                    <a:pt x="335" y="104"/>
                  </a:lnTo>
                  <a:lnTo>
                    <a:pt x="335" y="107"/>
                  </a:lnTo>
                  <a:lnTo>
                    <a:pt x="338" y="107"/>
                  </a:lnTo>
                  <a:lnTo>
                    <a:pt x="340" y="107"/>
                  </a:lnTo>
                  <a:lnTo>
                    <a:pt x="340" y="109"/>
                  </a:lnTo>
                  <a:lnTo>
                    <a:pt x="343" y="109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5" y="114"/>
                  </a:lnTo>
                  <a:lnTo>
                    <a:pt x="345" y="117"/>
                  </a:lnTo>
                  <a:lnTo>
                    <a:pt x="343" y="117"/>
                  </a:lnTo>
                  <a:lnTo>
                    <a:pt x="343" y="119"/>
                  </a:lnTo>
                  <a:lnTo>
                    <a:pt x="343" y="122"/>
                  </a:lnTo>
                  <a:lnTo>
                    <a:pt x="343" y="125"/>
                  </a:lnTo>
                  <a:lnTo>
                    <a:pt x="340" y="125"/>
                  </a:lnTo>
                  <a:lnTo>
                    <a:pt x="343" y="125"/>
                  </a:lnTo>
                  <a:lnTo>
                    <a:pt x="343" y="127"/>
                  </a:lnTo>
                  <a:lnTo>
                    <a:pt x="340" y="127"/>
                  </a:lnTo>
                  <a:lnTo>
                    <a:pt x="340" y="130"/>
                  </a:lnTo>
                  <a:lnTo>
                    <a:pt x="343" y="130"/>
                  </a:lnTo>
                  <a:lnTo>
                    <a:pt x="340" y="132"/>
                  </a:lnTo>
                  <a:lnTo>
                    <a:pt x="343" y="132"/>
                  </a:lnTo>
                  <a:lnTo>
                    <a:pt x="343" y="135"/>
                  </a:lnTo>
                  <a:lnTo>
                    <a:pt x="343" y="137"/>
                  </a:lnTo>
                  <a:lnTo>
                    <a:pt x="345" y="137"/>
                  </a:lnTo>
                  <a:lnTo>
                    <a:pt x="345" y="140"/>
                  </a:lnTo>
                  <a:lnTo>
                    <a:pt x="345" y="142"/>
                  </a:lnTo>
                  <a:lnTo>
                    <a:pt x="348" y="142"/>
                  </a:lnTo>
                  <a:lnTo>
                    <a:pt x="348" y="145"/>
                  </a:lnTo>
                  <a:lnTo>
                    <a:pt x="350" y="147"/>
                  </a:lnTo>
                  <a:lnTo>
                    <a:pt x="350" y="150"/>
                  </a:lnTo>
                  <a:lnTo>
                    <a:pt x="350" y="152"/>
                  </a:lnTo>
                  <a:lnTo>
                    <a:pt x="353" y="152"/>
                  </a:lnTo>
                  <a:lnTo>
                    <a:pt x="353" y="155"/>
                  </a:lnTo>
                  <a:lnTo>
                    <a:pt x="353" y="158"/>
                  </a:lnTo>
                  <a:lnTo>
                    <a:pt x="355" y="160"/>
                  </a:lnTo>
                  <a:lnTo>
                    <a:pt x="355" y="163"/>
                  </a:lnTo>
                  <a:lnTo>
                    <a:pt x="358" y="163"/>
                  </a:lnTo>
                  <a:lnTo>
                    <a:pt x="360" y="163"/>
                  </a:lnTo>
                  <a:lnTo>
                    <a:pt x="360" y="165"/>
                  </a:lnTo>
                  <a:lnTo>
                    <a:pt x="363" y="165"/>
                  </a:lnTo>
                  <a:lnTo>
                    <a:pt x="366" y="168"/>
                  </a:lnTo>
                  <a:lnTo>
                    <a:pt x="366" y="170"/>
                  </a:lnTo>
                  <a:lnTo>
                    <a:pt x="368" y="170"/>
                  </a:lnTo>
                  <a:lnTo>
                    <a:pt x="368" y="173"/>
                  </a:lnTo>
                  <a:lnTo>
                    <a:pt x="371" y="173"/>
                  </a:lnTo>
                  <a:lnTo>
                    <a:pt x="371" y="175"/>
                  </a:lnTo>
                  <a:lnTo>
                    <a:pt x="368" y="178"/>
                  </a:lnTo>
                  <a:lnTo>
                    <a:pt x="371" y="178"/>
                  </a:lnTo>
                  <a:lnTo>
                    <a:pt x="371" y="180"/>
                  </a:lnTo>
                  <a:lnTo>
                    <a:pt x="368" y="180"/>
                  </a:lnTo>
                  <a:lnTo>
                    <a:pt x="368" y="183"/>
                  </a:lnTo>
                  <a:lnTo>
                    <a:pt x="371" y="183"/>
                  </a:lnTo>
                  <a:lnTo>
                    <a:pt x="371" y="185"/>
                  </a:lnTo>
                  <a:lnTo>
                    <a:pt x="371" y="188"/>
                  </a:lnTo>
                  <a:lnTo>
                    <a:pt x="373" y="188"/>
                  </a:lnTo>
                  <a:lnTo>
                    <a:pt x="373" y="191"/>
                  </a:lnTo>
                  <a:lnTo>
                    <a:pt x="376" y="188"/>
                  </a:lnTo>
                  <a:lnTo>
                    <a:pt x="378" y="188"/>
                  </a:lnTo>
                  <a:lnTo>
                    <a:pt x="381" y="188"/>
                  </a:lnTo>
                  <a:lnTo>
                    <a:pt x="381" y="191"/>
                  </a:lnTo>
                  <a:lnTo>
                    <a:pt x="381" y="193"/>
                  </a:lnTo>
                  <a:lnTo>
                    <a:pt x="381" y="196"/>
                  </a:lnTo>
                  <a:lnTo>
                    <a:pt x="381" y="198"/>
                  </a:lnTo>
                  <a:lnTo>
                    <a:pt x="381" y="201"/>
                  </a:lnTo>
                  <a:lnTo>
                    <a:pt x="381" y="203"/>
                  </a:lnTo>
                  <a:lnTo>
                    <a:pt x="378" y="203"/>
                  </a:lnTo>
                  <a:lnTo>
                    <a:pt x="378" y="206"/>
                  </a:lnTo>
                  <a:lnTo>
                    <a:pt x="381" y="206"/>
                  </a:lnTo>
                  <a:lnTo>
                    <a:pt x="383" y="203"/>
                  </a:lnTo>
                  <a:lnTo>
                    <a:pt x="386" y="203"/>
                  </a:lnTo>
                  <a:lnTo>
                    <a:pt x="386" y="206"/>
                  </a:lnTo>
                  <a:lnTo>
                    <a:pt x="386" y="208"/>
                  </a:lnTo>
                  <a:lnTo>
                    <a:pt x="386" y="211"/>
                  </a:lnTo>
                  <a:lnTo>
                    <a:pt x="386" y="213"/>
                  </a:lnTo>
                  <a:lnTo>
                    <a:pt x="386" y="216"/>
                  </a:lnTo>
                  <a:lnTo>
                    <a:pt x="388" y="216"/>
                  </a:lnTo>
                  <a:lnTo>
                    <a:pt x="388" y="218"/>
                  </a:lnTo>
                  <a:lnTo>
                    <a:pt x="391" y="218"/>
                  </a:lnTo>
                  <a:lnTo>
                    <a:pt x="391" y="221"/>
                  </a:lnTo>
                  <a:lnTo>
                    <a:pt x="393" y="221"/>
                  </a:lnTo>
                  <a:lnTo>
                    <a:pt x="396" y="221"/>
                  </a:lnTo>
                  <a:lnTo>
                    <a:pt x="398" y="221"/>
                  </a:lnTo>
                  <a:lnTo>
                    <a:pt x="401" y="221"/>
                  </a:lnTo>
                  <a:lnTo>
                    <a:pt x="401" y="223"/>
                  </a:lnTo>
                  <a:lnTo>
                    <a:pt x="404" y="223"/>
                  </a:lnTo>
                  <a:lnTo>
                    <a:pt x="404" y="226"/>
                  </a:lnTo>
                  <a:lnTo>
                    <a:pt x="406" y="226"/>
                  </a:lnTo>
                  <a:lnTo>
                    <a:pt x="406" y="229"/>
                  </a:lnTo>
                  <a:lnTo>
                    <a:pt x="409" y="229"/>
                  </a:lnTo>
                  <a:lnTo>
                    <a:pt x="409" y="226"/>
                  </a:lnTo>
                  <a:lnTo>
                    <a:pt x="406" y="226"/>
                  </a:lnTo>
                  <a:lnTo>
                    <a:pt x="406" y="223"/>
                  </a:lnTo>
                  <a:lnTo>
                    <a:pt x="409" y="223"/>
                  </a:lnTo>
                  <a:lnTo>
                    <a:pt x="411" y="223"/>
                  </a:lnTo>
                  <a:lnTo>
                    <a:pt x="411" y="221"/>
                  </a:lnTo>
                  <a:lnTo>
                    <a:pt x="414" y="221"/>
                  </a:lnTo>
                  <a:lnTo>
                    <a:pt x="414" y="223"/>
                  </a:lnTo>
                  <a:lnTo>
                    <a:pt x="414" y="221"/>
                  </a:lnTo>
                  <a:lnTo>
                    <a:pt x="416" y="221"/>
                  </a:lnTo>
                  <a:lnTo>
                    <a:pt x="416" y="223"/>
                  </a:lnTo>
                  <a:lnTo>
                    <a:pt x="416" y="226"/>
                  </a:lnTo>
                  <a:lnTo>
                    <a:pt x="416" y="229"/>
                  </a:lnTo>
                  <a:lnTo>
                    <a:pt x="416" y="231"/>
                  </a:lnTo>
                  <a:lnTo>
                    <a:pt x="416" y="234"/>
                  </a:lnTo>
                  <a:lnTo>
                    <a:pt x="414" y="234"/>
                  </a:lnTo>
                  <a:lnTo>
                    <a:pt x="414" y="236"/>
                  </a:lnTo>
                  <a:lnTo>
                    <a:pt x="411" y="236"/>
                  </a:lnTo>
                  <a:lnTo>
                    <a:pt x="411" y="239"/>
                  </a:lnTo>
                  <a:lnTo>
                    <a:pt x="419" y="246"/>
                  </a:lnTo>
                  <a:lnTo>
                    <a:pt x="421" y="246"/>
                  </a:lnTo>
                  <a:lnTo>
                    <a:pt x="421" y="244"/>
                  </a:lnTo>
                  <a:lnTo>
                    <a:pt x="424" y="244"/>
                  </a:lnTo>
                  <a:lnTo>
                    <a:pt x="424" y="241"/>
                  </a:lnTo>
                  <a:lnTo>
                    <a:pt x="426" y="241"/>
                  </a:lnTo>
                  <a:lnTo>
                    <a:pt x="429" y="241"/>
                  </a:lnTo>
                  <a:lnTo>
                    <a:pt x="429" y="239"/>
                  </a:lnTo>
                  <a:lnTo>
                    <a:pt x="431" y="239"/>
                  </a:lnTo>
                  <a:lnTo>
                    <a:pt x="431" y="236"/>
                  </a:lnTo>
                  <a:lnTo>
                    <a:pt x="434" y="236"/>
                  </a:lnTo>
                  <a:lnTo>
                    <a:pt x="437" y="236"/>
                  </a:lnTo>
                  <a:lnTo>
                    <a:pt x="439" y="236"/>
                  </a:lnTo>
                  <a:lnTo>
                    <a:pt x="439" y="234"/>
                  </a:lnTo>
                  <a:lnTo>
                    <a:pt x="442" y="234"/>
                  </a:lnTo>
                  <a:lnTo>
                    <a:pt x="444" y="234"/>
                  </a:lnTo>
                  <a:lnTo>
                    <a:pt x="444" y="231"/>
                  </a:lnTo>
                  <a:lnTo>
                    <a:pt x="447" y="231"/>
                  </a:lnTo>
                  <a:lnTo>
                    <a:pt x="447" y="229"/>
                  </a:lnTo>
                  <a:lnTo>
                    <a:pt x="449" y="229"/>
                  </a:lnTo>
                  <a:lnTo>
                    <a:pt x="452" y="229"/>
                  </a:lnTo>
                  <a:lnTo>
                    <a:pt x="454" y="229"/>
                  </a:lnTo>
                  <a:lnTo>
                    <a:pt x="454" y="226"/>
                  </a:lnTo>
                  <a:lnTo>
                    <a:pt x="457" y="226"/>
                  </a:lnTo>
                  <a:lnTo>
                    <a:pt x="457" y="223"/>
                  </a:lnTo>
                  <a:lnTo>
                    <a:pt x="457" y="221"/>
                  </a:lnTo>
                  <a:lnTo>
                    <a:pt x="459" y="221"/>
                  </a:lnTo>
                  <a:lnTo>
                    <a:pt x="459" y="223"/>
                  </a:lnTo>
                  <a:lnTo>
                    <a:pt x="462" y="223"/>
                  </a:lnTo>
                  <a:lnTo>
                    <a:pt x="464" y="223"/>
                  </a:lnTo>
                  <a:lnTo>
                    <a:pt x="467" y="223"/>
                  </a:lnTo>
                  <a:lnTo>
                    <a:pt x="467" y="221"/>
                  </a:lnTo>
                  <a:lnTo>
                    <a:pt x="469" y="221"/>
                  </a:lnTo>
                  <a:lnTo>
                    <a:pt x="472" y="221"/>
                  </a:lnTo>
                  <a:lnTo>
                    <a:pt x="475" y="221"/>
                  </a:lnTo>
                  <a:lnTo>
                    <a:pt x="475" y="223"/>
                  </a:lnTo>
                  <a:lnTo>
                    <a:pt x="477" y="223"/>
                  </a:lnTo>
                  <a:lnTo>
                    <a:pt x="480" y="223"/>
                  </a:lnTo>
                  <a:lnTo>
                    <a:pt x="480" y="226"/>
                  </a:lnTo>
                  <a:lnTo>
                    <a:pt x="480" y="223"/>
                  </a:lnTo>
                  <a:lnTo>
                    <a:pt x="477" y="223"/>
                  </a:lnTo>
                  <a:lnTo>
                    <a:pt x="477" y="221"/>
                  </a:lnTo>
                  <a:lnTo>
                    <a:pt x="477" y="218"/>
                  </a:lnTo>
                  <a:lnTo>
                    <a:pt x="480" y="218"/>
                  </a:lnTo>
                  <a:lnTo>
                    <a:pt x="480" y="221"/>
                  </a:lnTo>
                  <a:lnTo>
                    <a:pt x="480" y="223"/>
                  </a:lnTo>
                  <a:lnTo>
                    <a:pt x="480" y="221"/>
                  </a:lnTo>
                  <a:lnTo>
                    <a:pt x="480" y="218"/>
                  </a:lnTo>
                  <a:lnTo>
                    <a:pt x="480" y="221"/>
                  </a:lnTo>
                  <a:lnTo>
                    <a:pt x="482" y="221"/>
                  </a:lnTo>
                  <a:lnTo>
                    <a:pt x="480" y="218"/>
                  </a:lnTo>
                  <a:lnTo>
                    <a:pt x="482" y="218"/>
                  </a:lnTo>
                  <a:lnTo>
                    <a:pt x="482" y="221"/>
                  </a:lnTo>
                  <a:lnTo>
                    <a:pt x="482" y="223"/>
                  </a:lnTo>
                  <a:lnTo>
                    <a:pt x="482" y="226"/>
                  </a:lnTo>
                  <a:lnTo>
                    <a:pt x="480" y="226"/>
                  </a:lnTo>
                  <a:lnTo>
                    <a:pt x="482" y="226"/>
                  </a:lnTo>
                  <a:lnTo>
                    <a:pt x="482" y="229"/>
                  </a:lnTo>
                  <a:lnTo>
                    <a:pt x="482" y="231"/>
                  </a:lnTo>
                  <a:lnTo>
                    <a:pt x="480" y="231"/>
                  </a:lnTo>
                  <a:lnTo>
                    <a:pt x="480" y="234"/>
                  </a:lnTo>
                  <a:lnTo>
                    <a:pt x="482" y="236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5" y="241"/>
                  </a:lnTo>
                  <a:lnTo>
                    <a:pt x="485" y="244"/>
                  </a:lnTo>
                  <a:lnTo>
                    <a:pt x="485" y="246"/>
                  </a:lnTo>
                  <a:lnTo>
                    <a:pt x="487" y="246"/>
                  </a:lnTo>
                  <a:lnTo>
                    <a:pt x="487" y="249"/>
                  </a:lnTo>
                  <a:lnTo>
                    <a:pt x="487" y="251"/>
                  </a:lnTo>
                  <a:lnTo>
                    <a:pt x="487" y="254"/>
                  </a:lnTo>
                  <a:lnTo>
                    <a:pt x="485" y="254"/>
                  </a:lnTo>
                  <a:lnTo>
                    <a:pt x="485" y="256"/>
                  </a:lnTo>
                  <a:lnTo>
                    <a:pt x="487" y="256"/>
                  </a:lnTo>
                  <a:lnTo>
                    <a:pt x="487" y="259"/>
                  </a:lnTo>
                  <a:lnTo>
                    <a:pt x="490" y="262"/>
                  </a:lnTo>
                  <a:lnTo>
                    <a:pt x="492" y="262"/>
                  </a:lnTo>
                  <a:lnTo>
                    <a:pt x="492" y="264"/>
                  </a:lnTo>
                  <a:lnTo>
                    <a:pt x="495" y="264"/>
                  </a:lnTo>
                  <a:lnTo>
                    <a:pt x="495" y="267"/>
                  </a:lnTo>
                  <a:lnTo>
                    <a:pt x="497" y="267"/>
                  </a:lnTo>
                  <a:lnTo>
                    <a:pt x="497" y="269"/>
                  </a:lnTo>
                  <a:lnTo>
                    <a:pt x="500" y="269"/>
                  </a:lnTo>
                  <a:lnTo>
                    <a:pt x="502" y="269"/>
                  </a:lnTo>
                  <a:lnTo>
                    <a:pt x="502" y="272"/>
                  </a:lnTo>
                  <a:lnTo>
                    <a:pt x="500" y="272"/>
                  </a:lnTo>
                  <a:lnTo>
                    <a:pt x="502" y="272"/>
                  </a:lnTo>
                  <a:lnTo>
                    <a:pt x="502" y="269"/>
                  </a:lnTo>
                  <a:lnTo>
                    <a:pt x="502" y="272"/>
                  </a:lnTo>
                  <a:lnTo>
                    <a:pt x="502" y="274"/>
                  </a:lnTo>
                  <a:lnTo>
                    <a:pt x="505" y="274"/>
                  </a:lnTo>
                  <a:lnTo>
                    <a:pt x="505" y="277"/>
                  </a:lnTo>
                  <a:lnTo>
                    <a:pt x="505" y="274"/>
                  </a:lnTo>
                  <a:lnTo>
                    <a:pt x="508" y="274"/>
                  </a:lnTo>
                  <a:lnTo>
                    <a:pt x="510" y="274"/>
                  </a:lnTo>
                  <a:lnTo>
                    <a:pt x="510" y="272"/>
                  </a:lnTo>
                  <a:lnTo>
                    <a:pt x="513" y="272"/>
                  </a:lnTo>
                  <a:lnTo>
                    <a:pt x="513" y="269"/>
                  </a:lnTo>
                  <a:lnTo>
                    <a:pt x="515" y="269"/>
                  </a:lnTo>
                  <a:lnTo>
                    <a:pt x="515" y="267"/>
                  </a:lnTo>
                  <a:lnTo>
                    <a:pt x="518" y="267"/>
                  </a:lnTo>
                  <a:lnTo>
                    <a:pt x="515" y="267"/>
                  </a:lnTo>
                  <a:lnTo>
                    <a:pt x="515" y="269"/>
                  </a:lnTo>
                  <a:lnTo>
                    <a:pt x="518" y="269"/>
                  </a:lnTo>
                  <a:lnTo>
                    <a:pt x="518" y="272"/>
                  </a:lnTo>
                  <a:lnTo>
                    <a:pt x="518" y="269"/>
                  </a:lnTo>
                  <a:lnTo>
                    <a:pt x="518" y="267"/>
                  </a:lnTo>
                  <a:lnTo>
                    <a:pt x="520" y="267"/>
                  </a:lnTo>
                  <a:lnTo>
                    <a:pt x="520" y="269"/>
                  </a:lnTo>
                  <a:lnTo>
                    <a:pt x="520" y="267"/>
                  </a:lnTo>
                  <a:lnTo>
                    <a:pt x="520" y="264"/>
                  </a:lnTo>
                  <a:lnTo>
                    <a:pt x="523" y="264"/>
                  </a:lnTo>
                  <a:lnTo>
                    <a:pt x="525" y="264"/>
                  </a:lnTo>
                  <a:lnTo>
                    <a:pt x="528" y="264"/>
                  </a:lnTo>
                  <a:lnTo>
                    <a:pt x="530" y="262"/>
                  </a:lnTo>
                  <a:lnTo>
                    <a:pt x="530" y="264"/>
                  </a:lnTo>
                  <a:lnTo>
                    <a:pt x="533" y="264"/>
                  </a:lnTo>
                  <a:lnTo>
                    <a:pt x="535" y="264"/>
                  </a:lnTo>
                  <a:lnTo>
                    <a:pt x="535" y="267"/>
                  </a:lnTo>
                  <a:lnTo>
                    <a:pt x="538" y="267"/>
                  </a:lnTo>
                  <a:lnTo>
                    <a:pt x="540" y="267"/>
                  </a:lnTo>
                  <a:lnTo>
                    <a:pt x="540" y="269"/>
                  </a:lnTo>
                  <a:lnTo>
                    <a:pt x="540" y="272"/>
                  </a:lnTo>
                  <a:lnTo>
                    <a:pt x="540" y="269"/>
                  </a:lnTo>
                  <a:lnTo>
                    <a:pt x="540" y="267"/>
                  </a:lnTo>
                  <a:lnTo>
                    <a:pt x="543" y="267"/>
                  </a:lnTo>
                  <a:lnTo>
                    <a:pt x="546" y="267"/>
                  </a:lnTo>
                  <a:lnTo>
                    <a:pt x="546" y="269"/>
                  </a:lnTo>
                  <a:lnTo>
                    <a:pt x="546" y="267"/>
                  </a:lnTo>
                  <a:lnTo>
                    <a:pt x="548" y="267"/>
                  </a:lnTo>
                  <a:lnTo>
                    <a:pt x="548" y="269"/>
                  </a:lnTo>
                  <a:lnTo>
                    <a:pt x="548" y="267"/>
                  </a:lnTo>
                  <a:lnTo>
                    <a:pt x="548" y="269"/>
                  </a:lnTo>
                  <a:lnTo>
                    <a:pt x="551" y="269"/>
                  </a:lnTo>
                  <a:lnTo>
                    <a:pt x="551" y="267"/>
                  </a:lnTo>
                  <a:lnTo>
                    <a:pt x="551" y="264"/>
                  </a:lnTo>
                  <a:lnTo>
                    <a:pt x="553" y="264"/>
                  </a:lnTo>
                  <a:lnTo>
                    <a:pt x="556" y="264"/>
                  </a:lnTo>
                  <a:lnTo>
                    <a:pt x="558" y="264"/>
                  </a:lnTo>
                  <a:lnTo>
                    <a:pt x="556" y="264"/>
                  </a:lnTo>
                  <a:lnTo>
                    <a:pt x="556" y="267"/>
                  </a:lnTo>
                  <a:lnTo>
                    <a:pt x="558" y="264"/>
                  </a:lnTo>
                  <a:lnTo>
                    <a:pt x="558" y="262"/>
                  </a:lnTo>
                  <a:lnTo>
                    <a:pt x="558" y="259"/>
                  </a:lnTo>
                  <a:lnTo>
                    <a:pt x="561" y="259"/>
                  </a:lnTo>
                  <a:lnTo>
                    <a:pt x="558" y="259"/>
                  </a:lnTo>
                  <a:lnTo>
                    <a:pt x="558" y="262"/>
                  </a:lnTo>
                  <a:lnTo>
                    <a:pt x="561" y="262"/>
                  </a:lnTo>
                  <a:lnTo>
                    <a:pt x="558" y="262"/>
                  </a:lnTo>
                  <a:lnTo>
                    <a:pt x="561" y="262"/>
                  </a:lnTo>
                  <a:lnTo>
                    <a:pt x="558" y="262"/>
                  </a:lnTo>
                  <a:lnTo>
                    <a:pt x="558" y="259"/>
                  </a:lnTo>
                  <a:lnTo>
                    <a:pt x="561" y="259"/>
                  </a:lnTo>
                  <a:lnTo>
                    <a:pt x="563" y="259"/>
                  </a:lnTo>
                  <a:lnTo>
                    <a:pt x="563" y="262"/>
                  </a:lnTo>
                  <a:lnTo>
                    <a:pt x="561" y="262"/>
                  </a:lnTo>
                  <a:lnTo>
                    <a:pt x="563" y="262"/>
                  </a:lnTo>
                  <a:lnTo>
                    <a:pt x="563" y="259"/>
                  </a:lnTo>
                  <a:lnTo>
                    <a:pt x="563" y="262"/>
                  </a:lnTo>
                  <a:lnTo>
                    <a:pt x="563" y="264"/>
                  </a:lnTo>
                  <a:lnTo>
                    <a:pt x="563" y="267"/>
                  </a:lnTo>
                  <a:lnTo>
                    <a:pt x="566" y="267"/>
                  </a:lnTo>
                  <a:lnTo>
                    <a:pt x="568" y="267"/>
                  </a:lnTo>
                  <a:lnTo>
                    <a:pt x="568" y="269"/>
                  </a:lnTo>
                  <a:lnTo>
                    <a:pt x="573" y="267"/>
                  </a:lnTo>
                  <a:lnTo>
                    <a:pt x="576" y="272"/>
                  </a:lnTo>
                  <a:lnTo>
                    <a:pt x="576" y="269"/>
                  </a:lnTo>
                  <a:lnTo>
                    <a:pt x="579" y="269"/>
                  </a:lnTo>
                  <a:lnTo>
                    <a:pt x="579" y="267"/>
                  </a:lnTo>
                  <a:lnTo>
                    <a:pt x="581" y="267"/>
                  </a:lnTo>
                  <a:lnTo>
                    <a:pt x="581" y="269"/>
                  </a:lnTo>
                  <a:lnTo>
                    <a:pt x="581" y="272"/>
                  </a:lnTo>
                  <a:lnTo>
                    <a:pt x="581" y="269"/>
                  </a:lnTo>
                  <a:lnTo>
                    <a:pt x="581" y="267"/>
                  </a:lnTo>
                  <a:lnTo>
                    <a:pt x="579" y="267"/>
                  </a:lnTo>
                  <a:lnTo>
                    <a:pt x="581" y="267"/>
                  </a:lnTo>
                  <a:lnTo>
                    <a:pt x="584" y="267"/>
                  </a:lnTo>
                  <a:lnTo>
                    <a:pt x="581" y="267"/>
                  </a:lnTo>
                  <a:lnTo>
                    <a:pt x="584" y="267"/>
                  </a:lnTo>
                  <a:lnTo>
                    <a:pt x="584" y="264"/>
                  </a:lnTo>
                  <a:lnTo>
                    <a:pt x="586" y="264"/>
                  </a:lnTo>
                  <a:lnTo>
                    <a:pt x="586" y="267"/>
                  </a:lnTo>
                  <a:lnTo>
                    <a:pt x="586" y="264"/>
                  </a:lnTo>
                  <a:lnTo>
                    <a:pt x="589" y="264"/>
                  </a:lnTo>
                  <a:lnTo>
                    <a:pt x="591" y="264"/>
                  </a:lnTo>
                  <a:lnTo>
                    <a:pt x="591" y="262"/>
                  </a:lnTo>
                  <a:lnTo>
                    <a:pt x="594" y="262"/>
                  </a:lnTo>
                  <a:lnTo>
                    <a:pt x="594" y="259"/>
                  </a:lnTo>
                  <a:lnTo>
                    <a:pt x="596" y="259"/>
                  </a:lnTo>
                  <a:lnTo>
                    <a:pt x="596" y="256"/>
                  </a:lnTo>
                  <a:lnTo>
                    <a:pt x="596" y="254"/>
                  </a:lnTo>
                  <a:lnTo>
                    <a:pt x="599" y="254"/>
                  </a:lnTo>
                  <a:lnTo>
                    <a:pt x="599" y="251"/>
                  </a:lnTo>
                  <a:lnTo>
                    <a:pt x="601" y="251"/>
                  </a:lnTo>
                  <a:lnTo>
                    <a:pt x="599" y="251"/>
                  </a:lnTo>
                  <a:lnTo>
                    <a:pt x="601" y="251"/>
                  </a:lnTo>
                  <a:lnTo>
                    <a:pt x="601" y="249"/>
                  </a:lnTo>
                  <a:lnTo>
                    <a:pt x="601" y="246"/>
                  </a:lnTo>
                  <a:lnTo>
                    <a:pt x="604" y="246"/>
                  </a:lnTo>
                  <a:lnTo>
                    <a:pt x="604" y="244"/>
                  </a:lnTo>
                  <a:lnTo>
                    <a:pt x="606" y="244"/>
                  </a:lnTo>
                  <a:lnTo>
                    <a:pt x="606" y="241"/>
                  </a:lnTo>
                  <a:lnTo>
                    <a:pt x="609" y="241"/>
                  </a:lnTo>
                  <a:lnTo>
                    <a:pt x="609" y="244"/>
                  </a:lnTo>
                  <a:lnTo>
                    <a:pt x="611" y="244"/>
                  </a:lnTo>
                  <a:lnTo>
                    <a:pt x="609" y="244"/>
                  </a:lnTo>
                  <a:lnTo>
                    <a:pt x="611" y="244"/>
                  </a:lnTo>
                  <a:lnTo>
                    <a:pt x="611" y="241"/>
                  </a:lnTo>
                  <a:lnTo>
                    <a:pt x="614" y="241"/>
                  </a:lnTo>
                  <a:lnTo>
                    <a:pt x="614" y="244"/>
                  </a:lnTo>
                  <a:lnTo>
                    <a:pt x="617" y="244"/>
                  </a:lnTo>
                  <a:lnTo>
                    <a:pt x="617" y="246"/>
                  </a:lnTo>
                  <a:lnTo>
                    <a:pt x="617" y="249"/>
                  </a:lnTo>
                  <a:lnTo>
                    <a:pt x="619" y="249"/>
                  </a:lnTo>
                  <a:lnTo>
                    <a:pt x="619" y="251"/>
                  </a:lnTo>
                  <a:lnTo>
                    <a:pt x="622" y="251"/>
                  </a:lnTo>
                  <a:lnTo>
                    <a:pt x="622" y="254"/>
                  </a:lnTo>
                  <a:lnTo>
                    <a:pt x="624" y="251"/>
                  </a:lnTo>
                  <a:lnTo>
                    <a:pt x="624" y="249"/>
                  </a:lnTo>
                  <a:lnTo>
                    <a:pt x="622" y="249"/>
                  </a:lnTo>
                  <a:lnTo>
                    <a:pt x="622" y="246"/>
                  </a:lnTo>
                  <a:lnTo>
                    <a:pt x="619" y="246"/>
                  </a:lnTo>
                  <a:lnTo>
                    <a:pt x="619" y="244"/>
                  </a:lnTo>
                  <a:lnTo>
                    <a:pt x="622" y="244"/>
                  </a:lnTo>
                  <a:lnTo>
                    <a:pt x="622" y="246"/>
                  </a:lnTo>
                  <a:lnTo>
                    <a:pt x="622" y="244"/>
                  </a:lnTo>
                  <a:lnTo>
                    <a:pt x="624" y="244"/>
                  </a:lnTo>
                  <a:lnTo>
                    <a:pt x="627" y="244"/>
                  </a:lnTo>
                  <a:lnTo>
                    <a:pt x="629" y="244"/>
                  </a:lnTo>
                  <a:lnTo>
                    <a:pt x="629" y="241"/>
                  </a:lnTo>
                  <a:lnTo>
                    <a:pt x="627" y="241"/>
                  </a:lnTo>
                  <a:lnTo>
                    <a:pt x="624" y="241"/>
                  </a:lnTo>
                  <a:lnTo>
                    <a:pt x="622" y="241"/>
                  </a:lnTo>
                  <a:lnTo>
                    <a:pt x="619" y="241"/>
                  </a:lnTo>
                  <a:lnTo>
                    <a:pt x="619" y="239"/>
                  </a:lnTo>
                  <a:lnTo>
                    <a:pt x="619" y="236"/>
                  </a:lnTo>
                  <a:lnTo>
                    <a:pt x="619" y="234"/>
                  </a:lnTo>
                  <a:lnTo>
                    <a:pt x="619" y="231"/>
                  </a:lnTo>
                  <a:lnTo>
                    <a:pt x="622" y="231"/>
                  </a:lnTo>
                  <a:lnTo>
                    <a:pt x="624" y="231"/>
                  </a:lnTo>
                  <a:lnTo>
                    <a:pt x="627" y="231"/>
                  </a:lnTo>
                  <a:lnTo>
                    <a:pt x="627" y="234"/>
                  </a:lnTo>
                  <a:lnTo>
                    <a:pt x="627" y="231"/>
                  </a:lnTo>
                  <a:lnTo>
                    <a:pt x="627" y="234"/>
                  </a:lnTo>
                  <a:lnTo>
                    <a:pt x="629" y="234"/>
                  </a:lnTo>
                  <a:lnTo>
                    <a:pt x="629" y="231"/>
                  </a:lnTo>
                  <a:lnTo>
                    <a:pt x="629" y="229"/>
                  </a:lnTo>
                  <a:lnTo>
                    <a:pt x="629" y="226"/>
                  </a:lnTo>
                  <a:lnTo>
                    <a:pt x="632" y="226"/>
                  </a:lnTo>
                  <a:lnTo>
                    <a:pt x="632" y="223"/>
                  </a:lnTo>
                  <a:lnTo>
                    <a:pt x="634" y="223"/>
                  </a:lnTo>
                  <a:lnTo>
                    <a:pt x="634" y="226"/>
                  </a:lnTo>
                  <a:lnTo>
                    <a:pt x="634" y="223"/>
                  </a:lnTo>
                  <a:lnTo>
                    <a:pt x="632" y="223"/>
                  </a:lnTo>
                  <a:lnTo>
                    <a:pt x="632" y="221"/>
                  </a:lnTo>
                  <a:lnTo>
                    <a:pt x="634" y="221"/>
                  </a:lnTo>
                  <a:lnTo>
                    <a:pt x="634" y="218"/>
                  </a:lnTo>
                  <a:lnTo>
                    <a:pt x="634" y="221"/>
                  </a:lnTo>
                  <a:lnTo>
                    <a:pt x="637" y="221"/>
                  </a:lnTo>
                  <a:lnTo>
                    <a:pt x="634" y="221"/>
                  </a:lnTo>
                  <a:lnTo>
                    <a:pt x="634" y="218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18"/>
                  </a:lnTo>
                  <a:lnTo>
                    <a:pt x="632" y="216"/>
                  </a:lnTo>
                  <a:lnTo>
                    <a:pt x="634" y="216"/>
                  </a:lnTo>
                  <a:lnTo>
                    <a:pt x="637" y="216"/>
                  </a:lnTo>
                  <a:lnTo>
                    <a:pt x="637" y="213"/>
                  </a:lnTo>
                  <a:lnTo>
                    <a:pt x="637" y="211"/>
                  </a:lnTo>
                  <a:lnTo>
                    <a:pt x="639" y="211"/>
                  </a:lnTo>
                  <a:lnTo>
                    <a:pt x="639" y="208"/>
                  </a:lnTo>
                  <a:lnTo>
                    <a:pt x="642" y="208"/>
                  </a:lnTo>
                  <a:lnTo>
                    <a:pt x="639" y="208"/>
                  </a:lnTo>
                  <a:lnTo>
                    <a:pt x="639" y="206"/>
                  </a:lnTo>
                  <a:lnTo>
                    <a:pt x="642" y="206"/>
                  </a:lnTo>
                  <a:lnTo>
                    <a:pt x="642" y="203"/>
                  </a:lnTo>
                  <a:lnTo>
                    <a:pt x="639" y="203"/>
                  </a:lnTo>
                  <a:lnTo>
                    <a:pt x="639" y="201"/>
                  </a:lnTo>
                  <a:lnTo>
                    <a:pt x="642" y="201"/>
                  </a:lnTo>
                  <a:lnTo>
                    <a:pt x="642" y="198"/>
                  </a:lnTo>
                  <a:lnTo>
                    <a:pt x="642" y="196"/>
                  </a:lnTo>
                  <a:lnTo>
                    <a:pt x="644" y="196"/>
                  </a:lnTo>
                  <a:lnTo>
                    <a:pt x="644" y="193"/>
                  </a:lnTo>
                  <a:lnTo>
                    <a:pt x="647" y="193"/>
                  </a:lnTo>
                  <a:lnTo>
                    <a:pt x="647" y="196"/>
                  </a:lnTo>
                  <a:lnTo>
                    <a:pt x="647" y="198"/>
                  </a:lnTo>
                  <a:lnTo>
                    <a:pt x="650" y="198"/>
                  </a:lnTo>
                  <a:lnTo>
                    <a:pt x="650" y="201"/>
                  </a:lnTo>
                  <a:lnTo>
                    <a:pt x="652" y="201"/>
                  </a:lnTo>
                  <a:lnTo>
                    <a:pt x="652" y="203"/>
                  </a:lnTo>
                  <a:lnTo>
                    <a:pt x="655" y="203"/>
                  </a:lnTo>
                  <a:lnTo>
                    <a:pt x="652" y="203"/>
                  </a:lnTo>
                  <a:lnTo>
                    <a:pt x="652" y="201"/>
                  </a:lnTo>
                  <a:lnTo>
                    <a:pt x="652" y="198"/>
                  </a:lnTo>
                  <a:lnTo>
                    <a:pt x="655" y="198"/>
                  </a:lnTo>
                  <a:lnTo>
                    <a:pt x="655" y="196"/>
                  </a:lnTo>
                  <a:lnTo>
                    <a:pt x="657" y="196"/>
                  </a:lnTo>
                  <a:lnTo>
                    <a:pt x="657" y="193"/>
                  </a:lnTo>
                  <a:lnTo>
                    <a:pt x="660" y="196"/>
                  </a:lnTo>
                  <a:lnTo>
                    <a:pt x="660" y="193"/>
                  </a:lnTo>
                  <a:lnTo>
                    <a:pt x="660" y="196"/>
                  </a:lnTo>
                  <a:lnTo>
                    <a:pt x="662" y="196"/>
                  </a:lnTo>
                  <a:lnTo>
                    <a:pt x="660" y="196"/>
                  </a:lnTo>
                  <a:lnTo>
                    <a:pt x="660" y="193"/>
                  </a:lnTo>
                  <a:lnTo>
                    <a:pt x="662" y="193"/>
                  </a:lnTo>
                  <a:lnTo>
                    <a:pt x="662" y="191"/>
                  </a:lnTo>
                  <a:lnTo>
                    <a:pt x="665" y="191"/>
                  </a:lnTo>
                  <a:lnTo>
                    <a:pt x="665" y="193"/>
                  </a:lnTo>
                  <a:lnTo>
                    <a:pt x="667" y="193"/>
                  </a:lnTo>
                  <a:lnTo>
                    <a:pt x="667" y="196"/>
                  </a:lnTo>
                  <a:lnTo>
                    <a:pt x="667" y="193"/>
                  </a:lnTo>
                  <a:lnTo>
                    <a:pt x="665" y="193"/>
                  </a:lnTo>
                  <a:lnTo>
                    <a:pt x="667" y="193"/>
                  </a:lnTo>
                  <a:lnTo>
                    <a:pt x="667" y="191"/>
                  </a:lnTo>
                  <a:lnTo>
                    <a:pt x="670" y="188"/>
                  </a:lnTo>
                  <a:lnTo>
                    <a:pt x="670" y="191"/>
                  </a:lnTo>
                  <a:lnTo>
                    <a:pt x="672" y="191"/>
                  </a:lnTo>
                  <a:lnTo>
                    <a:pt x="670" y="193"/>
                  </a:lnTo>
                  <a:lnTo>
                    <a:pt x="670" y="196"/>
                  </a:lnTo>
                  <a:lnTo>
                    <a:pt x="672" y="196"/>
                  </a:lnTo>
                  <a:lnTo>
                    <a:pt x="672" y="198"/>
                  </a:lnTo>
                  <a:lnTo>
                    <a:pt x="672" y="201"/>
                  </a:lnTo>
                  <a:lnTo>
                    <a:pt x="672" y="198"/>
                  </a:lnTo>
                  <a:lnTo>
                    <a:pt x="675" y="198"/>
                  </a:lnTo>
                  <a:lnTo>
                    <a:pt x="675" y="196"/>
                  </a:lnTo>
                  <a:lnTo>
                    <a:pt x="672" y="196"/>
                  </a:lnTo>
                  <a:lnTo>
                    <a:pt x="675" y="196"/>
                  </a:lnTo>
                  <a:lnTo>
                    <a:pt x="675" y="193"/>
                  </a:lnTo>
                  <a:lnTo>
                    <a:pt x="675" y="196"/>
                  </a:lnTo>
                  <a:lnTo>
                    <a:pt x="672" y="196"/>
                  </a:lnTo>
                  <a:lnTo>
                    <a:pt x="672" y="193"/>
                  </a:lnTo>
                  <a:lnTo>
                    <a:pt x="675" y="193"/>
                  </a:lnTo>
                  <a:lnTo>
                    <a:pt x="675" y="191"/>
                  </a:lnTo>
                  <a:lnTo>
                    <a:pt x="675" y="188"/>
                  </a:lnTo>
                  <a:lnTo>
                    <a:pt x="675" y="191"/>
                  </a:lnTo>
                  <a:lnTo>
                    <a:pt x="677" y="191"/>
                  </a:lnTo>
                  <a:lnTo>
                    <a:pt x="677" y="193"/>
                  </a:lnTo>
                  <a:lnTo>
                    <a:pt x="677" y="196"/>
                  </a:lnTo>
                  <a:lnTo>
                    <a:pt x="680" y="198"/>
                  </a:lnTo>
                  <a:lnTo>
                    <a:pt x="680" y="201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3"/>
                  </a:lnTo>
                  <a:lnTo>
                    <a:pt x="680" y="191"/>
                  </a:lnTo>
                  <a:lnTo>
                    <a:pt x="682" y="191"/>
                  </a:lnTo>
                  <a:lnTo>
                    <a:pt x="682" y="188"/>
                  </a:lnTo>
                  <a:lnTo>
                    <a:pt x="682" y="191"/>
                  </a:lnTo>
                  <a:lnTo>
                    <a:pt x="685" y="191"/>
                  </a:lnTo>
                  <a:lnTo>
                    <a:pt x="682" y="191"/>
                  </a:lnTo>
                  <a:lnTo>
                    <a:pt x="682" y="193"/>
                  </a:lnTo>
                  <a:lnTo>
                    <a:pt x="685" y="193"/>
                  </a:lnTo>
                  <a:lnTo>
                    <a:pt x="688" y="193"/>
                  </a:lnTo>
                  <a:lnTo>
                    <a:pt x="688" y="191"/>
                  </a:lnTo>
                  <a:lnTo>
                    <a:pt x="685" y="191"/>
                  </a:lnTo>
                  <a:lnTo>
                    <a:pt x="688" y="191"/>
                  </a:lnTo>
                  <a:lnTo>
                    <a:pt x="690" y="191"/>
                  </a:lnTo>
                  <a:lnTo>
                    <a:pt x="693" y="191"/>
                  </a:lnTo>
                  <a:lnTo>
                    <a:pt x="690" y="191"/>
                  </a:lnTo>
                  <a:lnTo>
                    <a:pt x="693" y="191"/>
                  </a:lnTo>
                  <a:lnTo>
                    <a:pt x="690" y="191"/>
                  </a:lnTo>
                  <a:lnTo>
                    <a:pt x="693" y="193"/>
                  </a:lnTo>
                  <a:lnTo>
                    <a:pt x="690" y="193"/>
                  </a:lnTo>
                  <a:lnTo>
                    <a:pt x="693" y="193"/>
                  </a:lnTo>
                  <a:lnTo>
                    <a:pt x="693" y="191"/>
                  </a:lnTo>
                  <a:lnTo>
                    <a:pt x="693" y="193"/>
                  </a:lnTo>
                  <a:lnTo>
                    <a:pt x="693" y="191"/>
                  </a:lnTo>
                  <a:lnTo>
                    <a:pt x="695" y="191"/>
                  </a:lnTo>
                  <a:lnTo>
                    <a:pt x="695" y="193"/>
                  </a:lnTo>
                  <a:lnTo>
                    <a:pt x="698" y="193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3"/>
                  </a:lnTo>
                  <a:lnTo>
                    <a:pt x="700" y="193"/>
                  </a:lnTo>
                  <a:lnTo>
                    <a:pt x="700" y="196"/>
                  </a:lnTo>
                  <a:lnTo>
                    <a:pt x="698" y="196"/>
                  </a:lnTo>
                  <a:lnTo>
                    <a:pt x="698" y="198"/>
                  </a:lnTo>
                  <a:lnTo>
                    <a:pt x="698" y="201"/>
                  </a:lnTo>
                  <a:lnTo>
                    <a:pt x="700" y="201"/>
                  </a:lnTo>
                  <a:lnTo>
                    <a:pt x="700" y="198"/>
                  </a:lnTo>
                  <a:lnTo>
                    <a:pt x="698" y="198"/>
                  </a:lnTo>
                  <a:lnTo>
                    <a:pt x="700" y="198"/>
                  </a:lnTo>
                  <a:lnTo>
                    <a:pt x="700" y="196"/>
                  </a:lnTo>
                  <a:lnTo>
                    <a:pt x="700" y="198"/>
                  </a:lnTo>
                  <a:lnTo>
                    <a:pt x="700" y="196"/>
                  </a:lnTo>
                  <a:lnTo>
                    <a:pt x="703" y="196"/>
                  </a:lnTo>
                  <a:lnTo>
                    <a:pt x="703" y="193"/>
                  </a:lnTo>
                  <a:lnTo>
                    <a:pt x="703" y="196"/>
                  </a:lnTo>
                  <a:lnTo>
                    <a:pt x="705" y="196"/>
                  </a:lnTo>
                  <a:lnTo>
                    <a:pt x="703" y="196"/>
                  </a:lnTo>
                  <a:lnTo>
                    <a:pt x="703" y="198"/>
                  </a:lnTo>
                  <a:lnTo>
                    <a:pt x="705" y="198"/>
                  </a:lnTo>
                  <a:lnTo>
                    <a:pt x="703" y="198"/>
                  </a:lnTo>
                  <a:lnTo>
                    <a:pt x="705" y="198"/>
                  </a:lnTo>
                  <a:lnTo>
                    <a:pt x="705" y="201"/>
                  </a:lnTo>
                  <a:lnTo>
                    <a:pt x="705" y="198"/>
                  </a:lnTo>
                  <a:lnTo>
                    <a:pt x="705" y="196"/>
                  </a:lnTo>
                  <a:lnTo>
                    <a:pt x="705" y="198"/>
                  </a:lnTo>
                  <a:lnTo>
                    <a:pt x="705" y="201"/>
                  </a:lnTo>
                  <a:lnTo>
                    <a:pt x="705" y="203"/>
                  </a:lnTo>
                  <a:lnTo>
                    <a:pt x="705" y="201"/>
                  </a:lnTo>
                  <a:lnTo>
                    <a:pt x="708" y="203"/>
                  </a:lnTo>
                  <a:lnTo>
                    <a:pt x="708" y="201"/>
                  </a:lnTo>
                  <a:lnTo>
                    <a:pt x="705" y="201"/>
                  </a:lnTo>
                  <a:lnTo>
                    <a:pt x="705" y="198"/>
                  </a:lnTo>
                  <a:lnTo>
                    <a:pt x="708" y="198"/>
                  </a:lnTo>
                  <a:lnTo>
                    <a:pt x="708" y="196"/>
                  </a:lnTo>
                  <a:lnTo>
                    <a:pt x="710" y="196"/>
                  </a:lnTo>
                  <a:lnTo>
                    <a:pt x="710" y="198"/>
                  </a:lnTo>
                  <a:lnTo>
                    <a:pt x="710" y="201"/>
                  </a:lnTo>
                  <a:lnTo>
                    <a:pt x="713" y="201"/>
                  </a:lnTo>
                  <a:lnTo>
                    <a:pt x="710" y="203"/>
                  </a:lnTo>
                  <a:lnTo>
                    <a:pt x="713" y="203"/>
                  </a:lnTo>
                  <a:lnTo>
                    <a:pt x="713" y="206"/>
                  </a:lnTo>
                  <a:lnTo>
                    <a:pt x="710" y="206"/>
                  </a:lnTo>
                  <a:lnTo>
                    <a:pt x="713" y="206"/>
                  </a:lnTo>
                  <a:lnTo>
                    <a:pt x="715" y="206"/>
                  </a:lnTo>
                  <a:lnTo>
                    <a:pt x="713" y="206"/>
                  </a:lnTo>
                  <a:lnTo>
                    <a:pt x="713" y="203"/>
                  </a:lnTo>
                  <a:lnTo>
                    <a:pt x="715" y="203"/>
                  </a:lnTo>
                  <a:lnTo>
                    <a:pt x="715" y="201"/>
                  </a:lnTo>
                  <a:lnTo>
                    <a:pt x="715" y="198"/>
                  </a:lnTo>
                  <a:lnTo>
                    <a:pt x="715" y="201"/>
                  </a:lnTo>
                  <a:lnTo>
                    <a:pt x="718" y="201"/>
                  </a:lnTo>
                  <a:lnTo>
                    <a:pt x="718" y="198"/>
                  </a:lnTo>
                  <a:lnTo>
                    <a:pt x="715" y="198"/>
                  </a:lnTo>
                  <a:lnTo>
                    <a:pt x="718" y="198"/>
                  </a:lnTo>
                  <a:lnTo>
                    <a:pt x="718" y="201"/>
                  </a:lnTo>
                  <a:lnTo>
                    <a:pt x="718" y="203"/>
                  </a:lnTo>
                  <a:lnTo>
                    <a:pt x="718" y="206"/>
                  </a:lnTo>
                  <a:lnTo>
                    <a:pt x="718" y="203"/>
                  </a:lnTo>
                  <a:lnTo>
                    <a:pt x="721" y="203"/>
                  </a:lnTo>
                  <a:lnTo>
                    <a:pt x="721" y="206"/>
                  </a:lnTo>
                  <a:lnTo>
                    <a:pt x="718" y="206"/>
                  </a:lnTo>
                  <a:lnTo>
                    <a:pt x="718" y="208"/>
                  </a:lnTo>
                  <a:lnTo>
                    <a:pt x="721" y="208"/>
                  </a:lnTo>
                  <a:lnTo>
                    <a:pt x="721" y="206"/>
                  </a:lnTo>
                  <a:lnTo>
                    <a:pt x="721" y="208"/>
                  </a:lnTo>
                  <a:lnTo>
                    <a:pt x="721" y="206"/>
                  </a:lnTo>
                  <a:lnTo>
                    <a:pt x="721" y="203"/>
                  </a:lnTo>
                  <a:lnTo>
                    <a:pt x="723" y="203"/>
                  </a:lnTo>
                  <a:lnTo>
                    <a:pt x="723" y="206"/>
                  </a:lnTo>
                  <a:lnTo>
                    <a:pt x="723" y="203"/>
                  </a:lnTo>
                  <a:lnTo>
                    <a:pt x="723" y="206"/>
                  </a:lnTo>
                  <a:lnTo>
                    <a:pt x="726" y="208"/>
                  </a:lnTo>
                  <a:lnTo>
                    <a:pt x="723" y="208"/>
                  </a:lnTo>
                  <a:lnTo>
                    <a:pt x="726" y="208"/>
                  </a:lnTo>
                  <a:lnTo>
                    <a:pt x="726" y="206"/>
                  </a:lnTo>
                  <a:lnTo>
                    <a:pt x="726" y="203"/>
                  </a:lnTo>
                  <a:lnTo>
                    <a:pt x="728" y="206"/>
                  </a:lnTo>
                  <a:lnTo>
                    <a:pt x="728" y="203"/>
                  </a:lnTo>
                  <a:lnTo>
                    <a:pt x="728" y="201"/>
                  </a:lnTo>
                  <a:lnTo>
                    <a:pt x="731" y="201"/>
                  </a:lnTo>
                  <a:lnTo>
                    <a:pt x="731" y="203"/>
                  </a:lnTo>
                  <a:lnTo>
                    <a:pt x="731" y="206"/>
                  </a:lnTo>
                  <a:lnTo>
                    <a:pt x="731" y="208"/>
                  </a:lnTo>
                  <a:lnTo>
                    <a:pt x="728" y="208"/>
                  </a:lnTo>
                  <a:lnTo>
                    <a:pt x="731" y="208"/>
                  </a:lnTo>
                  <a:lnTo>
                    <a:pt x="731" y="211"/>
                  </a:lnTo>
                  <a:lnTo>
                    <a:pt x="728" y="211"/>
                  </a:lnTo>
                  <a:lnTo>
                    <a:pt x="728" y="213"/>
                  </a:lnTo>
                  <a:lnTo>
                    <a:pt x="728" y="211"/>
                  </a:lnTo>
                  <a:lnTo>
                    <a:pt x="731" y="211"/>
                  </a:lnTo>
                  <a:lnTo>
                    <a:pt x="728" y="211"/>
                  </a:lnTo>
                  <a:lnTo>
                    <a:pt x="731" y="211"/>
                  </a:lnTo>
                  <a:lnTo>
                    <a:pt x="733" y="211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6" y="208"/>
                  </a:lnTo>
                  <a:lnTo>
                    <a:pt x="736" y="211"/>
                  </a:lnTo>
                  <a:lnTo>
                    <a:pt x="736" y="213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6" y="211"/>
                  </a:lnTo>
                  <a:lnTo>
                    <a:pt x="736" y="208"/>
                  </a:lnTo>
                  <a:lnTo>
                    <a:pt x="738" y="208"/>
                  </a:lnTo>
                  <a:lnTo>
                    <a:pt x="738" y="206"/>
                  </a:lnTo>
                  <a:lnTo>
                    <a:pt x="741" y="206"/>
                  </a:lnTo>
                  <a:lnTo>
                    <a:pt x="741" y="208"/>
                  </a:lnTo>
                  <a:lnTo>
                    <a:pt x="741" y="206"/>
                  </a:lnTo>
                  <a:lnTo>
                    <a:pt x="743" y="206"/>
                  </a:lnTo>
                  <a:lnTo>
                    <a:pt x="743" y="208"/>
                  </a:lnTo>
                  <a:lnTo>
                    <a:pt x="741" y="208"/>
                  </a:lnTo>
                  <a:lnTo>
                    <a:pt x="738" y="211"/>
                  </a:lnTo>
                  <a:lnTo>
                    <a:pt x="741" y="211"/>
                  </a:lnTo>
                  <a:lnTo>
                    <a:pt x="741" y="208"/>
                  </a:lnTo>
                  <a:lnTo>
                    <a:pt x="741" y="211"/>
                  </a:lnTo>
                  <a:lnTo>
                    <a:pt x="738" y="211"/>
                  </a:lnTo>
                  <a:lnTo>
                    <a:pt x="741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1"/>
                  </a:lnTo>
                  <a:lnTo>
                    <a:pt x="741" y="211"/>
                  </a:lnTo>
                  <a:lnTo>
                    <a:pt x="741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41" y="216"/>
                  </a:lnTo>
                  <a:lnTo>
                    <a:pt x="743" y="216"/>
                  </a:lnTo>
                  <a:lnTo>
                    <a:pt x="743" y="213"/>
                  </a:lnTo>
                  <a:lnTo>
                    <a:pt x="743" y="216"/>
                  </a:lnTo>
                  <a:lnTo>
                    <a:pt x="743" y="218"/>
                  </a:lnTo>
                  <a:lnTo>
                    <a:pt x="743" y="216"/>
                  </a:lnTo>
                  <a:lnTo>
                    <a:pt x="743" y="218"/>
                  </a:lnTo>
                  <a:lnTo>
                    <a:pt x="743" y="216"/>
                  </a:lnTo>
                  <a:lnTo>
                    <a:pt x="743" y="213"/>
                  </a:lnTo>
                  <a:lnTo>
                    <a:pt x="746" y="213"/>
                  </a:lnTo>
                  <a:lnTo>
                    <a:pt x="746" y="216"/>
                  </a:lnTo>
                  <a:lnTo>
                    <a:pt x="746" y="213"/>
                  </a:lnTo>
                  <a:lnTo>
                    <a:pt x="748" y="213"/>
                  </a:lnTo>
                  <a:lnTo>
                    <a:pt x="748" y="216"/>
                  </a:lnTo>
                  <a:lnTo>
                    <a:pt x="748" y="218"/>
                  </a:lnTo>
                  <a:lnTo>
                    <a:pt x="751" y="218"/>
                  </a:lnTo>
                  <a:lnTo>
                    <a:pt x="748" y="218"/>
                  </a:lnTo>
                  <a:lnTo>
                    <a:pt x="748" y="216"/>
                  </a:lnTo>
                  <a:lnTo>
                    <a:pt x="748" y="213"/>
                  </a:lnTo>
                  <a:lnTo>
                    <a:pt x="748" y="216"/>
                  </a:lnTo>
                  <a:lnTo>
                    <a:pt x="751" y="216"/>
                  </a:lnTo>
                  <a:lnTo>
                    <a:pt x="751" y="213"/>
                  </a:lnTo>
                  <a:lnTo>
                    <a:pt x="753" y="213"/>
                  </a:lnTo>
                  <a:lnTo>
                    <a:pt x="751" y="213"/>
                  </a:lnTo>
                  <a:lnTo>
                    <a:pt x="753" y="213"/>
                  </a:lnTo>
                  <a:lnTo>
                    <a:pt x="751" y="213"/>
                  </a:lnTo>
                  <a:lnTo>
                    <a:pt x="751" y="211"/>
                  </a:lnTo>
                  <a:lnTo>
                    <a:pt x="753" y="211"/>
                  </a:lnTo>
                  <a:lnTo>
                    <a:pt x="753" y="208"/>
                  </a:lnTo>
                  <a:lnTo>
                    <a:pt x="753" y="211"/>
                  </a:lnTo>
                  <a:lnTo>
                    <a:pt x="753" y="208"/>
                  </a:lnTo>
                  <a:lnTo>
                    <a:pt x="751" y="208"/>
                  </a:lnTo>
                  <a:lnTo>
                    <a:pt x="753" y="208"/>
                  </a:lnTo>
                  <a:lnTo>
                    <a:pt x="756" y="208"/>
                  </a:lnTo>
                  <a:lnTo>
                    <a:pt x="756" y="206"/>
                  </a:lnTo>
                  <a:lnTo>
                    <a:pt x="756" y="208"/>
                  </a:lnTo>
                  <a:lnTo>
                    <a:pt x="756" y="211"/>
                  </a:lnTo>
                  <a:lnTo>
                    <a:pt x="756" y="208"/>
                  </a:lnTo>
                  <a:lnTo>
                    <a:pt x="756" y="211"/>
                  </a:lnTo>
                  <a:lnTo>
                    <a:pt x="756" y="213"/>
                  </a:lnTo>
                  <a:lnTo>
                    <a:pt x="756" y="211"/>
                  </a:lnTo>
                  <a:lnTo>
                    <a:pt x="753" y="211"/>
                  </a:lnTo>
                  <a:lnTo>
                    <a:pt x="753" y="213"/>
                  </a:lnTo>
                  <a:lnTo>
                    <a:pt x="756" y="213"/>
                  </a:lnTo>
                  <a:lnTo>
                    <a:pt x="753" y="213"/>
                  </a:lnTo>
                  <a:lnTo>
                    <a:pt x="756" y="213"/>
                  </a:lnTo>
                  <a:lnTo>
                    <a:pt x="756" y="216"/>
                  </a:lnTo>
                  <a:lnTo>
                    <a:pt x="756" y="218"/>
                  </a:lnTo>
                  <a:lnTo>
                    <a:pt x="753" y="218"/>
                  </a:lnTo>
                  <a:lnTo>
                    <a:pt x="753" y="221"/>
                  </a:lnTo>
                  <a:lnTo>
                    <a:pt x="751" y="223"/>
                  </a:lnTo>
                  <a:lnTo>
                    <a:pt x="753" y="223"/>
                  </a:lnTo>
                  <a:lnTo>
                    <a:pt x="753" y="221"/>
                  </a:lnTo>
                  <a:lnTo>
                    <a:pt x="753" y="218"/>
                  </a:lnTo>
                  <a:lnTo>
                    <a:pt x="756" y="218"/>
                  </a:lnTo>
                  <a:lnTo>
                    <a:pt x="756" y="216"/>
                  </a:lnTo>
                  <a:lnTo>
                    <a:pt x="759" y="213"/>
                  </a:lnTo>
                  <a:lnTo>
                    <a:pt x="759" y="216"/>
                  </a:lnTo>
                  <a:lnTo>
                    <a:pt x="759" y="218"/>
                  </a:lnTo>
                  <a:lnTo>
                    <a:pt x="756" y="221"/>
                  </a:lnTo>
                  <a:lnTo>
                    <a:pt x="759" y="223"/>
                  </a:lnTo>
                  <a:lnTo>
                    <a:pt x="759" y="221"/>
                  </a:lnTo>
                  <a:lnTo>
                    <a:pt x="759" y="218"/>
                  </a:lnTo>
                  <a:lnTo>
                    <a:pt x="759" y="221"/>
                  </a:lnTo>
                  <a:lnTo>
                    <a:pt x="761" y="221"/>
                  </a:lnTo>
                  <a:lnTo>
                    <a:pt x="759" y="221"/>
                  </a:lnTo>
                  <a:lnTo>
                    <a:pt x="759" y="218"/>
                  </a:lnTo>
                  <a:lnTo>
                    <a:pt x="761" y="216"/>
                  </a:lnTo>
                  <a:lnTo>
                    <a:pt x="764" y="216"/>
                  </a:lnTo>
                  <a:lnTo>
                    <a:pt x="761" y="218"/>
                  </a:lnTo>
                  <a:lnTo>
                    <a:pt x="764" y="218"/>
                  </a:lnTo>
                  <a:lnTo>
                    <a:pt x="764" y="221"/>
                  </a:lnTo>
                  <a:lnTo>
                    <a:pt x="764" y="223"/>
                  </a:lnTo>
                  <a:lnTo>
                    <a:pt x="761" y="223"/>
                  </a:lnTo>
                  <a:lnTo>
                    <a:pt x="761" y="226"/>
                  </a:lnTo>
                  <a:lnTo>
                    <a:pt x="759" y="226"/>
                  </a:lnTo>
                  <a:lnTo>
                    <a:pt x="759" y="229"/>
                  </a:lnTo>
                  <a:lnTo>
                    <a:pt x="761" y="229"/>
                  </a:lnTo>
                  <a:lnTo>
                    <a:pt x="759" y="229"/>
                  </a:lnTo>
                  <a:lnTo>
                    <a:pt x="759" y="231"/>
                  </a:lnTo>
                  <a:lnTo>
                    <a:pt x="761" y="231"/>
                  </a:lnTo>
                  <a:lnTo>
                    <a:pt x="761" y="234"/>
                  </a:lnTo>
                  <a:lnTo>
                    <a:pt x="761" y="236"/>
                  </a:lnTo>
                  <a:lnTo>
                    <a:pt x="761" y="239"/>
                  </a:lnTo>
                  <a:lnTo>
                    <a:pt x="759" y="239"/>
                  </a:lnTo>
                  <a:lnTo>
                    <a:pt x="761" y="239"/>
                  </a:lnTo>
                  <a:lnTo>
                    <a:pt x="759" y="241"/>
                  </a:lnTo>
                  <a:lnTo>
                    <a:pt x="759" y="244"/>
                  </a:lnTo>
                  <a:lnTo>
                    <a:pt x="761" y="244"/>
                  </a:lnTo>
                  <a:lnTo>
                    <a:pt x="761" y="246"/>
                  </a:lnTo>
                  <a:lnTo>
                    <a:pt x="761" y="249"/>
                  </a:lnTo>
                  <a:lnTo>
                    <a:pt x="759" y="249"/>
                  </a:lnTo>
                  <a:lnTo>
                    <a:pt x="759" y="251"/>
                  </a:lnTo>
                  <a:lnTo>
                    <a:pt x="759" y="254"/>
                  </a:lnTo>
                  <a:lnTo>
                    <a:pt x="756" y="256"/>
                  </a:lnTo>
                  <a:lnTo>
                    <a:pt x="753" y="256"/>
                  </a:lnTo>
                  <a:lnTo>
                    <a:pt x="751" y="256"/>
                  </a:lnTo>
                  <a:lnTo>
                    <a:pt x="748" y="256"/>
                  </a:lnTo>
                  <a:lnTo>
                    <a:pt x="748" y="259"/>
                  </a:lnTo>
                  <a:lnTo>
                    <a:pt x="748" y="262"/>
                  </a:lnTo>
                  <a:lnTo>
                    <a:pt x="751" y="262"/>
                  </a:lnTo>
                  <a:lnTo>
                    <a:pt x="753" y="262"/>
                  </a:lnTo>
                  <a:lnTo>
                    <a:pt x="756" y="262"/>
                  </a:lnTo>
                  <a:lnTo>
                    <a:pt x="756" y="264"/>
                  </a:lnTo>
                  <a:lnTo>
                    <a:pt x="753" y="267"/>
                  </a:lnTo>
                  <a:lnTo>
                    <a:pt x="756" y="267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180" name="Freeform 338"/>
            <p:cNvSpPr>
              <a:spLocks/>
            </p:cNvSpPr>
            <p:nvPr/>
          </p:nvSpPr>
          <p:spPr bwMode="auto">
            <a:xfrm>
              <a:off x="6562116" y="2304214"/>
              <a:ext cx="178217" cy="134653"/>
            </a:xfrm>
            <a:custGeom>
              <a:avLst/>
              <a:gdLst>
                <a:gd name="T0" fmla="*/ 119 w 135"/>
                <a:gd name="T1" fmla="*/ 36 h 102"/>
                <a:gd name="T2" fmla="*/ 122 w 135"/>
                <a:gd name="T3" fmla="*/ 36 h 102"/>
                <a:gd name="T4" fmla="*/ 127 w 135"/>
                <a:gd name="T5" fmla="*/ 46 h 102"/>
                <a:gd name="T6" fmla="*/ 119 w 135"/>
                <a:gd name="T7" fmla="*/ 53 h 102"/>
                <a:gd name="T8" fmla="*/ 114 w 135"/>
                <a:gd name="T9" fmla="*/ 63 h 102"/>
                <a:gd name="T10" fmla="*/ 104 w 135"/>
                <a:gd name="T11" fmla="*/ 63 h 102"/>
                <a:gd name="T12" fmla="*/ 104 w 135"/>
                <a:gd name="T13" fmla="*/ 69 h 102"/>
                <a:gd name="T14" fmla="*/ 104 w 135"/>
                <a:gd name="T15" fmla="*/ 79 h 102"/>
                <a:gd name="T16" fmla="*/ 99 w 135"/>
                <a:gd name="T17" fmla="*/ 74 h 102"/>
                <a:gd name="T18" fmla="*/ 107 w 135"/>
                <a:gd name="T19" fmla="*/ 81 h 102"/>
                <a:gd name="T20" fmla="*/ 94 w 135"/>
                <a:gd name="T21" fmla="*/ 84 h 102"/>
                <a:gd name="T22" fmla="*/ 84 w 135"/>
                <a:gd name="T23" fmla="*/ 74 h 102"/>
                <a:gd name="T24" fmla="*/ 84 w 135"/>
                <a:gd name="T25" fmla="*/ 74 h 102"/>
                <a:gd name="T26" fmla="*/ 87 w 135"/>
                <a:gd name="T27" fmla="*/ 81 h 102"/>
                <a:gd name="T28" fmla="*/ 84 w 135"/>
                <a:gd name="T29" fmla="*/ 89 h 102"/>
                <a:gd name="T30" fmla="*/ 76 w 135"/>
                <a:gd name="T31" fmla="*/ 86 h 102"/>
                <a:gd name="T32" fmla="*/ 76 w 135"/>
                <a:gd name="T33" fmla="*/ 86 h 102"/>
                <a:gd name="T34" fmla="*/ 69 w 135"/>
                <a:gd name="T35" fmla="*/ 86 h 102"/>
                <a:gd name="T36" fmla="*/ 66 w 135"/>
                <a:gd name="T37" fmla="*/ 91 h 102"/>
                <a:gd name="T38" fmla="*/ 64 w 135"/>
                <a:gd name="T39" fmla="*/ 94 h 102"/>
                <a:gd name="T40" fmla="*/ 64 w 135"/>
                <a:gd name="T41" fmla="*/ 94 h 102"/>
                <a:gd name="T42" fmla="*/ 59 w 135"/>
                <a:gd name="T43" fmla="*/ 96 h 102"/>
                <a:gd name="T44" fmla="*/ 54 w 135"/>
                <a:gd name="T45" fmla="*/ 91 h 102"/>
                <a:gd name="T46" fmla="*/ 54 w 135"/>
                <a:gd name="T47" fmla="*/ 102 h 102"/>
                <a:gd name="T48" fmla="*/ 36 w 135"/>
                <a:gd name="T49" fmla="*/ 99 h 102"/>
                <a:gd name="T50" fmla="*/ 38 w 135"/>
                <a:gd name="T51" fmla="*/ 91 h 102"/>
                <a:gd name="T52" fmla="*/ 33 w 135"/>
                <a:gd name="T53" fmla="*/ 96 h 102"/>
                <a:gd name="T54" fmla="*/ 31 w 135"/>
                <a:gd name="T55" fmla="*/ 94 h 102"/>
                <a:gd name="T56" fmla="*/ 23 w 135"/>
                <a:gd name="T57" fmla="*/ 96 h 102"/>
                <a:gd name="T58" fmla="*/ 23 w 135"/>
                <a:gd name="T59" fmla="*/ 84 h 102"/>
                <a:gd name="T60" fmla="*/ 23 w 135"/>
                <a:gd name="T61" fmla="*/ 94 h 102"/>
                <a:gd name="T62" fmla="*/ 10 w 135"/>
                <a:gd name="T63" fmla="*/ 96 h 102"/>
                <a:gd name="T64" fmla="*/ 5 w 135"/>
                <a:gd name="T65" fmla="*/ 84 h 102"/>
                <a:gd name="T66" fmla="*/ 16 w 135"/>
                <a:gd name="T67" fmla="*/ 74 h 102"/>
                <a:gd name="T68" fmla="*/ 5 w 135"/>
                <a:gd name="T69" fmla="*/ 63 h 102"/>
                <a:gd name="T70" fmla="*/ 8 w 135"/>
                <a:gd name="T71" fmla="*/ 58 h 102"/>
                <a:gd name="T72" fmla="*/ 18 w 135"/>
                <a:gd name="T73" fmla="*/ 53 h 102"/>
                <a:gd name="T74" fmla="*/ 23 w 135"/>
                <a:gd name="T75" fmla="*/ 48 h 102"/>
                <a:gd name="T76" fmla="*/ 33 w 135"/>
                <a:gd name="T77" fmla="*/ 48 h 102"/>
                <a:gd name="T78" fmla="*/ 41 w 135"/>
                <a:gd name="T79" fmla="*/ 51 h 102"/>
                <a:gd name="T80" fmla="*/ 33 w 135"/>
                <a:gd name="T81" fmla="*/ 48 h 102"/>
                <a:gd name="T82" fmla="*/ 31 w 135"/>
                <a:gd name="T83" fmla="*/ 36 h 102"/>
                <a:gd name="T84" fmla="*/ 23 w 135"/>
                <a:gd name="T85" fmla="*/ 28 h 102"/>
                <a:gd name="T86" fmla="*/ 18 w 135"/>
                <a:gd name="T87" fmla="*/ 23 h 102"/>
                <a:gd name="T88" fmla="*/ 16 w 135"/>
                <a:gd name="T89" fmla="*/ 5 h 102"/>
                <a:gd name="T90" fmla="*/ 23 w 135"/>
                <a:gd name="T91" fmla="*/ 3 h 102"/>
                <a:gd name="T92" fmla="*/ 33 w 135"/>
                <a:gd name="T93" fmla="*/ 3 h 102"/>
                <a:gd name="T94" fmla="*/ 51 w 135"/>
                <a:gd name="T95" fmla="*/ 5 h 102"/>
                <a:gd name="T96" fmla="*/ 69 w 135"/>
                <a:gd name="T97" fmla="*/ 8 h 102"/>
                <a:gd name="T98" fmla="*/ 79 w 135"/>
                <a:gd name="T99" fmla="*/ 3 h 102"/>
                <a:gd name="T100" fmla="*/ 92 w 135"/>
                <a:gd name="T101" fmla="*/ 3 h 102"/>
                <a:gd name="T102" fmla="*/ 107 w 135"/>
                <a:gd name="T103" fmla="*/ 8 h 102"/>
                <a:gd name="T104" fmla="*/ 122 w 135"/>
                <a:gd name="T105" fmla="*/ 8 h 102"/>
                <a:gd name="T106" fmla="*/ 132 w 135"/>
                <a:gd name="T107" fmla="*/ 15 h 102"/>
                <a:gd name="T108" fmla="*/ 127 w 135"/>
                <a:gd name="T109" fmla="*/ 33 h 102"/>
                <a:gd name="T110" fmla="*/ 125 w 135"/>
                <a:gd name="T111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5" h="102">
                  <a:moveTo>
                    <a:pt x="114" y="33"/>
                  </a:moveTo>
                  <a:lnTo>
                    <a:pt x="117" y="33"/>
                  </a:lnTo>
                  <a:lnTo>
                    <a:pt x="119" y="33"/>
                  </a:lnTo>
                  <a:lnTo>
                    <a:pt x="119" y="36"/>
                  </a:lnTo>
                  <a:lnTo>
                    <a:pt x="119" y="33"/>
                  </a:lnTo>
                  <a:lnTo>
                    <a:pt x="119" y="36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22" y="36"/>
                  </a:lnTo>
                  <a:lnTo>
                    <a:pt x="119" y="38"/>
                  </a:lnTo>
                  <a:lnTo>
                    <a:pt x="122" y="38"/>
                  </a:lnTo>
                  <a:lnTo>
                    <a:pt x="122" y="36"/>
                  </a:lnTo>
                  <a:lnTo>
                    <a:pt x="122" y="38"/>
                  </a:lnTo>
                  <a:lnTo>
                    <a:pt x="122" y="36"/>
                  </a:lnTo>
                  <a:lnTo>
                    <a:pt x="122" y="33"/>
                  </a:lnTo>
                  <a:lnTo>
                    <a:pt x="122" y="36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7" y="38"/>
                  </a:lnTo>
                  <a:lnTo>
                    <a:pt x="127" y="41"/>
                  </a:lnTo>
                  <a:lnTo>
                    <a:pt x="125" y="41"/>
                  </a:lnTo>
                  <a:lnTo>
                    <a:pt x="125" y="43"/>
                  </a:lnTo>
                  <a:lnTo>
                    <a:pt x="127" y="43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48"/>
                  </a:lnTo>
                  <a:lnTo>
                    <a:pt x="125" y="51"/>
                  </a:lnTo>
                  <a:lnTo>
                    <a:pt x="122" y="51"/>
                  </a:lnTo>
                  <a:lnTo>
                    <a:pt x="119" y="51"/>
                  </a:lnTo>
                  <a:lnTo>
                    <a:pt x="119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6"/>
                  </a:lnTo>
                  <a:lnTo>
                    <a:pt x="119" y="58"/>
                  </a:lnTo>
                  <a:lnTo>
                    <a:pt x="119" y="56"/>
                  </a:lnTo>
                  <a:lnTo>
                    <a:pt x="119" y="58"/>
                  </a:lnTo>
                  <a:lnTo>
                    <a:pt x="117" y="58"/>
                  </a:lnTo>
                  <a:lnTo>
                    <a:pt x="117" y="61"/>
                  </a:lnTo>
                  <a:lnTo>
                    <a:pt x="114" y="61"/>
                  </a:lnTo>
                  <a:lnTo>
                    <a:pt x="114" y="63"/>
                  </a:lnTo>
                  <a:lnTo>
                    <a:pt x="112" y="63"/>
                  </a:lnTo>
                  <a:lnTo>
                    <a:pt x="112" y="61"/>
                  </a:lnTo>
                  <a:lnTo>
                    <a:pt x="112" y="63"/>
                  </a:lnTo>
                  <a:lnTo>
                    <a:pt x="112" y="66"/>
                  </a:lnTo>
                  <a:lnTo>
                    <a:pt x="109" y="66"/>
                  </a:lnTo>
                  <a:lnTo>
                    <a:pt x="107" y="66"/>
                  </a:lnTo>
                  <a:lnTo>
                    <a:pt x="104" y="66"/>
                  </a:lnTo>
                  <a:lnTo>
                    <a:pt x="104" y="63"/>
                  </a:lnTo>
                  <a:lnTo>
                    <a:pt x="104" y="61"/>
                  </a:lnTo>
                  <a:lnTo>
                    <a:pt x="102" y="61"/>
                  </a:lnTo>
                  <a:lnTo>
                    <a:pt x="102" y="63"/>
                  </a:lnTo>
                  <a:lnTo>
                    <a:pt x="104" y="63"/>
                  </a:lnTo>
                  <a:lnTo>
                    <a:pt x="104" y="66"/>
                  </a:lnTo>
                  <a:lnTo>
                    <a:pt x="107" y="66"/>
                  </a:lnTo>
                  <a:lnTo>
                    <a:pt x="107" y="69"/>
                  </a:lnTo>
                  <a:lnTo>
                    <a:pt x="104" y="69"/>
                  </a:lnTo>
                  <a:lnTo>
                    <a:pt x="107" y="69"/>
                  </a:lnTo>
                  <a:lnTo>
                    <a:pt x="109" y="69"/>
                  </a:lnTo>
                  <a:lnTo>
                    <a:pt x="109" y="71"/>
                  </a:lnTo>
                  <a:lnTo>
                    <a:pt x="109" y="74"/>
                  </a:lnTo>
                  <a:lnTo>
                    <a:pt x="109" y="76"/>
                  </a:lnTo>
                  <a:lnTo>
                    <a:pt x="107" y="76"/>
                  </a:lnTo>
                  <a:lnTo>
                    <a:pt x="107" y="79"/>
                  </a:lnTo>
                  <a:lnTo>
                    <a:pt x="104" y="79"/>
                  </a:lnTo>
                  <a:lnTo>
                    <a:pt x="104" y="76"/>
                  </a:lnTo>
                  <a:lnTo>
                    <a:pt x="104" y="74"/>
                  </a:lnTo>
                  <a:lnTo>
                    <a:pt x="102" y="74"/>
                  </a:lnTo>
                  <a:lnTo>
                    <a:pt x="102" y="71"/>
                  </a:lnTo>
                  <a:lnTo>
                    <a:pt x="99" y="71"/>
                  </a:lnTo>
                  <a:lnTo>
                    <a:pt x="102" y="71"/>
                  </a:lnTo>
                  <a:lnTo>
                    <a:pt x="102" y="74"/>
                  </a:lnTo>
                  <a:lnTo>
                    <a:pt x="99" y="74"/>
                  </a:lnTo>
                  <a:lnTo>
                    <a:pt x="99" y="76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2" y="76"/>
                  </a:lnTo>
                  <a:lnTo>
                    <a:pt x="104" y="76"/>
                  </a:lnTo>
                  <a:lnTo>
                    <a:pt x="104" y="79"/>
                  </a:lnTo>
                  <a:lnTo>
                    <a:pt x="107" y="79"/>
                  </a:lnTo>
                  <a:lnTo>
                    <a:pt x="107" y="81"/>
                  </a:lnTo>
                  <a:lnTo>
                    <a:pt x="104" y="81"/>
                  </a:lnTo>
                  <a:lnTo>
                    <a:pt x="104" y="84"/>
                  </a:lnTo>
                  <a:lnTo>
                    <a:pt x="102" y="84"/>
                  </a:lnTo>
                  <a:lnTo>
                    <a:pt x="99" y="84"/>
                  </a:lnTo>
                  <a:lnTo>
                    <a:pt x="97" y="84"/>
                  </a:lnTo>
                  <a:lnTo>
                    <a:pt x="97" y="86"/>
                  </a:lnTo>
                  <a:lnTo>
                    <a:pt x="94" y="86"/>
                  </a:lnTo>
                  <a:lnTo>
                    <a:pt x="94" y="84"/>
                  </a:lnTo>
                  <a:lnTo>
                    <a:pt x="92" y="84"/>
                  </a:lnTo>
                  <a:lnTo>
                    <a:pt x="92" y="81"/>
                  </a:lnTo>
                  <a:lnTo>
                    <a:pt x="89" y="81"/>
                  </a:lnTo>
                  <a:lnTo>
                    <a:pt x="89" y="79"/>
                  </a:lnTo>
                  <a:lnTo>
                    <a:pt x="87" y="79"/>
                  </a:lnTo>
                  <a:lnTo>
                    <a:pt x="87" y="76"/>
                  </a:lnTo>
                  <a:lnTo>
                    <a:pt x="87" y="74"/>
                  </a:lnTo>
                  <a:lnTo>
                    <a:pt x="84" y="74"/>
                  </a:lnTo>
                  <a:lnTo>
                    <a:pt x="84" y="71"/>
                  </a:lnTo>
                  <a:lnTo>
                    <a:pt x="81" y="71"/>
                  </a:lnTo>
                  <a:lnTo>
                    <a:pt x="81" y="69"/>
                  </a:lnTo>
                  <a:lnTo>
                    <a:pt x="79" y="69"/>
                  </a:lnTo>
                  <a:lnTo>
                    <a:pt x="79" y="71"/>
                  </a:lnTo>
                  <a:lnTo>
                    <a:pt x="81" y="71"/>
                  </a:lnTo>
                  <a:lnTo>
                    <a:pt x="84" y="71"/>
                  </a:lnTo>
                  <a:lnTo>
                    <a:pt x="84" y="74"/>
                  </a:lnTo>
                  <a:lnTo>
                    <a:pt x="87" y="74"/>
                  </a:lnTo>
                  <a:lnTo>
                    <a:pt x="87" y="76"/>
                  </a:lnTo>
                  <a:lnTo>
                    <a:pt x="84" y="76"/>
                  </a:lnTo>
                  <a:lnTo>
                    <a:pt x="87" y="76"/>
                  </a:lnTo>
                  <a:lnTo>
                    <a:pt x="87" y="79"/>
                  </a:lnTo>
                  <a:lnTo>
                    <a:pt x="87" y="81"/>
                  </a:lnTo>
                  <a:lnTo>
                    <a:pt x="84" y="81"/>
                  </a:lnTo>
                  <a:lnTo>
                    <a:pt x="87" y="81"/>
                  </a:lnTo>
                  <a:lnTo>
                    <a:pt x="87" y="84"/>
                  </a:lnTo>
                  <a:lnTo>
                    <a:pt x="84" y="84"/>
                  </a:lnTo>
                  <a:lnTo>
                    <a:pt x="84" y="86"/>
                  </a:lnTo>
                  <a:lnTo>
                    <a:pt x="87" y="86"/>
                  </a:lnTo>
                  <a:lnTo>
                    <a:pt x="87" y="89"/>
                  </a:lnTo>
                  <a:lnTo>
                    <a:pt x="84" y="89"/>
                  </a:lnTo>
                  <a:lnTo>
                    <a:pt x="87" y="89"/>
                  </a:lnTo>
                  <a:lnTo>
                    <a:pt x="84" y="89"/>
                  </a:lnTo>
                  <a:lnTo>
                    <a:pt x="87" y="89"/>
                  </a:lnTo>
                  <a:lnTo>
                    <a:pt x="87" y="91"/>
                  </a:lnTo>
                  <a:lnTo>
                    <a:pt x="84" y="91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79" y="89"/>
                  </a:lnTo>
                  <a:lnTo>
                    <a:pt x="79" y="86"/>
                  </a:lnTo>
                  <a:lnTo>
                    <a:pt x="76" y="86"/>
                  </a:lnTo>
                  <a:lnTo>
                    <a:pt x="76" y="84"/>
                  </a:lnTo>
                  <a:lnTo>
                    <a:pt x="76" y="81"/>
                  </a:lnTo>
                  <a:lnTo>
                    <a:pt x="79" y="81"/>
                  </a:lnTo>
                  <a:lnTo>
                    <a:pt x="76" y="81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9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4" y="84"/>
                  </a:lnTo>
                  <a:lnTo>
                    <a:pt x="74" y="86"/>
                  </a:lnTo>
                  <a:lnTo>
                    <a:pt x="71" y="86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66" y="86"/>
                  </a:lnTo>
                  <a:lnTo>
                    <a:pt x="69" y="86"/>
                  </a:lnTo>
                  <a:lnTo>
                    <a:pt x="66" y="86"/>
                  </a:lnTo>
                  <a:lnTo>
                    <a:pt x="69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6" y="89"/>
                  </a:lnTo>
                  <a:lnTo>
                    <a:pt x="64" y="89"/>
                  </a:lnTo>
                  <a:lnTo>
                    <a:pt x="64" y="86"/>
                  </a:lnTo>
                  <a:lnTo>
                    <a:pt x="61" y="86"/>
                  </a:lnTo>
                  <a:lnTo>
                    <a:pt x="64" y="89"/>
                  </a:lnTo>
                  <a:lnTo>
                    <a:pt x="66" y="91"/>
                  </a:lnTo>
                  <a:lnTo>
                    <a:pt x="64" y="91"/>
                  </a:lnTo>
                  <a:lnTo>
                    <a:pt x="64" y="94"/>
                  </a:lnTo>
                  <a:lnTo>
                    <a:pt x="64" y="91"/>
                  </a:lnTo>
                  <a:lnTo>
                    <a:pt x="61" y="91"/>
                  </a:lnTo>
                  <a:lnTo>
                    <a:pt x="61" y="89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61" y="91"/>
                  </a:lnTo>
                  <a:lnTo>
                    <a:pt x="61" y="94"/>
                  </a:lnTo>
                  <a:lnTo>
                    <a:pt x="64" y="94"/>
                  </a:lnTo>
                  <a:lnTo>
                    <a:pt x="66" y="94"/>
                  </a:lnTo>
                  <a:lnTo>
                    <a:pt x="64" y="94"/>
                  </a:lnTo>
                  <a:lnTo>
                    <a:pt x="66" y="94"/>
                  </a:lnTo>
                  <a:lnTo>
                    <a:pt x="64" y="96"/>
                  </a:lnTo>
                  <a:lnTo>
                    <a:pt x="66" y="96"/>
                  </a:lnTo>
                  <a:lnTo>
                    <a:pt x="64" y="96"/>
                  </a:lnTo>
                  <a:lnTo>
                    <a:pt x="61" y="96"/>
                  </a:lnTo>
                  <a:lnTo>
                    <a:pt x="59" y="96"/>
                  </a:lnTo>
                  <a:lnTo>
                    <a:pt x="59" y="99"/>
                  </a:lnTo>
                  <a:lnTo>
                    <a:pt x="56" y="99"/>
                  </a:lnTo>
                  <a:lnTo>
                    <a:pt x="54" y="99"/>
                  </a:lnTo>
                  <a:lnTo>
                    <a:pt x="54" y="96"/>
                  </a:lnTo>
                  <a:lnTo>
                    <a:pt x="56" y="96"/>
                  </a:lnTo>
                  <a:lnTo>
                    <a:pt x="54" y="96"/>
                  </a:lnTo>
                  <a:lnTo>
                    <a:pt x="54" y="94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1" y="91"/>
                  </a:lnTo>
                  <a:lnTo>
                    <a:pt x="51" y="94"/>
                  </a:lnTo>
                  <a:lnTo>
                    <a:pt x="54" y="94"/>
                  </a:lnTo>
                  <a:lnTo>
                    <a:pt x="54" y="96"/>
                  </a:lnTo>
                  <a:lnTo>
                    <a:pt x="54" y="99"/>
                  </a:lnTo>
                  <a:lnTo>
                    <a:pt x="54" y="102"/>
                  </a:lnTo>
                  <a:lnTo>
                    <a:pt x="51" y="102"/>
                  </a:lnTo>
                  <a:lnTo>
                    <a:pt x="48" y="102"/>
                  </a:lnTo>
                  <a:lnTo>
                    <a:pt x="46" y="102"/>
                  </a:lnTo>
                  <a:lnTo>
                    <a:pt x="46" y="99"/>
                  </a:lnTo>
                  <a:lnTo>
                    <a:pt x="43" y="99"/>
                  </a:lnTo>
                  <a:lnTo>
                    <a:pt x="41" y="99"/>
                  </a:lnTo>
                  <a:lnTo>
                    <a:pt x="38" y="99"/>
                  </a:lnTo>
                  <a:lnTo>
                    <a:pt x="36" y="99"/>
                  </a:lnTo>
                  <a:lnTo>
                    <a:pt x="36" y="96"/>
                  </a:lnTo>
                  <a:lnTo>
                    <a:pt x="36" y="94"/>
                  </a:lnTo>
                  <a:lnTo>
                    <a:pt x="38" y="94"/>
                  </a:lnTo>
                  <a:lnTo>
                    <a:pt x="38" y="91"/>
                  </a:lnTo>
                  <a:lnTo>
                    <a:pt x="38" y="89"/>
                  </a:lnTo>
                  <a:lnTo>
                    <a:pt x="41" y="89"/>
                  </a:lnTo>
                  <a:lnTo>
                    <a:pt x="38" y="89"/>
                  </a:lnTo>
                  <a:lnTo>
                    <a:pt x="38" y="91"/>
                  </a:lnTo>
                  <a:lnTo>
                    <a:pt x="36" y="91"/>
                  </a:lnTo>
                  <a:lnTo>
                    <a:pt x="36" y="94"/>
                  </a:lnTo>
                  <a:lnTo>
                    <a:pt x="36" y="91"/>
                  </a:lnTo>
                  <a:lnTo>
                    <a:pt x="36" y="94"/>
                  </a:lnTo>
                  <a:lnTo>
                    <a:pt x="33" y="94"/>
                  </a:lnTo>
                  <a:lnTo>
                    <a:pt x="36" y="94"/>
                  </a:lnTo>
                  <a:lnTo>
                    <a:pt x="36" y="96"/>
                  </a:lnTo>
                  <a:lnTo>
                    <a:pt x="33" y="96"/>
                  </a:lnTo>
                  <a:lnTo>
                    <a:pt x="31" y="96"/>
                  </a:lnTo>
                  <a:lnTo>
                    <a:pt x="31" y="94"/>
                  </a:lnTo>
                  <a:lnTo>
                    <a:pt x="31" y="91"/>
                  </a:lnTo>
                  <a:lnTo>
                    <a:pt x="28" y="91"/>
                  </a:lnTo>
                  <a:lnTo>
                    <a:pt x="28" y="89"/>
                  </a:lnTo>
                  <a:lnTo>
                    <a:pt x="28" y="91"/>
                  </a:lnTo>
                  <a:lnTo>
                    <a:pt x="31" y="91"/>
                  </a:lnTo>
                  <a:lnTo>
                    <a:pt x="31" y="94"/>
                  </a:lnTo>
                  <a:lnTo>
                    <a:pt x="31" y="96"/>
                  </a:lnTo>
                  <a:lnTo>
                    <a:pt x="33" y="96"/>
                  </a:lnTo>
                  <a:lnTo>
                    <a:pt x="33" y="99"/>
                  </a:lnTo>
                  <a:lnTo>
                    <a:pt x="31" y="99"/>
                  </a:lnTo>
                  <a:lnTo>
                    <a:pt x="28" y="99"/>
                  </a:lnTo>
                  <a:lnTo>
                    <a:pt x="26" y="99"/>
                  </a:lnTo>
                  <a:lnTo>
                    <a:pt x="26" y="96"/>
                  </a:lnTo>
                  <a:lnTo>
                    <a:pt x="23" y="96"/>
                  </a:lnTo>
                  <a:lnTo>
                    <a:pt x="23" y="94"/>
                  </a:lnTo>
                  <a:lnTo>
                    <a:pt x="23" y="91"/>
                  </a:lnTo>
                  <a:lnTo>
                    <a:pt x="21" y="89"/>
                  </a:lnTo>
                  <a:lnTo>
                    <a:pt x="23" y="89"/>
                  </a:lnTo>
                  <a:lnTo>
                    <a:pt x="23" y="86"/>
                  </a:lnTo>
                  <a:lnTo>
                    <a:pt x="23" y="84"/>
                  </a:lnTo>
                  <a:lnTo>
                    <a:pt x="23" y="81"/>
                  </a:lnTo>
                  <a:lnTo>
                    <a:pt x="23" y="84"/>
                  </a:lnTo>
                  <a:lnTo>
                    <a:pt x="21" y="84"/>
                  </a:lnTo>
                  <a:lnTo>
                    <a:pt x="23" y="84"/>
                  </a:lnTo>
                  <a:lnTo>
                    <a:pt x="23" y="86"/>
                  </a:lnTo>
                  <a:lnTo>
                    <a:pt x="23" y="89"/>
                  </a:lnTo>
                  <a:lnTo>
                    <a:pt x="21" y="89"/>
                  </a:lnTo>
                  <a:lnTo>
                    <a:pt x="21" y="91"/>
                  </a:lnTo>
                  <a:lnTo>
                    <a:pt x="23" y="91"/>
                  </a:lnTo>
                  <a:lnTo>
                    <a:pt x="23" y="94"/>
                  </a:lnTo>
                  <a:lnTo>
                    <a:pt x="23" y="96"/>
                  </a:lnTo>
                  <a:lnTo>
                    <a:pt x="23" y="99"/>
                  </a:lnTo>
                  <a:lnTo>
                    <a:pt x="21" y="99"/>
                  </a:lnTo>
                  <a:lnTo>
                    <a:pt x="18" y="99"/>
                  </a:lnTo>
                  <a:lnTo>
                    <a:pt x="16" y="99"/>
                  </a:lnTo>
                  <a:lnTo>
                    <a:pt x="13" y="99"/>
                  </a:lnTo>
                  <a:lnTo>
                    <a:pt x="10" y="99"/>
                  </a:lnTo>
                  <a:lnTo>
                    <a:pt x="10" y="96"/>
                  </a:lnTo>
                  <a:lnTo>
                    <a:pt x="10" y="94"/>
                  </a:lnTo>
                  <a:lnTo>
                    <a:pt x="8" y="94"/>
                  </a:lnTo>
                  <a:lnTo>
                    <a:pt x="5" y="94"/>
                  </a:lnTo>
                  <a:lnTo>
                    <a:pt x="5" y="91"/>
                  </a:lnTo>
                  <a:lnTo>
                    <a:pt x="5" y="89"/>
                  </a:lnTo>
                  <a:lnTo>
                    <a:pt x="3" y="89"/>
                  </a:lnTo>
                  <a:lnTo>
                    <a:pt x="3" y="86"/>
                  </a:lnTo>
                  <a:lnTo>
                    <a:pt x="5" y="84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8" y="79"/>
                  </a:lnTo>
                  <a:lnTo>
                    <a:pt x="8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13" y="74"/>
                  </a:lnTo>
                  <a:lnTo>
                    <a:pt x="16" y="74"/>
                  </a:lnTo>
                  <a:lnTo>
                    <a:pt x="16" y="71"/>
                  </a:lnTo>
                  <a:lnTo>
                    <a:pt x="16" y="69"/>
                  </a:lnTo>
                  <a:lnTo>
                    <a:pt x="13" y="69"/>
                  </a:lnTo>
                  <a:lnTo>
                    <a:pt x="13" y="66"/>
                  </a:lnTo>
                  <a:lnTo>
                    <a:pt x="10" y="66"/>
                  </a:lnTo>
                  <a:lnTo>
                    <a:pt x="10" y="63"/>
                  </a:lnTo>
                  <a:lnTo>
                    <a:pt x="8" y="63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3" y="61"/>
                  </a:lnTo>
                  <a:lnTo>
                    <a:pt x="0" y="61"/>
                  </a:lnTo>
                  <a:lnTo>
                    <a:pt x="3" y="61"/>
                  </a:lnTo>
                  <a:lnTo>
                    <a:pt x="3" y="58"/>
                  </a:lnTo>
                  <a:lnTo>
                    <a:pt x="5" y="58"/>
                  </a:lnTo>
                  <a:lnTo>
                    <a:pt x="5" y="61"/>
                  </a:lnTo>
                  <a:lnTo>
                    <a:pt x="8" y="58"/>
                  </a:lnTo>
                  <a:lnTo>
                    <a:pt x="5" y="58"/>
                  </a:lnTo>
                  <a:lnTo>
                    <a:pt x="5" y="56"/>
                  </a:lnTo>
                  <a:lnTo>
                    <a:pt x="8" y="56"/>
                  </a:lnTo>
                  <a:lnTo>
                    <a:pt x="10" y="56"/>
                  </a:lnTo>
                  <a:lnTo>
                    <a:pt x="13" y="56"/>
                  </a:lnTo>
                  <a:lnTo>
                    <a:pt x="13" y="53"/>
                  </a:lnTo>
                  <a:lnTo>
                    <a:pt x="16" y="53"/>
                  </a:lnTo>
                  <a:lnTo>
                    <a:pt x="18" y="53"/>
                  </a:lnTo>
                  <a:lnTo>
                    <a:pt x="18" y="51"/>
                  </a:lnTo>
                  <a:lnTo>
                    <a:pt x="21" y="51"/>
                  </a:lnTo>
                  <a:lnTo>
                    <a:pt x="21" y="53"/>
                  </a:lnTo>
                  <a:lnTo>
                    <a:pt x="23" y="53"/>
                  </a:lnTo>
                  <a:lnTo>
                    <a:pt x="23" y="51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28" y="46"/>
                  </a:lnTo>
                  <a:lnTo>
                    <a:pt x="31" y="46"/>
                  </a:lnTo>
                  <a:lnTo>
                    <a:pt x="31" y="43"/>
                  </a:lnTo>
                  <a:lnTo>
                    <a:pt x="31" y="46"/>
                  </a:lnTo>
                  <a:lnTo>
                    <a:pt x="33" y="46"/>
                  </a:lnTo>
                  <a:lnTo>
                    <a:pt x="33" y="48"/>
                  </a:lnTo>
                  <a:lnTo>
                    <a:pt x="36" y="48"/>
                  </a:lnTo>
                  <a:lnTo>
                    <a:pt x="36" y="51"/>
                  </a:lnTo>
                  <a:lnTo>
                    <a:pt x="38" y="51"/>
                  </a:lnTo>
                  <a:lnTo>
                    <a:pt x="41" y="51"/>
                  </a:lnTo>
                  <a:lnTo>
                    <a:pt x="41" y="53"/>
                  </a:lnTo>
                  <a:lnTo>
                    <a:pt x="43" y="53"/>
                  </a:lnTo>
                  <a:lnTo>
                    <a:pt x="41" y="53"/>
                  </a:lnTo>
                  <a:lnTo>
                    <a:pt x="41" y="51"/>
                  </a:lnTo>
                  <a:lnTo>
                    <a:pt x="43" y="51"/>
                  </a:lnTo>
                  <a:lnTo>
                    <a:pt x="41" y="51"/>
                  </a:lnTo>
                  <a:lnTo>
                    <a:pt x="41" y="53"/>
                  </a:lnTo>
                  <a:lnTo>
                    <a:pt x="41" y="51"/>
                  </a:lnTo>
                  <a:lnTo>
                    <a:pt x="38" y="51"/>
                  </a:lnTo>
                  <a:lnTo>
                    <a:pt x="36" y="51"/>
                  </a:lnTo>
                  <a:lnTo>
                    <a:pt x="36" y="48"/>
                  </a:lnTo>
                  <a:lnTo>
                    <a:pt x="33" y="48"/>
                  </a:lnTo>
                  <a:lnTo>
                    <a:pt x="33" y="46"/>
                  </a:lnTo>
                  <a:lnTo>
                    <a:pt x="31" y="46"/>
                  </a:lnTo>
                  <a:lnTo>
                    <a:pt x="31" y="43"/>
                  </a:lnTo>
                  <a:lnTo>
                    <a:pt x="31" y="41"/>
                  </a:lnTo>
                  <a:lnTo>
                    <a:pt x="28" y="41"/>
                  </a:lnTo>
                  <a:lnTo>
                    <a:pt x="31" y="41"/>
                  </a:lnTo>
                  <a:lnTo>
                    <a:pt x="31" y="38"/>
                  </a:lnTo>
                  <a:lnTo>
                    <a:pt x="31" y="36"/>
                  </a:lnTo>
                  <a:lnTo>
                    <a:pt x="28" y="36"/>
                  </a:lnTo>
                  <a:lnTo>
                    <a:pt x="28" y="33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26" y="31"/>
                  </a:lnTo>
                  <a:lnTo>
                    <a:pt x="23" y="31"/>
                  </a:lnTo>
                  <a:lnTo>
                    <a:pt x="23" y="28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18" y="31"/>
                  </a:lnTo>
                  <a:lnTo>
                    <a:pt x="18" y="28"/>
                  </a:lnTo>
                  <a:lnTo>
                    <a:pt x="21" y="28"/>
                  </a:lnTo>
                  <a:lnTo>
                    <a:pt x="21" y="25"/>
                  </a:lnTo>
                  <a:lnTo>
                    <a:pt x="21" y="23"/>
                  </a:lnTo>
                  <a:lnTo>
                    <a:pt x="18" y="23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6" y="13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8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6" y="3"/>
                  </a:lnTo>
                  <a:lnTo>
                    <a:pt x="38" y="3"/>
                  </a:lnTo>
                  <a:lnTo>
                    <a:pt x="41" y="3"/>
                  </a:lnTo>
                  <a:lnTo>
                    <a:pt x="41" y="5"/>
                  </a:lnTo>
                  <a:lnTo>
                    <a:pt x="43" y="5"/>
                  </a:lnTo>
                  <a:lnTo>
                    <a:pt x="46" y="5"/>
                  </a:lnTo>
                  <a:lnTo>
                    <a:pt x="48" y="5"/>
                  </a:lnTo>
                  <a:lnTo>
                    <a:pt x="51" y="5"/>
                  </a:lnTo>
                  <a:lnTo>
                    <a:pt x="51" y="8"/>
                  </a:lnTo>
                  <a:lnTo>
                    <a:pt x="54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1" y="8"/>
                  </a:lnTo>
                  <a:lnTo>
                    <a:pt x="64" y="8"/>
                  </a:lnTo>
                  <a:lnTo>
                    <a:pt x="66" y="8"/>
                  </a:lnTo>
                  <a:lnTo>
                    <a:pt x="69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4" y="8"/>
                  </a:lnTo>
                  <a:lnTo>
                    <a:pt x="74" y="5"/>
                  </a:lnTo>
                  <a:lnTo>
                    <a:pt x="76" y="5"/>
                  </a:lnTo>
                  <a:lnTo>
                    <a:pt x="76" y="3"/>
                  </a:lnTo>
                  <a:lnTo>
                    <a:pt x="79" y="3"/>
                  </a:lnTo>
                  <a:lnTo>
                    <a:pt x="81" y="3"/>
                  </a:lnTo>
                  <a:lnTo>
                    <a:pt x="84" y="3"/>
                  </a:lnTo>
                  <a:lnTo>
                    <a:pt x="87" y="3"/>
                  </a:lnTo>
                  <a:lnTo>
                    <a:pt x="87" y="5"/>
                  </a:lnTo>
                  <a:lnTo>
                    <a:pt x="89" y="5"/>
                  </a:lnTo>
                  <a:lnTo>
                    <a:pt x="87" y="3"/>
                  </a:lnTo>
                  <a:lnTo>
                    <a:pt x="89" y="3"/>
                  </a:lnTo>
                  <a:lnTo>
                    <a:pt x="92" y="3"/>
                  </a:lnTo>
                  <a:lnTo>
                    <a:pt x="94" y="3"/>
                  </a:lnTo>
                  <a:lnTo>
                    <a:pt x="97" y="3"/>
                  </a:lnTo>
                  <a:lnTo>
                    <a:pt x="97" y="5"/>
                  </a:lnTo>
                  <a:lnTo>
                    <a:pt x="99" y="5"/>
                  </a:lnTo>
                  <a:lnTo>
                    <a:pt x="99" y="8"/>
                  </a:lnTo>
                  <a:lnTo>
                    <a:pt x="102" y="8"/>
                  </a:lnTo>
                  <a:lnTo>
                    <a:pt x="104" y="8"/>
                  </a:lnTo>
                  <a:lnTo>
                    <a:pt x="107" y="8"/>
                  </a:lnTo>
                  <a:lnTo>
                    <a:pt x="109" y="8"/>
                  </a:lnTo>
                  <a:lnTo>
                    <a:pt x="112" y="8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7" y="10"/>
                  </a:lnTo>
                  <a:lnTo>
                    <a:pt x="117" y="8"/>
                  </a:lnTo>
                  <a:lnTo>
                    <a:pt x="119" y="8"/>
                  </a:lnTo>
                  <a:lnTo>
                    <a:pt x="122" y="8"/>
                  </a:lnTo>
                  <a:lnTo>
                    <a:pt x="125" y="8"/>
                  </a:lnTo>
                  <a:lnTo>
                    <a:pt x="127" y="8"/>
                  </a:lnTo>
                  <a:lnTo>
                    <a:pt x="130" y="8"/>
                  </a:lnTo>
                  <a:lnTo>
                    <a:pt x="132" y="10"/>
                  </a:lnTo>
                  <a:lnTo>
                    <a:pt x="135" y="10"/>
                  </a:lnTo>
                  <a:lnTo>
                    <a:pt x="135" y="13"/>
                  </a:lnTo>
                  <a:lnTo>
                    <a:pt x="135" y="15"/>
                  </a:lnTo>
                  <a:lnTo>
                    <a:pt x="132" y="15"/>
                  </a:lnTo>
                  <a:lnTo>
                    <a:pt x="132" y="18"/>
                  </a:lnTo>
                  <a:lnTo>
                    <a:pt x="130" y="20"/>
                  </a:lnTo>
                  <a:lnTo>
                    <a:pt x="130" y="23"/>
                  </a:lnTo>
                  <a:lnTo>
                    <a:pt x="130" y="25"/>
                  </a:lnTo>
                  <a:lnTo>
                    <a:pt x="130" y="28"/>
                  </a:lnTo>
                  <a:lnTo>
                    <a:pt x="130" y="31"/>
                  </a:lnTo>
                  <a:lnTo>
                    <a:pt x="130" y="33"/>
                  </a:lnTo>
                  <a:lnTo>
                    <a:pt x="127" y="33"/>
                  </a:lnTo>
                  <a:lnTo>
                    <a:pt x="130" y="33"/>
                  </a:lnTo>
                  <a:lnTo>
                    <a:pt x="127" y="33"/>
                  </a:lnTo>
                  <a:lnTo>
                    <a:pt x="130" y="36"/>
                  </a:lnTo>
                  <a:lnTo>
                    <a:pt x="127" y="38"/>
                  </a:lnTo>
                  <a:lnTo>
                    <a:pt x="125" y="38"/>
                  </a:lnTo>
                  <a:lnTo>
                    <a:pt x="125" y="36"/>
                  </a:lnTo>
                  <a:lnTo>
                    <a:pt x="125" y="33"/>
                  </a:lnTo>
                  <a:lnTo>
                    <a:pt x="125" y="31"/>
                  </a:lnTo>
                  <a:lnTo>
                    <a:pt x="125" y="33"/>
                  </a:lnTo>
                  <a:lnTo>
                    <a:pt x="122" y="33"/>
                  </a:lnTo>
                  <a:lnTo>
                    <a:pt x="122" y="36"/>
                  </a:lnTo>
                  <a:lnTo>
                    <a:pt x="122" y="33"/>
                  </a:lnTo>
                  <a:lnTo>
                    <a:pt x="119" y="33"/>
                  </a:lnTo>
                  <a:lnTo>
                    <a:pt x="117" y="33"/>
                  </a:lnTo>
                  <a:lnTo>
                    <a:pt x="114" y="33"/>
                  </a:lnTo>
                </a:path>
              </a:pathLst>
            </a:custGeom>
            <a:no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81" name="Freeform 339"/>
            <p:cNvSpPr>
              <a:spLocks/>
            </p:cNvSpPr>
            <p:nvPr/>
          </p:nvSpPr>
          <p:spPr bwMode="auto">
            <a:xfrm>
              <a:off x="6459147" y="2337217"/>
              <a:ext cx="63366" cy="77887"/>
            </a:xfrm>
            <a:custGeom>
              <a:avLst/>
              <a:gdLst>
                <a:gd name="T0" fmla="*/ 35 w 48"/>
                <a:gd name="T1" fmla="*/ 6 h 59"/>
                <a:gd name="T2" fmla="*/ 38 w 48"/>
                <a:gd name="T3" fmla="*/ 6 h 59"/>
                <a:gd name="T4" fmla="*/ 38 w 48"/>
                <a:gd name="T5" fmla="*/ 3 h 59"/>
                <a:gd name="T6" fmla="*/ 35 w 48"/>
                <a:gd name="T7" fmla="*/ 3 h 59"/>
                <a:gd name="T8" fmla="*/ 38 w 48"/>
                <a:gd name="T9" fmla="*/ 3 h 59"/>
                <a:gd name="T10" fmla="*/ 38 w 48"/>
                <a:gd name="T11" fmla="*/ 0 h 59"/>
                <a:gd name="T12" fmla="*/ 43 w 48"/>
                <a:gd name="T13" fmla="*/ 3 h 59"/>
                <a:gd name="T14" fmla="*/ 48 w 48"/>
                <a:gd name="T15" fmla="*/ 6 h 59"/>
                <a:gd name="T16" fmla="*/ 45 w 48"/>
                <a:gd name="T17" fmla="*/ 11 h 59"/>
                <a:gd name="T18" fmla="*/ 40 w 48"/>
                <a:gd name="T19" fmla="*/ 8 h 59"/>
                <a:gd name="T20" fmla="*/ 40 w 48"/>
                <a:gd name="T21" fmla="*/ 11 h 59"/>
                <a:gd name="T22" fmla="*/ 45 w 48"/>
                <a:gd name="T23" fmla="*/ 13 h 59"/>
                <a:gd name="T24" fmla="*/ 45 w 48"/>
                <a:gd name="T25" fmla="*/ 16 h 59"/>
                <a:gd name="T26" fmla="*/ 43 w 48"/>
                <a:gd name="T27" fmla="*/ 21 h 59"/>
                <a:gd name="T28" fmla="*/ 35 w 48"/>
                <a:gd name="T29" fmla="*/ 21 h 59"/>
                <a:gd name="T30" fmla="*/ 33 w 48"/>
                <a:gd name="T31" fmla="*/ 21 h 59"/>
                <a:gd name="T32" fmla="*/ 40 w 48"/>
                <a:gd name="T33" fmla="*/ 21 h 59"/>
                <a:gd name="T34" fmla="*/ 43 w 48"/>
                <a:gd name="T35" fmla="*/ 26 h 59"/>
                <a:gd name="T36" fmla="*/ 40 w 48"/>
                <a:gd name="T37" fmla="*/ 31 h 59"/>
                <a:gd name="T38" fmla="*/ 35 w 48"/>
                <a:gd name="T39" fmla="*/ 31 h 59"/>
                <a:gd name="T40" fmla="*/ 33 w 48"/>
                <a:gd name="T41" fmla="*/ 38 h 59"/>
                <a:gd name="T42" fmla="*/ 28 w 48"/>
                <a:gd name="T43" fmla="*/ 41 h 59"/>
                <a:gd name="T44" fmla="*/ 23 w 48"/>
                <a:gd name="T45" fmla="*/ 38 h 59"/>
                <a:gd name="T46" fmla="*/ 23 w 48"/>
                <a:gd name="T47" fmla="*/ 41 h 59"/>
                <a:gd name="T48" fmla="*/ 25 w 48"/>
                <a:gd name="T49" fmla="*/ 41 h 59"/>
                <a:gd name="T50" fmla="*/ 30 w 48"/>
                <a:gd name="T51" fmla="*/ 38 h 59"/>
                <a:gd name="T52" fmla="*/ 28 w 48"/>
                <a:gd name="T53" fmla="*/ 44 h 59"/>
                <a:gd name="T54" fmla="*/ 23 w 48"/>
                <a:gd name="T55" fmla="*/ 46 h 59"/>
                <a:gd name="T56" fmla="*/ 20 w 48"/>
                <a:gd name="T57" fmla="*/ 46 h 59"/>
                <a:gd name="T58" fmla="*/ 17 w 48"/>
                <a:gd name="T59" fmla="*/ 46 h 59"/>
                <a:gd name="T60" fmla="*/ 17 w 48"/>
                <a:gd name="T61" fmla="*/ 49 h 59"/>
                <a:gd name="T62" fmla="*/ 10 w 48"/>
                <a:gd name="T63" fmla="*/ 49 h 59"/>
                <a:gd name="T64" fmla="*/ 7 w 48"/>
                <a:gd name="T65" fmla="*/ 49 h 59"/>
                <a:gd name="T66" fmla="*/ 7 w 48"/>
                <a:gd name="T67" fmla="*/ 51 h 59"/>
                <a:gd name="T68" fmla="*/ 7 w 48"/>
                <a:gd name="T69" fmla="*/ 54 h 59"/>
                <a:gd name="T70" fmla="*/ 12 w 48"/>
                <a:gd name="T71" fmla="*/ 51 h 59"/>
                <a:gd name="T72" fmla="*/ 17 w 48"/>
                <a:gd name="T73" fmla="*/ 49 h 59"/>
                <a:gd name="T74" fmla="*/ 17 w 48"/>
                <a:gd name="T75" fmla="*/ 51 h 59"/>
                <a:gd name="T76" fmla="*/ 15 w 48"/>
                <a:gd name="T77" fmla="*/ 51 h 59"/>
                <a:gd name="T78" fmla="*/ 10 w 48"/>
                <a:gd name="T79" fmla="*/ 56 h 59"/>
                <a:gd name="T80" fmla="*/ 2 w 48"/>
                <a:gd name="T81" fmla="*/ 59 h 59"/>
                <a:gd name="T82" fmla="*/ 2 w 48"/>
                <a:gd name="T83" fmla="*/ 56 h 59"/>
                <a:gd name="T84" fmla="*/ 0 w 48"/>
                <a:gd name="T85" fmla="*/ 51 h 59"/>
                <a:gd name="T86" fmla="*/ 2 w 48"/>
                <a:gd name="T87" fmla="*/ 46 h 59"/>
                <a:gd name="T88" fmla="*/ 5 w 48"/>
                <a:gd name="T89" fmla="*/ 46 h 59"/>
                <a:gd name="T90" fmla="*/ 7 w 48"/>
                <a:gd name="T91" fmla="*/ 41 h 59"/>
                <a:gd name="T92" fmla="*/ 12 w 48"/>
                <a:gd name="T93" fmla="*/ 38 h 59"/>
                <a:gd name="T94" fmla="*/ 15 w 48"/>
                <a:gd name="T95" fmla="*/ 33 h 59"/>
                <a:gd name="T96" fmla="*/ 17 w 48"/>
                <a:gd name="T97" fmla="*/ 28 h 59"/>
                <a:gd name="T98" fmla="*/ 17 w 48"/>
                <a:gd name="T99" fmla="*/ 26 h 59"/>
                <a:gd name="T100" fmla="*/ 17 w 48"/>
                <a:gd name="T101" fmla="*/ 23 h 59"/>
                <a:gd name="T102" fmla="*/ 17 w 48"/>
                <a:gd name="T103" fmla="*/ 16 h 59"/>
                <a:gd name="T104" fmla="*/ 23 w 48"/>
                <a:gd name="T105" fmla="*/ 11 h 59"/>
                <a:gd name="T106" fmla="*/ 25 w 48"/>
                <a:gd name="T107" fmla="*/ 6 h 59"/>
                <a:gd name="T108" fmla="*/ 30 w 48"/>
                <a:gd name="T109" fmla="*/ 3 h 59"/>
                <a:gd name="T110" fmla="*/ 35 w 48"/>
                <a:gd name="T111" fmla="*/ 0 h 59"/>
                <a:gd name="T112" fmla="*/ 35 w 48"/>
                <a:gd name="T113" fmla="*/ 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" h="59">
                  <a:moveTo>
                    <a:pt x="33" y="8"/>
                  </a:moveTo>
                  <a:lnTo>
                    <a:pt x="35" y="8"/>
                  </a:lnTo>
                  <a:lnTo>
                    <a:pt x="35" y="6"/>
                  </a:lnTo>
                  <a:lnTo>
                    <a:pt x="35" y="3"/>
                  </a:lnTo>
                  <a:lnTo>
                    <a:pt x="35" y="6"/>
                  </a:lnTo>
                  <a:lnTo>
                    <a:pt x="38" y="6"/>
                  </a:lnTo>
                  <a:lnTo>
                    <a:pt x="35" y="6"/>
                  </a:lnTo>
                  <a:lnTo>
                    <a:pt x="35" y="3"/>
                  </a:lnTo>
                  <a:lnTo>
                    <a:pt x="38" y="3"/>
                  </a:lnTo>
                  <a:lnTo>
                    <a:pt x="38" y="6"/>
                  </a:lnTo>
                  <a:lnTo>
                    <a:pt x="38" y="3"/>
                  </a:lnTo>
                  <a:lnTo>
                    <a:pt x="35" y="3"/>
                  </a:lnTo>
                  <a:lnTo>
                    <a:pt x="38" y="3"/>
                  </a:lnTo>
                  <a:lnTo>
                    <a:pt x="38" y="6"/>
                  </a:lnTo>
                  <a:lnTo>
                    <a:pt x="38" y="3"/>
                  </a:lnTo>
                  <a:lnTo>
                    <a:pt x="35" y="3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43" y="3"/>
                  </a:lnTo>
                  <a:lnTo>
                    <a:pt x="45" y="3"/>
                  </a:lnTo>
                  <a:lnTo>
                    <a:pt x="45" y="6"/>
                  </a:lnTo>
                  <a:lnTo>
                    <a:pt x="48" y="6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5" y="11"/>
                  </a:lnTo>
                  <a:lnTo>
                    <a:pt x="43" y="11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40" y="11"/>
                  </a:lnTo>
                  <a:lnTo>
                    <a:pt x="38" y="11"/>
                  </a:lnTo>
                  <a:lnTo>
                    <a:pt x="40" y="11"/>
                  </a:lnTo>
                  <a:lnTo>
                    <a:pt x="43" y="11"/>
                  </a:lnTo>
                  <a:lnTo>
                    <a:pt x="45" y="11"/>
                  </a:lnTo>
                  <a:lnTo>
                    <a:pt x="45" y="13"/>
                  </a:lnTo>
                  <a:lnTo>
                    <a:pt x="45" y="11"/>
                  </a:lnTo>
                  <a:lnTo>
                    <a:pt x="45" y="13"/>
                  </a:lnTo>
                  <a:lnTo>
                    <a:pt x="45" y="16"/>
                  </a:lnTo>
                  <a:lnTo>
                    <a:pt x="43" y="16"/>
                  </a:lnTo>
                  <a:lnTo>
                    <a:pt x="43" y="18"/>
                  </a:lnTo>
                  <a:lnTo>
                    <a:pt x="43" y="21"/>
                  </a:lnTo>
                  <a:lnTo>
                    <a:pt x="40" y="21"/>
                  </a:lnTo>
                  <a:lnTo>
                    <a:pt x="38" y="21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0" y="21"/>
                  </a:lnTo>
                  <a:lnTo>
                    <a:pt x="33" y="21"/>
                  </a:lnTo>
                  <a:lnTo>
                    <a:pt x="35" y="21"/>
                  </a:lnTo>
                  <a:lnTo>
                    <a:pt x="38" y="21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3" y="23"/>
                  </a:lnTo>
                  <a:lnTo>
                    <a:pt x="43" y="26"/>
                  </a:lnTo>
                  <a:lnTo>
                    <a:pt x="40" y="26"/>
                  </a:lnTo>
                  <a:lnTo>
                    <a:pt x="40" y="28"/>
                  </a:lnTo>
                  <a:lnTo>
                    <a:pt x="40" y="31"/>
                  </a:lnTo>
                  <a:lnTo>
                    <a:pt x="38" y="28"/>
                  </a:lnTo>
                  <a:lnTo>
                    <a:pt x="35" y="28"/>
                  </a:lnTo>
                  <a:lnTo>
                    <a:pt x="35" y="31"/>
                  </a:lnTo>
                  <a:lnTo>
                    <a:pt x="35" y="33"/>
                  </a:lnTo>
                  <a:lnTo>
                    <a:pt x="33" y="36"/>
                  </a:lnTo>
                  <a:lnTo>
                    <a:pt x="33" y="38"/>
                  </a:lnTo>
                  <a:lnTo>
                    <a:pt x="30" y="38"/>
                  </a:lnTo>
                  <a:lnTo>
                    <a:pt x="30" y="41"/>
                  </a:lnTo>
                  <a:lnTo>
                    <a:pt x="28" y="41"/>
                  </a:lnTo>
                  <a:lnTo>
                    <a:pt x="25" y="41"/>
                  </a:lnTo>
                  <a:lnTo>
                    <a:pt x="25" y="38"/>
                  </a:lnTo>
                  <a:lnTo>
                    <a:pt x="23" y="38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3" y="41"/>
                  </a:lnTo>
                  <a:lnTo>
                    <a:pt x="25" y="41"/>
                  </a:lnTo>
                  <a:lnTo>
                    <a:pt x="25" y="38"/>
                  </a:lnTo>
                  <a:lnTo>
                    <a:pt x="25" y="41"/>
                  </a:lnTo>
                  <a:lnTo>
                    <a:pt x="28" y="41"/>
                  </a:lnTo>
                  <a:lnTo>
                    <a:pt x="30" y="41"/>
                  </a:lnTo>
                  <a:lnTo>
                    <a:pt x="30" y="38"/>
                  </a:lnTo>
                  <a:lnTo>
                    <a:pt x="30" y="41"/>
                  </a:lnTo>
                  <a:lnTo>
                    <a:pt x="28" y="41"/>
                  </a:lnTo>
                  <a:lnTo>
                    <a:pt x="28" y="44"/>
                  </a:lnTo>
                  <a:lnTo>
                    <a:pt x="25" y="44"/>
                  </a:lnTo>
                  <a:lnTo>
                    <a:pt x="25" y="46"/>
                  </a:lnTo>
                  <a:lnTo>
                    <a:pt x="23" y="46"/>
                  </a:lnTo>
                  <a:lnTo>
                    <a:pt x="20" y="46"/>
                  </a:lnTo>
                  <a:lnTo>
                    <a:pt x="20" y="49"/>
                  </a:lnTo>
                  <a:lnTo>
                    <a:pt x="20" y="46"/>
                  </a:lnTo>
                  <a:lnTo>
                    <a:pt x="17" y="46"/>
                  </a:lnTo>
                  <a:lnTo>
                    <a:pt x="17" y="44"/>
                  </a:lnTo>
                  <a:lnTo>
                    <a:pt x="17" y="46"/>
                  </a:lnTo>
                  <a:lnTo>
                    <a:pt x="20" y="46"/>
                  </a:lnTo>
                  <a:lnTo>
                    <a:pt x="20" y="49"/>
                  </a:lnTo>
                  <a:lnTo>
                    <a:pt x="17" y="49"/>
                  </a:lnTo>
                  <a:lnTo>
                    <a:pt x="15" y="49"/>
                  </a:lnTo>
                  <a:lnTo>
                    <a:pt x="12" y="49"/>
                  </a:lnTo>
                  <a:lnTo>
                    <a:pt x="10" y="49"/>
                  </a:lnTo>
                  <a:lnTo>
                    <a:pt x="12" y="49"/>
                  </a:lnTo>
                  <a:lnTo>
                    <a:pt x="10" y="49"/>
                  </a:lnTo>
                  <a:lnTo>
                    <a:pt x="7" y="49"/>
                  </a:lnTo>
                  <a:lnTo>
                    <a:pt x="10" y="49"/>
                  </a:lnTo>
                  <a:lnTo>
                    <a:pt x="10" y="51"/>
                  </a:lnTo>
                  <a:lnTo>
                    <a:pt x="7" y="51"/>
                  </a:lnTo>
                  <a:lnTo>
                    <a:pt x="7" y="54"/>
                  </a:lnTo>
                  <a:lnTo>
                    <a:pt x="5" y="54"/>
                  </a:lnTo>
                  <a:lnTo>
                    <a:pt x="7" y="54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2" y="51"/>
                  </a:lnTo>
                  <a:lnTo>
                    <a:pt x="12" y="49"/>
                  </a:lnTo>
                  <a:lnTo>
                    <a:pt x="15" y="49"/>
                  </a:lnTo>
                  <a:lnTo>
                    <a:pt x="17" y="49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7" y="51"/>
                  </a:lnTo>
                  <a:lnTo>
                    <a:pt x="17" y="49"/>
                  </a:lnTo>
                  <a:lnTo>
                    <a:pt x="17" y="51"/>
                  </a:lnTo>
                  <a:lnTo>
                    <a:pt x="15" y="51"/>
                  </a:lnTo>
                  <a:lnTo>
                    <a:pt x="12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7" y="56"/>
                  </a:lnTo>
                  <a:lnTo>
                    <a:pt x="5" y="56"/>
                  </a:lnTo>
                  <a:lnTo>
                    <a:pt x="2" y="59"/>
                  </a:lnTo>
                  <a:lnTo>
                    <a:pt x="2" y="56"/>
                  </a:lnTo>
                  <a:lnTo>
                    <a:pt x="2" y="59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5" y="44"/>
                  </a:lnTo>
                  <a:lnTo>
                    <a:pt x="5" y="41"/>
                  </a:lnTo>
                  <a:lnTo>
                    <a:pt x="7" y="41"/>
                  </a:lnTo>
                  <a:lnTo>
                    <a:pt x="10" y="41"/>
                  </a:lnTo>
                  <a:lnTo>
                    <a:pt x="10" y="38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5" y="36"/>
                  </a:lnTo>
                  <a:lnTo>
                    <a:pt x="15" y="33"/>
                  </a:lnTo>
                  <a:lnTo>
                    <a:pt x="17" y="33"/>
                  </a:lnTo>
                  <a:lnTo>
                    <a:pt x="17" y="31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5" y="26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7" y="21"/>
                  </a:lnTo>
                  <a:lnTo>
                    <a:pt x="17" y="18"/>
                  </a:lnTo>
                  <a:lnTo>
                    <a:pt x="17" y="16"/>
                  </a:lnTo>
                  <a:lnTo>
                    <a:pt x="20" y="16"/>
                  </a:lnTo>
                  <a:lnTo>
                    <a:pt x="20" y="13"/>
                  </a:lnTo>
                  <a:lnTo>
                    <a:pt x="23" y="11"/>
                  </a:lnTo>
                  <a:lnTo>
                    <a:pt x="23" y="8"/>
                  </a:lnTo>
                  <a:lnTo>
                    <a:pt x="25" y="8"/>
                  </a:lnTo>
                  <a:lnTo>
                    <a:pt x="25" y="6"/>
                  </a:lnTo>
                  <a:lnTo>
                    <a:pt x="28" y="6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35" y="6"/>
                  </a:lnTo>
                  <a:lnTo>
                    <a:pt x="35" y="8"/>
                  </a:lnTo>
                  <a:lnTo>
                    <a:pt x="33" y="8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82" name="Freeform 340"/>
            <p:cNvSpPr>
              <a:spLocks/>
            </p:cNvSpPr>
            <p:nvPr/>
          </p:nvSpPr>
          <p:spPr bwMode="auto">
            <a:xfrm>
              <a:off x="6579278" y="2267250"/>
              <a:ext cx="63366" cy="34323"/>
            </a:xfrm>
            <a:custGeom>
              <a:avLst/>
              <a:gdLst>
                <a:gd name="T0" fmla="*/ 3 w 48"/>
                <a:gd name="T1" fmla="*/ 10 h 26"/>
                <a:gd name="T2" fmla="*/ 3 w 48"/>
                <a:gd name="T3" fmla="*/ 10 h 26"/>
                <a:gd name="T4" fmla="*/ 8 w 48"/>
                <a:gd name="T5" fmla="*/ 10 h 26"/>
                <a:gd name="T6" fmla="*/ 10 w 48"/>
                <a:gd name="T7" fmla="*/ 8 h 26"/>
                <a:gd name="T8" fmla="*/ 15 w 48"/>
                <a:gd name="T9" fmla="*/ 8 h 26"/>
                <a:gd name="T10" fmla="*/ 20 w 48"/>
                <a:gd name="T11" fmla="*/ 8 h 26"/>
                <a:gd name="T12" fmla="*/ 23 w 48"/>
                <a:gd name="T13" fmla="*/ 5 h 26"/>
                <a:gd name="T14" fmla="*/ 23 w 48"/>
                <a:gd name="T15" fmla="*/ 5 h 26"/>
                <a:gd name="T16" fmla="*/ 25 w 48"/>
                <a:gd name="T17" fmla="*/ 3 h 26"/>
                <a:gd name="T18" fmla="*/ 30 w 48"/>
                <a:gd name="T19" fmla="*/ 3 h 26"/>
                <a:gd name="T20" fmla="*/ 35 w 48"/>
                <a:gd name="T21" fmla="*/ 3 h 26"/>
                <a:gd name="T22" fmla="*/ 38 w 48"/>
                <a:gd name="T23" fmla="*/ 0 h 26"/>
                <a:gd name="T24" fmla="*/ 41 w 48"/>
                <a:gd name="T25" fmla="*/ 0 h 26"/>
                <a:gd name="T26" fmla="*/ 46 w 48"/>
                <a:gd name="T27" fmla="*/ 0 h 26"/>
                <a:gd name="T28" fmla="*/ 46 w 48"/>
                <a:gd name="T29" fmla="*/ 0 h 26"/>
                <a:gd name="T30" fmla="*/ 48 w 48"/>
                <a:gd name="T31" fmla="*/ 3 h 26"/>
                <a:gd name="T32" fmla="*/ 48 w 48"/>
                <a:gd name="T33" fmla="*/ 8 h 26"/>
                <a:gd name="T34" fmla="*/ 46 w 48"/>
                <a:gd name="T35" fmla="*/ 10 h 26"/>
                <a:gd name="T36" fmla="*/ 41 w 48"/>
                <a:gd name="T37" fmla="*/ 10 h 26"/>
                <a:gd name="T38" fmla="*/ 38 w 48"/>
                <a:gd name="T39" fmla="*/ 13 h 26"/>
                <a:gd name="T40" fmla="*/ 35 w 48"/>
                <a:gd name="T41" fmla="*/ 15 h 26"/>
                <a:gd name="T42" fmla="*/ 35 w 48"/>
                <a:gd name="T43" fmla="*/ 20 h 26"/>
                <a:gd name="T44" fmla="*/ 33 w 48"/>
                <a:gd name="T45" fmla="*/ 23 h 26"/>
                <a:gd name="T46" fmla="*/ 28 w 48"/>
                <a:gd name="T47" fmla="*/ 23 h 26"/>
                <a:gd name="T48" fmla="*/ 25 w 48"/>
                <a:gd name="T49" fmla="*/ 26 h 26"/>
                <a:gd name="T50" fmla="*/ 23 w 48"/>
                <a:gd name="T51" fmla="*/ 23 h 26"/>
                <a:gd name="T52" fmla="*/ 20 w 48"/>
                <a:gd name="T53" fmla="*/ 20 h 26"/>
                <a:gd name="T54" fmla="*/ 15 w 48"/>
                <a:gd name="T55" fmla="*/ 20 h 26"/>
                <a:gd name="T56" fmla="*/ 10 w 48"/>
                <a:gd name="T57" fmla="*/ 20 h 26"/>
                <a:gd name="T58" fmla="*/ 5 w 48"/>
                <a:gd name="T59" fmla="*/ 20 h 26"/>
                <a:gd name="T60" fmla="*/ 3 w 48"/>
                <a:gd name="T61" fmla="*/ 18 h 26"/>
                <a:gd name="T62" fmla="*/ 3 w 48"/>
                <a:gd name="T63" fmla="*/ 13 h 26"/>
                <a:gd name="T64" fmla="*/ 0 w 48"/>
                <a:gd name="T6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" h="26">
                  <a:moveTo>
                    <a:pt x="0" y="10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0" y="5"/>
                  </a:lnTo>
                  <a:lnTo>
                    <a:pt x="23" y="5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8" y="3"/>
                  </a:lnTo>
                  <a:lnTo>
                    <a:pt x="38" y="0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10"/>
                  </a:lnTo>
                  <a:lnTo>
                    <a:pt x="43" y="10"/>
                  </a:lnTo>
                  <a:lnTo>
                    <a:pt x="41" y="10"/>
                  </a:lnTo>
                  <a:lnTo>
                    <a:pt x="41" y="13"/>
                  </a:lnTo>
                  <a:lnTo>
                    <a:pt x="38" y="13"/>
                  </a:lnTo>
                  <a:lnTo>
                    <a:pt x="38" y="15"/>
                  </a:lnTo>
                  <a:lnTo>
                    <a:pt x="35" y="15"/>
                  </a:lnTo>
                  <a:lnTo>
                    <a:pt x="35" y="18"/>
                  </a:lnTo>
                  <a:lnTo>
                    <a:pt x="35" y="20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6"/>
                  </a:lnTo>
                  <a:lnTo>
                    <a:pt x="25" y="26"/>
                  </a:lnTo>
                  <a:lnTo>
                    <a:pt x="25" y="23"/>
                  </a:lnTo>
                  <a:lnTo>
                    <a:pt x="23" y="23"/>
                  </a:lnTo>
                  <a:lnTo>
                    <a:pt x="23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5" y="20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3" y="18"/>
                  </a:lnTo>
                  <a:lnTo>
                    <a:pt x="3" y="15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0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83" name="Freeform 341"/>
            <p:cNvSpPr>
              <a:spLocks/>
            </p:cNvSpPr>
            <p:nvPr/>
          </p:nvSpPr>
          <p:spPr bwMode="auto">
            <a:xfrm>
              <a:off x="6555516" y="2310815"/>
              <a:ext cx="30363" cy="30363"/>
            </a:xfrm>
            <a:custGeom>
              <a:avLst/>
              <a:gdLst>
                <a:gd name="T0" fmla="*/ 0 w 23"/>
                <a:gd name="T1" fmla="*/ 15 h 23"/>
                <a:gd name="T2" fmla="*/ 0 w 23"/>
                <a:gd name="T3" fmla="*/ 13 h 23"/>
                <a:gd name="T4" fmla="*/ 3 w 23"/>
                <a:gd name="T5" fmla="*/ 13 h 23"/>
                <a:gd name="T6" fmla="*/ 3 w 23"/>
                <a:gd name="T7" fmla="*/ 10 h 23"/>
                <a:gd name="T8" fmla="*/ 3 w 23"/>
                <a:gd name="T9" fmla="*/ 8 h 23"/>
                <a:gd name="T10" fmla="*/ 5 w 23"/>
                <a:gd name="T11" fmla="*/ 8 h 23"/>
                <a:gd name="T12" fmla="*/ 3 w 23"/>
                <a:gd name="T13" fmla="*/ 5 h 23"/>
                <a:gd name="T14" fmla="*/ 5 w 23"/>
                <a:gd name="T15" fmla="*/ 5 h 23"/>
                <a:gd name="T16" fmla="*/ 5 w 23"/>
                <a:gd name="T17" fmla="*/ 3 h 23"/>
                <a:gd name="T18" fmla="*/ 8 w 23"/>
                <a:gd name="T19" fmla="*/ 3 h 23"/>
                <a:gd name="T20" fmla="*/ 8 w 23"/>
                <a:gd name="T21" fmla="*/ 0 h 23"/>
                <a:gd name="T22" fmla="*/ 10 w 23"/>
                <a:gd name="T23" fmla="*/ 0 h 23"/>
                <a:gd name="T24" fmla="*/ 10 w 23"/>
                <a:gd name="T25" fmla="*/ 3 h 23"/>
                <a:gd name="T26" fmla="*/ 13 w 23"/>
                <a:gd name="T27" fmla="*/ 3 h 23"/>
                <a:gd name="T28" fmla="*/ 15 w 23"/>
                <a:gd name="T29" fmla="*/ 3 h 23"/>
                <a:gd name="T30" fmla="*/ 18 w 23"/>
                <a:gd name="T31" fmla="*/ 3 h 23"/>
                <a:gd name="T32" fmla="*/ 18 w 23"/>
                <a:gd name="T33" fmla="*/ 0 h 23"/>
                <a:gd name="T34" fmla="*/ 21 w 23"/>
                <a:gd name="T35" fmla="*/ 0 h 23"/>
                <a:gd name="T36" fmla="*/ 21 w 23"/>
                <a:gd name="T37" fmla="*/ 3 h 23"/>
                <a:gd name="T38" fmla="*/ 21 w 23"/>
                <a:gd name="T39" fmla="*/ 5 h 23"/>
                <a:gd name="T40" fmla="*/ 18 w 23"/>
                <a:gd name="T41" fmla="*/ 5 h 23"/>
                <a:gd name="T42" fmla="*/ 21 w 23"/>
                <a:gd name="T43" fmla="*/ 5 h 23"/>
                <a:gd name="T44" fmla="*/ 21 w 23"/>
                <a:gd name="T45" fmla="*/ 8 h 23"/>
                <a:gd name="T46" fmla="*/ 23 w 23"/>
                <a:gd name="T47" fmla="*/ 8 h 23"/>
                <a:gd name="T48" fmla="*/ 23 w 23"/>
                <a:gd name="T49" fmla="*/ 10 h 23"/>
                <a:gd name="T50" fmla="*/ 23 w 23"/>
                <a:gd name="T51" fmla="*/ 13 h 23"/>
                <a:gd name="T52" fmla="*/ 23 w 23"/>
                <a:gd name="T53" fmla="*/ 15 h 23"/>
                <a:gd name="T54" fmla="*/ 23 w 23"/>
                <a:gd name="T55" fmla="*/ 18 h 23"/>
                <a:gd name="T56" fmla="*/ 21 w 23"/>
                <a:gd name="T57" fmla="*/ 18 h 23"/>
                <a:gd name="T58" fmla="*/ 21 w 23"/>
                <a:gd name="T59" fmla="*/ 20 h 23"/>
                <a:gd name="T60" fmla="*/ 18 w 23"/>
                <a:gd name="T61" fmla="*/ 20 h 23"/>
                <a:gd name="T62" fmla="*/ 18 w 23"/>
                <a:gd name="T63" fmla="*/ 18 h 23"/>
                <a:gd name="T64" fmla="*/ 18 w 23"/>
                <a:gd name="T65" fmla="*/ 20 h 23"/>
                <a:gd name="T66" fmla="*/ 15 w 23"/>
                <a:gd name="T67" fmla="*/ 20 h 23"/>
                <a:gd name="T68" fmla="*/ 15 w 23"/>
                <a:gd name="T69" fmla="*/ 23 h 23"/>
                <a:gd name="T70" fmla="*/ 15 w 23"/>
                <a:gd name="T71" fmla="*/ 20 h 23"/>
                <a:gd name="T72" fmla="*/ 13 w 23"/>
                <a:gd name="T73" fmla="*/ 20 h 23"/>
                <a:gd name="T74" fmla="*/ 13 w 23"/>
                <a:gd name="T75" fmla="*/ 23 h 23"/>
                <a:gd name="T76" fmla="*/ 10 w 23"/>
                <a:gd name="T77" fmla="*/ 23 h 23"/>
                <a:gd name="T78" fmla="*/ 8 w 23"/>
                <a:gd name="T79" fmla="*/ 23 h 23"/>
                <a:gd name="T80" fmla="*/ 8 w 23"/>
                <a:gd name="T81" fmla="*/ 20 h 23"/>
                <a:gd name="T82" fmla="*/ 5 w 23"/>
                <a:gd name="T83" fmla="*/ 20 h 23"/>
                <a:gd name="T84" fmla="*/ 8 w 23"/>
                <a:gd name="T85" fmla="*/ 20 h 23"/>
                <a:gd name="T86" fmla="*/ 8 w 23"/>
                <a:gd name="T87" fmla="*/ 18 h 23"/>
                <a:gd name="T88" fmla="*/ 10 w 23"/>
                <a:gd name="T89" fmla="*/ 18 h 23"/>
                <a:gd name="T90" fmla="*/ 8 w 23"/>
                <a:gd name="T91" fmla="*/ 18 h 23"/>
                <a:gd name="T92" fmla="*/ 5 w 23"/>
                <a:gd name="T93" fmla="*/ 18 h 23"/>
                <a:gd name="T94" fmla="*/ 3 w 23"/>
                <a:gd name="T95" fmla="*/ 18 h 23"/>
                <a:gd name="T96" fmla="*/ 3 w 23"/>
                <a:gd name="T97" fmla="*/ 15 h 23"/>
                <a:gd name="T98" fmla="*/ 0 w 23"/>
                <a:gd name="T9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3">
                  <a:moveTo>
                    <a:pt x="0" y="15"/>
                  </a:moveTo>
                  <a:lnTo>
                    <a:pt x="0" y="13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3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8" y="3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8" y="3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1" y="3"/>
                  </a:lnTo>
                  <a:lnTo>
                    <a:pt x="21" y="5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1" y="8"/>
                  </a:lnTo>
                  <a:lnTo>
                    <a:pt x="23" y="8"/>
                  </a:lnTo>
                  <a:lnTo>
                    <a:pt x="23" y="10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3" y="18"/>
                  </a:lnTo>
                  <a:lnTo>
                    <a:pt x="21" y="18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15" y="20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3" y="20"/>
                  </a:lnTo>
                  <a:lnTo>
                    <a:pt x="13" y="23"/>
                  </a:lnTo>
                  <a:lnTo>
                    <a:pt x="10" y="23"/>
                  </a:lnTo>
                  <a:lnTo>
                    <a:pt x="8" y="23"/>
                  </a:lnTo>
                  <a:lnTo>
                    <a:pt x="8" y="20"/>
                  </a:lnTo>
                  <a:lnTo>
                    <a:pt x="5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3" y="18"/>
                  </a:lnTo>
                  <a:lnTo>
                    <a:pt x="3" y="15"/>
                  </a:lnTo>
                  <a:lnTo>
                    <a:pt x="0" y="1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84" name="Freeform 342"/>
            <p:cNvSpPr>
              <a:spLocks/>
            </p:cNvSpPr>
            <p:nvPr/>
          </p:nvSpPr>
          <p:spPr bwMode="auto">
            <a:xfrm>
              <a:off x="6548915" y="2380781"/>
              <a:ext cx="34323" cy="36963"/>
            </a:xfrm>
            <a:custGeom>
              <a:avLst/>
              <a:gdLst>
                <a:gd name="T0" fmla="*/ 0 w 26"/>
                <a:gd name="T1" fmla="*/ 16 h 28"/>
                <a:gd name="T2" fmla="*/ 0 w 26"/>
                <a:gd name="T3" fmla="*/ 13 h 28"/>
                <a:gd name="T4" fmla="*/ 0 w 26"/>
                <a:gd name="T5" fmla="*/ 11 h 28"/>
                <a:gd name="T6" fmla="*/ 3 w 26"/>
                <a:gd name="T7" fmla="*/ 8 h 28"/>
                <a:gd name="T8" fmla="*/ 3 w 26"/>
                <a:gd name="T9" fmla="*/ 5 h 28"/>
                <a:gd name="T10" fmla="*/ 0 w 26"/>
                <a:gd name="T11" fmla="*/ 5 h 28"/>
                <a:gd name="T12" fmla="*/ 0 w 26"/>
                <a:gd name="T13" fmla="*/ 3 h 28"/>
                <a:gd name="T14" fmla="*/ 0 w 26"/>
                <a:gd name="T15" fmla="*/ 0 h 28"/>
                <a:gd name="T16" fmla="*/ 3 w 26"/>
                <a:gd name="T17" fmla="*/ 0 h 28"/>
                <a:gd name="T18" fmla="*/ 3 w 26"/>
                <a:gd name="T19" fmla="*/ 3 h 28"/>
                <a:gd name="T20" fmla="*/ 3 w 26"/>
                <a:gd name="T21" fmla="*/ 5 h 28"/>
                <a:gd name="T22" fmla="*/ 5 w 26"/>
                <a:gd name="T23" fmla="*/ 5 h 28"/>
                <a:gd name="T24" fmla="*/ 5 w 26"/>
                <a:gd name="T25" fmla="*/ 8 h 28"/>
                <a:gd name="T26" fmla="*/ 8 w 26"/>
                <a:gd name="T27" fmla="*/ 8 h 28"/>
                <a:gd name="T28" fmla="*/ 10 w 26"/>
                <a:gd name="T29" fmla="*/ 8 h 28"/>
                <a:gd name="T30" fmla="*/ 13 w 26"/>
                <a:gd name="T31" fmla="*/ 8 h 28"/>
                <a:gd name="T32" fmla="*/ 13 w 26"/>
                <a:gd name="T33" fmla="*/ 5 h 28"/>
                <a:gd name="T34" fmla="*/ 15 w 26"/>
                <a:gd name="T35" fmla="*/ 5 h 28"/>
                <a:gd name="T36" fmla="*/ 18 w 26"/>
                <a:gd name="T37" fmla="*/ 5 h 28"/>
                <a:gd name="T38" fmla="*/ 18 w 26"/>
                <a:gd name="T39" fmla="*/ 8 h 28"/>
                <a:gd name="T40" fmla="*/ 20 w 26"/>
                <a:gd name="T41" fmla="*/ 8 h 28"/>
                <a:gd name="T42" fmla="*/ 23 w 26"/>
                <a:gd name="T43" fmla="*/ 8 h 28"/>
                <a:gd name="T44" fmla="*/ 23 w 26"/>
                <a:gd name="T45" fmla="*/ 11 h 28"/>
                <a:gd name="T46" fmla="*/ 26 w 26"/>
                <a:gd name="T47" fmla="*/ 13 h 28"/>
                <a:gd name="T48" fmla="*/ 26 w 26"/>
                <a:gd name="T49" fmla="*/ 16 h 28"/>
                <a:gd name="T50" fmla="*/ 23 w 26"/>
                <a:gd name="T51" fmla="*/ 16 h 28"/>
                <a:gd name="T52" fmla="*/ 23 w 26"/>
                <a:gd name="T53" fmla="*/ 13 h 28"/>
                <a:gd name="T54" fmla="*/ 20 w 26"/>
                <a:gd name="T55" fmla="*/ 13 h 28"/>
                <a:gd name="T56" fmla="*/ 20 w 26"/>
                <a:gd name="T57" fmla="*/ 16 h 28"/>
                <a:gd name="T58" fmla="*/ 20 w 26"/>
                <a:gd name="T59" fmla="*/ 18 h 28"/>
                <a:gd name="T60" fmla="*/ 18 w 26"/>
                <a:gd name="T61" fmla="*/ 18 h 28"/>
                <a:gd name="T62" fmla="*/ 18 w 26"/>
                <a:gd name="T63" fmla="*/ 21 h 28"/>
                <a:gd name="T64" fmla="*/ 15 w 26"/>
                <a:gd name="T65" fmla="*/ 21 h 28"/>
                <a:gd name="T66" fmla="*/ 15 w 26"/>
                <a:gd name="T67" fmla="*/ 23 h 28"/>
                <a:gd name="T68" fmla="*/ 15 w 26"/>
                <a:gd name="T69" fmla="*/ 26 h 28"/>
                <a:gd name="T70" fmla="*/ 13 w 26"/>
                <a:gd name="T71" fmla="*/ 26 h 28"/>
                <a:gd name="T72" fmla="*/ 13 w 26"/>
                <a:gd name="T73" fmla="*/ 28 h 28"/>
                <a:gd name="T74" fmla="*/ 10 w 26"/>
                <a:gd name="T75" fmla="*/ 28 h 28"/>
                <a:gd name="T76" fmla="*/ 10 w 26"/>
                <a:gd name="T77" fmla="*/ 26 h 28"/>
                <a:gd name="T78" fmla="*/ 8 w 26"/>
                <a:gd name="T79" fmla="*/ 26 h 28"/>
                <a:gd name="T80" fmla="*/ 8 w 26"/>
                <a:gd name="T81" fmla="*/ 23 h 28"/>
                <a:gd name="T82" fmla="*/ 8 w 26"/>
                <a:gd name="T83" fmla="*/ 21 h 28"/>
                <a:gd name="T84" fmla="*/ 8 w 26"/>
                <a:gd name="T85" fmla="*/ 18 h 28"/>
                <a:gd name="T86" fmla="*/ 5 w 26"/>
                <a:gd name="T87" fmla="*/ 18 h 28"/>
                <a:gd name="T88" fmla="*/ 5 w 26"/>
                <a:gd name="T89" fmla="*/ 21 h 28"/>
                <a:gd name="T90" fmla="*/ 5 w 26"/>
                <a:gd name="T91" fmla="*/ 18 h 28"/>
                <a:gd name="T92" fmla="*/ 3 w 26"/>
                <a:gd name="T93" fmla="*/ 18 h 28"/>
                <a:gd name="T94" fmla="*/ 0 w 26"/>
                <a:gd name="T95" fmla="*/ 18 h 28"/>
                <a:gd name="T96" fmla="*/ 0 w 26"/>
                <a:gd name="T9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28">
                  <a:moveTo>
                    <a:pt x="0" y="16"/>
                  </a:moveTo>
                  <a:lnTo>
                    <a:pt x="0" y="13"/>
                  </a:lnTo>
                  <a:lnTo>
                    <a:pt x="0" y="11"/>
                  </a:lnTo>
                  <a:lnTo>
                    <a:pt x="3" y="8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3" y="8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8" y="5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3" y="8"/>
                  </a:lnTo>
                  <a:lnTo>
                    <a:pt x="23" y="11"/>
                  </a:lnTo>
                  <a:lnTo>
                    <a:pt x="26" y="13"/>
                  </a:lnTo>
                  <a:lnTo>
                    <a:pt x="26" y="16"/>
                  </a:lnTo>
                  <a:lnTo>
                    <a:pt x="23" y="16"/>
                  </a:lnTo>
                  <a:lnTo>
                    <a:pt x="23" y="13"/>
                  </a:lnTo>
                  <a:lnTo>
                    <a:pt x="20" y="13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18" y="18"/>
                  </a:lnTo>
                  <a:lnTo>
                    <a:pt x="18" y="21"/>
                  </a:lnTo>
                  <a:lnTo>
                    <a:pt x="15" y="21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8" y="23"/>
                  </a:lnTo>
                  <a:lnTo>
                    <a:pt x="8" y="21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16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85" name="Freeform 343"/>
            <p:cNvSpPr>
              <a:spLocks/>
            </p:cNvSpPr>
            <p:nvPr/>
          </p:nvSpPr>
          <p:spPr bwMode="auto">
            <a:xfrm>
              <a:off x="6625482" y="2291013"/>
              <a:ext cx="36963" cy="17162"/>
            </a:xfrm>
            <a:custGeom>
              <a:avLst/>
              <a:gdLst>
                <a:gd name="T0" fmla="*/ 0 w 28"/>
                <a:gd name="T1" fmla="*/ 10 h 13"/>
                <a:gd name="T2" fmla="*/ 0 w 28"/>
                <a:gd name="T3" fmla="*/ 8 h 13"/>
                <a:gd name="T4" fmla="*/ 3 w 28"/>
                <a:gd name="T5" fmla="*/ 8 h 13"/>
                <a:gd name="T6" fmla="*/ 3 w 28"/>
                <a:gd name="T7" fmla="*/ 5 h 13"/>
                <a:gd name="T8" fmla="*/ 6 w 28"/>
                <a:gd name="T9" fmla="*/ 5 h 13"/>
                <a:gd name="T10" fmla="*/ 6 w 28"/>
                <a:gd name="T11" fmla="*/ 2 h 13"/>
                <a:gd name="T12" fmla="*/ 8 w 28"/>
                <a:gd name="T13" fmla="*/ 2 h 13"/>
                <a:gd name="T14" fmla="*/ 11 w 28"/>
                <a:gd name="T15" fmla="*/ 2 h 13"/>
                <a:gd name="T16" fmla="*/ 11 w 28"/>
                <a:gd name="T17" fmla="*/ 0 h 13"/>
                <a:gd name="T18" fmla="*/ 13 w 28"/>
                <a:gd name="T19" fmla="*/ 0 h 13"/>
                <a:gd name="T20" fmla="*/ 16 w 28"/>
                <a:gd name="T21" fmla="*/ 0 h 13"/>
                <a:gd name="T22" fmla="*/ 18 w 28"/>
                <a:gd name="T23" fmla="*/ 0 h 13"/>
                <a:gd name="T24" fmla="*/ 21 w 28"/>
                <a:gd name="T25" fmla="*/ 0 h 13"/>
                <a:gd name="T26" fmla="*/ 23 w 28"/>
                <a:gd name="T27" fmla="*/ 0 h 13"/>
                <a:gd name="T28" fmla="*/ 26 w 28"/>
                <a:gd name="T29" fmla="*/ 0 h 13"/>
                <a:gd name="T30" fmla="*/ 26 w 28"/>
                <a:gd name="T31" fmla="*/ 2 h 13"/>
                <a:gd name="T32" fmla="*/ 28 w 28"/>
                <a:gd name="T33" fmla="*/ 2 h 13"/>
                <a:gd name="T34" fmla="*/ 28 w 28"/>
                <a:gd name="T35" fmla="*/ 5 h 13"/>
                <a:gd name="T36" fmla="*/ 28 w 28"/>
                <a:gd name="T37" fmla="*/ 8 h 13"/>
                <a:gd name="T38" fmla="*/ 26 w 28"/>
                <a:gd name="T39" fmla="*/ 8 h 13"/>
                <a:gd name="T40" fmla="*/ 26 w 28"/>
                <a:gd name="T41" fmla="*/ 10 h 13"/>
                <a:gd name="T42" fmla="*/ 23 w 28"/>
                <a:gd name="T43" fmla="*/ 10 h 13"/>
                <a:gd name="T44" fmla="*/ 23 w 28"/>
                <a:gd name="T45" fmla="*/ 13 h 13"/>
                <a:gd name="T46" fmla="*/ 21 w 28"/>
                <a:gd name="T47" fmla="*/ 13 h 13"/>
                <a:gd name="T48" fmla="*/ 18 w 28"/>
                <a:gd name="T49" fmla="*/ 13 h 13"/>
                <a:gd name="T50" fmla="*/ 16 w 28"/>
                <a:gd name="T51" fmla="*/ 13 h 13"/>
                <a:gd name="T52" fmla="*/ 13 w 28"/>
                <a:gd name="T53" fmla="*/ 13 h 13"/>
                <a:gd name="T54" fmla="*/ 11 w 28"/>
                <a:gd name="T55" fmla="*/ 13 h 13"/>
                <a:gd name="T56" fmla="*/ 8 w 28"/>
                <a:gd name="T57" fmla="*/ 13 h 13"/>
                <a:gd name="T58" fmla="*/ 6 w 28"/>
                <a:gd name="T59" fmla="*/ 13 h 13"/>
                <a:gd name="T60" fmla="*/ 6 w 28"/>
                <a:gd name="T61" fmla="*/ 10 h 13"/>
                <a:gd name="T62" fmla="*/ 3 w 28"/>
                <a:gd name="T63" fmla="*/ 10 h 13"/>
                <a:gd name="T64" fmla="*/ 0 w 28"/>
                <a:gd name="T6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13">
                  <a:moveTo>
                    <a:pt x="0" y="10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6" y="5"/>
                  </a:lnTo>
                  <a:lnTo>
                    <a:pt x="6" y="2"/>
                  </a:lnTo>
                  <a:lnTo>
                    <a:pt x="8" y="2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5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10"/>
                  </a:lnTo>
                  <a:lnTo>
                    <a:pt x="23" y="10"/>
                  </a:lnTo>
                  <a:lnTo>
                    <a:pt x="23" y="13"/>
                  </a:lnTo>
                  <a:lnTo>
                    <a:pt x="21" y="13"/>
                  </a:lnTo>
                  <a:lnTo>
                    <a:pt x="18" y="13"/>
                  </a:lnTo>
                  <a:lnTo>
                    <a:pt x="16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3" y="10"/>
                  </a:lnTo>
                  <a:lnTo>
                    <a:pt x="0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86" name="Freeform 344"/>
            <p:cNvSpPr>
              <a:spLocks/>
            </p:cNvSpPr>
            <p:nvPr/>
          </p:nvSpPr>
          <p:spPr bwMode="auto">
            <a:xfrm>
              <a:off x="6531754" y="2297613"/>
              <a:ext cx="30363" cy="19802"/>
            </a:xfrm>
            <a:custGeom>
              <a:avLst/>
              <a:gdLst>
                <a:gd name="T0" fmla="*/ 0 w 23"/>
                <a:gd name="T1" fmla="*/ 13 h 15"/>
                <a:gd name="T2" fmla="*/ 0 w 23"/>
                <a:gd name="T3" fmla="*/ 10 h 15"/>
                <a:gd name="T4" fmla="*/ 3 w 23"/>
                <a:gd name="T5" fmla="*/ 10 h 15"/>
                <a:gd name="T6" fmla="*/ 6 w 23"/>
                <a:gd name="T7" fmla="*/ 10 h 15"/>
                <a:gd name="T8" fmla="*/ 3 w 23"/>
                <a:gd name="T9" fmla="*/ 10 h 15"/>
                <a:gd name="T10" fmla="*/ 0 w 23"/>
                <a:gd name="T11" fmla="*/ 10 h 15"/>
                <a:gd name="T12" fmla="*/ 0 w 23"/>
                <a:gd name="T13" fmla="*/ 8 h 15"/>
                <a:gd name="T14" fmla="*/ 0 w 23"/>
                <a:gd name="T15" fmla="*/ 5 h 15"/>
                <a:gd name="T16" fmla="*/ 3 w 23"/>
                <a:gd name="T17" fmla="*/ 5 h 15"/>
                <a:gd name="T18" fmla="*/ 3 w 23"/>
                <a:gd name="T19" fmla="*/ 3 h 15"/>
                <a:gd name="T20" fmla="*/ 6 w 23"/>
                <a:gd name="T21" fmla="*/ 3 h 15"/>
                <a:gd name="T22" fmla="*/ 8 w 23"/>
                <a:gd name="T23" fmla="*/ 3 h 15"/>
                <a:gd name="T24" fmla="*/ 11 w 23"/>
                <a:gd name="T25" fmla="*/ 3 h 15"/>
                <a:gd name="T26" fmla="*/ 13 w 23"/>
                <a:gd name="T27" fmla="*/ 3 h 15"/>
                <a:gd name="T28" fmla="*/ 13 w 23"/>
                <a:gd name="T29" fmla="*/ 0 h 15"/>
                <a:gd name="T30" fmla="*/ 16 w 23"/>
                <a:gd name="T31" fmla="*/ 0 h 15"/>
                <a:gd name="T32" fmla="*/ 18 w 23"/>
                <a:gd name="T33" fmla="*/ 0 h 15"/>
                <a:gd name="T34" fmla="*/ 21 w 23"/>
                <a:gd name="T35" fmla="*/ 0 h 15"/>
                <a:gd name="T36" fmla="*/ 23 w 23"/>
                <a:gd name="T37" fmla="*/ 0 h 15"/>
                <a:gd name="T38" fmla="*/ 23 w 23"/>
                <a:gd name="T39" fmla="*/ 3 h 15"/>
                <a:gd name="T40" fmla="*/ 23 w 23"/>
                <a:gd name="T41" fmla="*/ 5 h 15"/>
                <a:gd name="T42" fmla="*/ 23 w 23"/>
                <a:gd name="T43" fmla="*/ 8 h 15"/>
                <a:gd name="T44" fmla="*/ 21 w 23"/>
                <a:gd name="T45" fmla="*/ 8 h 15"/>
                <a:gd name="T46" fmla="*/ 21 w 23"/>
                <a:gd name="T47" fmla="*/ 10 h 15"/>
                <a:gd name="T48" fmla="*/ 18 w 23"/>
                <a:gd name="T49" fmla="*/ 10 h 15"/>
                <a:gd name="T50" fmla="*/ 21 w 23"/>
                <a:gd name="T51" fmla="*/ 8 h 15"/>
                <a:gd name="T52" fmla="*/ 18 w 23"/>
                <a:gd name="T53" fmla="*/ 8 h 15"/>
                <a:gd name="T54" fmla="*/ 18 w 23"/>
                <a:gd name="T55" fmla="*/ 10 h 15"/>
                <a:gd name="T56" fmla="*/ 16 w 23"/>
                <a:gd name="T57" fmla="*/ 10 h 15"/>
                <a:gd name="T58" fmla="*/ 16 w 23"/>
                <a:gd name="T59" fmla="*/ 13 h 15"/>
                <a:gd name="T60" fmla="*/ 13 w 23"/>
                <a:gd name="T61" fmla="*/ 13 h 15"/>
                <a:gd name="T62" fmla="*/ 11 w 23"/>
                <a:gd name="T63" fmla="*/ 13 h 15"/>
                <a:gd name="T64" fmla="*/ 8 w 23"/>
                <a:gd name="T65" fmla="*/ 13 h 15"/>
                <a:gd name="T66" fmla="*/ 8 w 23"/>
                <a:gd name="T67" fmla="*/ 15 h 15"/>
                <a:gd name="T68" fmla="*/ 6 w 23"/>
                <a:gd name="T69" fmla="*/ 15 h 15"/>
                <a:gd name="T70" fmla="*/ 3 w 23"/>
                <a:gd name="T71" fmla="*/ 15 h 15"/>
                <a:gd name="T72" fmla="*/ 3 w 23"/>
                <a:gd name="T73" fmla="*/ 13 h 15"/>
                <a:gd name="T74" fmla="*/ 0 w 23"/>
                <a:gd name="T7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" h="15">
                  <a:moveTo>
                    <a:pt x="0" y="13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3" y="8"/>
                  </a:lnTo>
                  <a:lnTo>
                    <a:pt x="21" y="8"/>
                  </a:lnTo>
                  <a:lnTo>
                    <a:pt x="21" y="10"/>
                  </a:lnTo>
                  <a:lnTo>
                    <a:pt x="18" y="10"/>
                  </a:lnTo>
                  <a:lnTo>
                    <a:pt x="21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6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3" y="15"/>
                  </a:lnTo>
                  <a:lnTo>
                    <a:pt x="3" y="13"/>
                  </a:lnTo>
                  <a:lnTo>
                    <a:pt x="0" y="1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87" name="Freeform 345"/>
            <p:cNvSpPr>
              <a:spLocks/>
            </p:cNvSpPr>
            <p:nvPr/>
          </p:nvSpPr>
          <p:spPr bwMode="auto">
            <a:xfrm>
              <a:off x="6583238" y="2345138"/>
              <a:ext cx="19802" cy="26402"/>
            </a:xfrm>
            <a:custGeom>
              <a:avLst/>
              <a:gdLst>
                <a:gd name="T0" fmla="*/ 0 w 15"/>
                <a:gd name="T1" fmla="*/ 10 h 20"/>
                <a:gd name="T2" fmla="*/ 0 w 15"/>
                <a:gd name="T3" fmla="*/ 7 h 20"/>
                <a:gd name="T4" fmla="*/ 2 w 15"/>
                <a:gd name="T5" fmla="*/ 7 h 20"/>
                <a:gd name="T6" fmla="*/ 2 w 15"/>
                <a:gd name="T7" fmla="*/ 5 h 20"/>
                <a:gd name="T8" fmla="*/ 2 w 15"/>
                <a:gd name="T9" fmla="*/ 2 h 20"/>
                <a:gd name="T10" fmla="*/ 5 w 15"/>
                <a:gd name="T11" fmla="*/ 2 h 20"/>
                <a:gd name="T12" fmla="*/ 7 w 15"/>
                <a:gd name="T13" fmla="*/ 2 h 20"/>
                <a:gd name="T14" fmla="*/ 7 w 15"/>
                <a:gd name="T15" fmla="*/ 0 h 20"/>
                <a:gd name="T16" fmla="*/ 10 w 15"/>
                <a:gd name="T17" fmla="*/ 0 h 20"/>
                <a:gd name="T18" fmla="*/ 10 w 15"/>
                <a:gd name="T19" fmla="*/ 2 h 20"/>
                <a:gd name="T20" fmla="*/ 12 w 15"/>
                <a:gd name="T21" fmla="*/ 2 h 20"/>
                <a:gd name="T22" fmla="*/ 12 w 15"/>
                <a:gd name="T23" fmla="*/ 5 h 20"/>
                <a:gd name="T24" fmla="*/ 15 w 15"/>
                <a:gd name="T25" fmla="*/ 5 h 20"/>
                <a:gd name="T26" fmla="*/ 15 w 15"/>
                <a:gd name="T27" fmla="*/ 7 h 20"/>
                <a:gd name="T28" fmla="*/ 15 w 15"/>
                <a:gd name="T29" fmla="*/ 10 h 20"/>
                <a:gd name="T30" fmla="*/ 12 w 15"/>
                <a:gd name="T31" fmla="*/ 10 h 20"/>
                <a:gd name="T32" fmla="*/ 12 w 15"/>
                <a:gd name="T33" fmla="*/ 12 h 20"/>
                <a:gd name="T34" fmla="*/ 15 w 15"/>
                <a:gd name="T35" fmla="*/ 12 h 20"/>
                <a:gd name="T36" fmla="*/ 12 w 15"/>
                <a:gd name="T37" fmla="*/ 12 h 20"/>
                <a:gd name="T38" fmla="*/ 12 w 15"/>
                <a:gd name="T39" fmla="*/ 15 h 20"/>
                <a:gd name="T40" fmla="*/ 10 w 15"/>
                <a:gd name="T41" fmla="*/ 15 h 20"/>
                <a:gd name="T42" fmla="*/ 10 w 15"/>
                <a:gd name="T43" fmla="*/ 17 h 20"/>
                <a:gd name="T44" fmla="*/ 7 w 15"/>
                <a:gd name="T45" fmla="*/ 17 h 20"/>
                <a:gd name="T46" fmla="*/ 5 w 15"/>
                <a:gd name="T47" fmla="*/ 17 h 20"/>
                <a:gd name="T48" fmla="*/ 5 w 15"/>
                <a:gd name="T49" fmla="*/ 20 h 20"/>
                <a:gd name="T50" fmla="*/ 2 w 15"/>
                <a:gd name="T51" fmla="*/ 20 h 20"/>
                <a:gd name="T52" fmla="*/ 0 w 15"/>
                <a:gd name="T53" fmla="*/ 20 h 20"/>
                <a:gd name="T54" fmla="*/ 0 w 15"/>
                <a:gd name="T55" fmla="*/ 17 h 20"/>
                <a:gd name="T56" fmla="*/ 0 w 15"/>
                <a:gd name="T57" fmla="*/ 15 h 20"/>
                <a:gd name="T58" fmla="*/ 0 w 15"/>
                <a:gd name="T59" fmla="*/ 12 h 20"/>
                <a:gd name="T60" fmla="*/ 0 w 15"/>
                <a:gd name="T6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" h="20">
                  <a:moveTo>
                    <a:pt x="0" y="10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5" y="1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5" y="12"/>
                  </a:lnTo>
                  <a:lnTo>
                    <a:pt x="12" y="12"/>
                  </a:lnTo>
                  <a:lnTo>
                    <a:pt x="12" y="15"/>
                  </a:lnTo>
                  <a:lnTo>
                    <a:pt x="10" y="15"/>
                  </a:lnTo>
                  <a:lnTo>
                    <a:pt x="10" y="17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5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88" name="Freeform 346"/>
            <p:cNvSpPr>
              <a:spLocks/>
            </p:cNvSpPr>
            <p:nvPr/>
          </p:nvSpPr>
          <p:spPr bwMode="auto">
            <a:xfrm>
              <a:off x="6568717" y="2247449"/>
              <a:ext cx="21122" cy="36963"/>
            </a:xfrm>
            <a:custGeom>
              <a:avLst/>
              <a:gdLst>
                <a:gd name="T0" fmla="*/ 0 w 16"/>
                <a:gd name="T1" fmla="*/ 23 h 28"/>
                <a:gd name="T2" fmla="*/ 0 w 16"/>
                <a:gd name="T3" fmla="*/ 20 h 28"/>
                <a:gd name="T4" fmla="*/ 3 w 16"/>
                <a:gd name="T5" fmla="*/ 20 h 28"/>
                <a:gd name="T6" fmla="*/ 5 w 16"/>
                <a:gd name="T7" fmla="*/ 20 h 28"/>
                <a:gd name="T8" fmla="*/ 5 w 16"/>
                <a:gd name="T9" fmla="*/ 18 h 28"/>
                <a:gd name="T10" fmla="*/ 5 w 16"/>
                <a:gd name="T11" fmla="*/ 15 h 28"/>
                <a:gd name="T12" fmla="*/ 5 w 16"/>
                <a:gd name="T13" fmla="*/ 13 h 28"/>
                <a:gd name="T14" fmla="*/ 8 w 16"/>
                <a:gd name="T15" fmla="*/ 13 h 28"/>
                <a:gd name="T16" fmla="*/ 8 w 16"/>
                <a:gd name="T17" fmla="*/ 10 h 28"/>
                <a:gd name="T18" fmla="*/ 8 w 16"/>
                <a:gd name="T19" fmla="*/ 8 h 28"/>
                <a:gd name="T20" fmla="*/ 8 w 16"/>
                <a:gd name="T21" fmla="*/ 5 h 28"/>
                <a:gd name="T22" fmla="*/ 8 w 16"/>
                <a:gd name="T23" fmla="*/ 2 h 28"/>
                <a:gd name="T24" fmla="*/ 11 w 16"/>
                <a:gd name="T25" fmla="*/ 2 h 28"/>
                <a:gd name="T26" fmla="*/ 11 w 16"/>
                <a:gd name="T27" fmla="*/ 0 h 28"/>
                <a:gd name="T28" fmla="*/ 13 w 16"/>
                <a:gd name="T29" fmla="*/ 0 h 28"/>
                <a:gd name="T30" fmla="*/ 13 w 16"/>
                <a:gd name="T31" fmla="*/ 2 h 28"/>
                <a:gd name="T32" fmla="*/ 13 w 16"/>
                <a:gd name="T33" fmla="*/ 5 h 28"/>
                <a:gd name="T34" fmla="*/ 13 w 16"/>
                <a:gd name="T35" fmla="*/ 8 h 28"/>
                <a:gd name="T36" fmla="*/ 13 w 16"/>
                <a:gd name="T37" fmla="*/ 10 h 28"/>
                <a:gd name="T38" fmla="*/ 13 w 16"/>
                <a:gd name="T39" fmla="*/ 13 h 28"/>
                <a:gd name="T40" fmla="*/ 13 w 16"/>
                <a:gd name="T41" fmla="*/ 15 h 28"/>
                <a:gd name="T42" fmla="*/ 16 w 16"/>
                <a:gd name="T43" fmla="*/ 15 h 28"/>
                <a:gd name="T44" fmla="*/ 16 w 16"/>
                <a:gd name="T45" fmla="*/ 18 h 28"/>
                <a:gd name="T46" fmla="*/ 16 w 16"/>
                <a:gd name="T47" fmla="*/ 20 h 28"/>
                <a:gd name="T48" fmla="*/ 13 w 16"/>
                <a:gd name="T49" fmla="*/ 20 h 28"/>
                <a:gd name="T50" fmla="*/ 13 w 16"/>
                <a:gd name="T51" fmla="*/ 23 h 28"/>
                <a:gd name="T52" fmla="*/ 11 w 16"/>
                <a:gd name="T53" fmla="*/ 23 h 28"/>
                <a:gd name="T54" fmla="*/ 8 w 16"/>
                <a:gd name="T55" fmla="*/ 23 h 28"/>
                <a:gd name="T56" fmla="*/ 8 w 16"/>
                <a:gd name="T57" fmla="*/ 25 h 28"/>
                <a:gd name="T58" fmla="*/ 8 w 16"/>
                <a:gd name="T59" fmla="*/ 28 h 28"/>
                <a:gd name="T60" fmla="*/ 5 w 16"/>
                <a:gd name="T61" fmla="*/ 28 h 28"/>
                <a:gd name="T62" fmla="*/ 5 w 16"/>
                <a:gd name="T63" fmla="*/ 25 h 28"/>
                <a:gd name="T64" fmla="*/ 3 w 16"/>
                <a:gd name="T65" fmla="*/ 25 h 28"/>
                <a:gd name="T66" fmla="*/ 0 w 16"/>
                <a:gd name="T67" fmla="*/ 25 h 28"/>
                <a:gd name="T68" fmla="*/ 0 w 16"/>
                <a:gd name="T69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" h="28">
                  <a:moveTo>
                    <a:pt x="0" y="23"/>
                  </a:moveTo>
                  <a:lnTo>
                    <a:pt x="0" y="20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8" y="10"/>
                  </a:lnTo>
                  <a:lnTo>
                    <a:pt x="8" y="8"/>
                  </a:lnTo>
                  <a:lnTo>
                    <a:pt x="8" y="5"/>
                  </a:lnTo>
                  <a:lnTo>
                    <a:pt x="8" y="2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5"/>
                  </a:lnTo>
                  <a:lnTo>
                    <a:pt x="13" y="8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5"/>
                  </a:lnTo>
                  <a:lnTo>
                    <a:pt x="16" y="15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3" y="20"/>
                  </a:lnTo>
                  <a:lnTo>
                    <a:pt x="13" y="23"/>
                  </a:lnTo>
                  <a:lnTo>
                    <a:pt x="11" y="23"/>
                  </a:lnTo>
                  <a:lnTo>
                    <a:pt x="8" y="23"/>
                  </a:lnTo>
                  <a:lnTo>
                    <a:pt x="8" y="25"/>
                  </a:lnTo>
                  <a:lnTo>
                    <a:pt x="8" y="28"/>
                  </a:lnTo>
                  <a:lnTo>
                    <a:pt x="5" y="28"/>
                  </a:lnTo>
                  <a:lnTo>
                    <a:pt x="5" y="25"/>
                  </a:lnTo>
                  <a:lnTo>
                    <a:pt x="3" y="25"/>
                  </a:lnTo>
                  <a:lnTo>
                    <a:pt x="0" y="25"/>
                  </a:lnTo>
                  <a:lnTo>
                    <a:pt x="0" y="2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89" name="Freeform 347"/>
            <p:cNvSpPr>
              <a:spLocks/>
            </p:cNvSpPr>
            <p:nvPr/>
          </p:nvSpPr>
          <p:spPr bwMode="auto">
            <a:xfrm>
              <a:off x="6589839" y="2243488"/>
              <a:ext cx="19802" cy="27723"/>
            </a:xfrm>
            <a:custGeom>
              <a:avLst/>
              <a:gdLst>
                <a:gd name="T0" fmla="*/ 0 w 15"/>
                <a:gd name="T1" fmla="*/ 13 h 21"/>
                <a:gd name="T2" fmla="*/ 0 w 15"/>
                <a:gd name="T3" fmla="*/ 11 h 21"/>
                <a:gd name="T4" fmla="*/ 0 w 15"/>
                <a:gd name="T5" fmla="*/ 8 h 21"/>
                <a:gd name="T6" fmla="*/ 0 w 15"/>
                <a:gd name="T7" fmla="*/ 5 h 21"/>
                <a:gd name="T8" fmla="*/ 2 w 15"/>
                <a:gd name="T9" fmla="*/ 5 h 21"/>
                <a:gd name="T10" fmla="*/ 2 w 15"/>
                <a:gd name="T11" fmla="*/ 3 h 21"/>
                <a:gd name="T12" fmla="*/ 5 w 15"/>
                <a:gd name="T13" fmla="*/ 3 h 21"/>
                <a:gd name="T14" fmla="*/ 5 w 15"/>
                <a:gd name="T15" fmla="*/ 5 h 21"/>
                <a:gd name="T16" fmla="*/ 7 w 15"/>
                <a:gd name="T17" fmla="*/ 5 h 21"/>
                <a:gd name="T18" fmla="*/ 7 w 15"/>
                <a:gd name="T19" fmla="*/ 3 h 21"/>
                <a:gd name="T20" fmla="*/ 7 w 15"/>
                <a:gd name="T21" fmla="*/ 5 h 21"/>
                <a:gd name="T22" fmla="*/ 10 w 15"/>
                <a:gd name="T23" fmla="*/ 5 h 21"/>
                <a:gd name="T24" fmla="*/ 10 w 15"/>
                <a:gd name="T25" fmla="*/ 3 h 21"/>
                <a:gd name="T26" fmla="*/ 12 w 15"/>
                <a:gd name="T27" fmla="*/ 0 h 21"/>
                <a:gd name="T28" fmla="*/ 12 w 15"/>
                <a:gd name="T29" fmla="*/ 3 h 21"/>
                <a:gd name="T30" fmla="*/ 15 w 15"/>
                <a:gd name="T31" fmla="*/ 3 h 21"/>
                <a:gd name="T32" fmla="*/ 15 w 15"/>
                <a:gd name="T33" fmla="*/ 5 h 21"/>
                <a:gd name="T34" fmla="*/ 15 w 15"/>
                <a:gd name="T35" fmla="*/ 8 h 21"/>
                <a:gd name="T36" fmla="*/ 15 w 15"/>
                <a:gd name="T37" fmla="*/ 11 h 21"/>
                <a:gd name="T38" fmla="*/ 12 w 15"/>
                <a:gd name="T39" fmla="*/ 11 h 21"/>
                <a:gd name="T40" fmla="*/ 12 w 15"/>
                <a:gd name="T41" fmla="*/ 13 h 21"/>
                <a:gd name="T42" fmla="*/ 10 w 15"/>
                <a:gd name="T43" fmla="*/ 13 h 21"/>
                <a:gd name="T44" fmla="*/ 10 w 15"/>
                <a:gd name="T45" fmla="*/ 16 h 21"/>
                <a:gd name="T46" fmla="*/ 7 w 15"/>
                <a:gd name="T47" fmla="*/ 16 h 21"/>
                <a:gd name="T48" fmla="*/ 5 w 15"/>
                <a:gd name="T49" fmla="*/ 16 h 21"/>
                <a:gd name="T50" fmla="*/ 5 w 15"/>
                <a:gd name="T51" fmla="*/ 18 h 21"/>
                <a:gd name="T52" fmla="*/ 2 w 15"/>
                <a:gd name="T53" fmla="*/ 18 h 21"/>
                <a:gd name="T54" fmla="*/ 2 w 15"/>
                <a:gd name="T55" fmla="*/ 21 h 21"/>
                <a:gd name="T56" fmla="*/ 0 w 15"/>
                <a:gd name="T57" fmla="*/ 21 h 21"/>
                <a:gd name="T58" fmla="*/ 0 w 15"/>
                <a:gd name="T59" fmla="*/ 18 h 21"/>
                <a:gd name="T60" fmla="*/ 0 w 15"/>
                <a:gd name="T61" fmla="*/ 16 h 21"/>
                <a:gd name="T62" fmla="*/ 0 w 15"/>
                <a:gd name="T63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" h="21">
                  <a:moveTo>
                    <a:pt x="0" y="13"/>
                  </a:move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15" y="8"/>
                  </a:lnTo>
                  <a:lnTo>
                    <a:pt x="15" y="11"/>
                  </a:lnTo>
                  <a:lnTo>
                    <a:pt x="12" y="11"/>
                  </a:lnTo>
                  <a:lnTo>
                    <a:pt x="12" y="13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2" y="18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0" name="Freeform 348"/>
            <p:cNvSpPr>
              <a:spLocks/>
            </p:cNvSpPr>
            <p:nvPr/>
          </p:nvSpPr>
          <p:spPr bwMode="auto">
            <a:xfrm>
              <a:off x="6559476" y="2347778"/>
              <a:ext cx="15841" cy="33003"/>
            </a:xfrm>
            <a:custGeom>
              <a:avLst/>
              <a:gdLst>
                <a:gd name="T0" fmla="*/ 0 w 12"/>
                <a:gd name="T1" fmla="*/ 15 h 25"/>
                <a:gd name="T2" fmla="*/ 0 w 12"/>
                <a:gd name="T3" fmla="*/ 13 h 25"/>
                <a:gd name="T4" fmla="*/ 2 w 12"/>
                <a:gd name="T5" fmla="*/ 13 h 25"/>
                <a:gd name="T6" fmla="*/ 5 w 12"/>
                <a:gd name="T7" fmla="*/ 10 h 25"/>
                <a:gd name="T8" fmla="*/ 2 w 12"/>
                <a:gd name="T9" fmla="*/ 10 h 25"/>
                <a:gd name="T10" fmla="*/ 2 w 12"/>
                <a:gd name="T11" fmla="*/ 8 h 25"/>
                <a:gd name="T12" fmla="*/ 2 w 12"/>
                <a:gd name="T13" fmla="*/ 5 h 25"/>
                <a:gd name="T14" fmla="*/ 0 w 12"/>
                <a:gd name="T15" fmla="*/ 5 h 25"/>
                <a:gd name="T16" fmla="*/ 2 w 12"/>
                <a:gd name="T17" fmla="*/ 5 h 25"/>
                <a:gd name="T18" fmla="*/ 5 w 12"/>
                <a:gd name="T19" fmla="*/ 5 h 25"/>
                <a:gd name="T20" fmla="*/ 5 w 12"/>
                <a:gd name="T21" fmla="*/ 8 h 25"/>
                <a:gd name="T22" fmla="*/ 5 w 12"/>
                <a:gd name="T23" fmla="*/ 10 h 25"/>
                <a:gd name="T24" fmla="*/ 7 w 12"/>
                <a:gd name="T25" fmla="*/ 10 h 25"/>
                <a:gd name="T26" fmla="*/ 5 w 12"/>
                <a:gd name="T27" fmla="*/ 10 h 25"/>
                <a:gd name="T28" fmla="*/ 5 w 12"/>
                <a:gd name="T29" fmla="*/ 8 h 25"/>
                <a:gd name="T30" fmla="*/ 5 w 12"/>
                <a:gd name="T31" fmla="*/ 5 h 25"/>
                <a:gd name="T32" fmla="*/ 5 w 12"/>
                <a:gd name="T33" fmla="*/ 3 h 25"/>
                <a:gd name="T34" fmla="*/ 5 w 12"/>
                <a:gd name="T35" fmla="*/ 0 h 25"/>
                <a:gd name="T36" fmla="*/ 7 w 12"/>
                <a:gd name="T37" fmla="*/ 0 h 25"/>
                <a:gd name="T38" fmla="*/ 7 w 12"/>
                <a:gd name="T39" fmla="*/ 3 h 25"/>
                <a:gd name="T40" fmla="*/ 7 w 12"/>
                <a:gd name="T41" fmla="*/ 0 h 25"/>
                <a:gd name="T42" fmla="*/ 7 w 12"/>
                <a:gd name="T43" fmla="*/ 3 h 25"/>
                <a:gd name="T44" fmla="*/ 10 w 12"/>
                <a:gd name="T45" fmla="*/ 3 h 25"/>
                <a:gd name="T46" fmla="*/ 10 w 12"/>
                <a:gd name="T47" fmla="*/ 5 h 25"/>
                <a:gd name="T48" fmla="*/ 12 w 12"/>
                <a:gd name="T49" fmla="*/ 5 h 25"/>
                <a:gd name="T50" fmla="*/ 12 w 12"/>
                <a:gd name="T51" fmla="*/ 8 h 25"/>
                <a:gd name="T52" fmla="*/ 10 w 12"/>
                <a:gd name="T53" fmla="*/ 8 h 25"/>
                <a:gd name="T54" fmla="*/ 10 w 12"/>
                <a:gd name="T55" fmla="*/ 10 h 25"/>
                <a:gd name="T56" fmla="*/ 10 w 12"/>
                <a:gd name="T57" fmla="*/ 13 h 25"/>
                <a:gd name="T58" fmla="*/ 10 w 12"/>
                <a:gd name="T59" fmla="*/ 15 h 25"/>
                <a:gd name="T60" fmla="*/ 12 w 12"/>
                <a:gd name="T61" fmla="*/ 15 h 25"/>
                <a:gd name="T62" fmla="*/ 12 w 12"/>
                <a:gd name="T63" fmla="*/ 18 h 25"/>
                <a:gd name="T64" fmla="*/ 10 w 12"/>
                <a:gd name="T65" fmla="*/ 18 h 25"/>
                <a:gd name="T66" fmla="*/ 10 w 12"/>
                <a:gd name="T67" fmla="*/ 20 h 25"/>
                <a:gd name="T68" fmla="*/ 10 w 12"/>
                <a:gd name="T69" fmla="*/ 18 h 25"/>
                <a:gd name="T70" fmla="*/ 7 w 12"/>
                <a:gd name="T71" fmla="*/ 18 h 25"/>
                <a:gd name="T72" fmla="*/ 7 w 12"/>
                <a:gd name="T73" fmla="*/ 20 h 25"/>
                <a:gd name="T74" fmla="*/ 10 w 12"/>
                <a:gd name="T75" fmla="*/ 23 h 25"/>
                <a:gd name="T76" fmla="*/ 7 w 12"/>
                <a:gd name="T77" fmla="*/ 23 h 25"/>
                <a:gd name="T78" fmla="*/ 7 w 12"/>
                <a:gd name="T79" fmla="*/ 25 h 25"/>
                <a:gd name="T80" fmla="*/ 5 w 12"/>
                <a:gd name="T81" fmla="*/ 25 h 25"/>
                <a:gd name="T82" fmla="*/ 2 w 12"/>
                <a:gd name="T83" fmla="*/ 25 h 25"/>
                <a:gd name="T84" fmla="*/ 2 w 12"/>
                <a:gd name="T85" fmla="*/ 23 h 25"/>
                <a:gd name="T86" fmla="*/ 2 w 12"/>
                <a:gd name="T87" fmla="*/ 20 h 25"/>
                <a:gd name="T88" fmla="*/ 2 w 12"/>
                <a:gd name="T89" fmla="*/ 18 h 25"/>
                <a:gd name="T90" fmla="*/ 0 w 12"/>
                <a:gd name="T91" fmla="*/ 18 h 25"/>
                <a:gd name="T92" fmla="*/ 0 w 12"/>
                <a:gd name="T93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" h="25">
                  <a:moveTo>
                    <a:pt x="0" y="15"/>
                  </a:moveTo>
                  <a:lnTo>
                    <a:pt x="0" y="13"/>
                  </a:lnTo>
                  <a:lnTo>
                    <a:pt x="2" y="13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8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3"/>
                  </a:lnTo>
                  <a:lnTo>
                    <a:pt x="10" y="15"/>
                  </a:lnTo>
                  <a:lnTo>
                    <a:pt x="12" y="15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10" y="23"/>
                  </a:lnTo>
                  <a:lnTo>
                    <a:pt x="7" y="23"/>
                  </a:lnTo>
                  <a:lnTo>
                    <a:pt x="7" y="25"/>
                  </a:lnTo>
                  <a:lnTo>
                    <a:pt x="5" y="25"/>
                  </a:lnTo>
                  <a:lnTo>
                    <a:pt x="2" y="25"/>
                  </a:lnTo>
                  <a:lnTo>
                    <a:pt x="2" y="23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1" name="Freeform 349"/>
            <p:cNvSpPr>
              <a:spLocks/>
            </p:cNvSpPr>
            <p:nvPr/>
          </p:nvSpPr>
          <p:spPr bwMode="auto">
            <a:xfrm>
              <a:off x="6559476" y="2334577"/>
              <a:ext cx="26402" cy="17162"/>
            </a:xfrm>
            <a:custGeom>
              <a:avLst/>
              <a:gdLst>
                <a:gd name="T0" fmla="*/ 18 w 20"/>
                <a:gd name="T1" fmla="*/ 10 h 13"/>
                <a:gd name="T2" fmla="*/ 15 w 20"/>
                <a:gd name="T3" fmla="*/ 10 h 13"/>
                <a:gd name="T4" fmla="*/ 15 w 20"/>
                <a:gd name="T5" fmla="*/ 13 h 13"/>
                <a:gd name="T6" fmla="*/ 12 w 20"/>
                <a:gd name="T7" fmla="*/ 13 h 13"/>
                <a:gd name="T8" fmla="*/ 10 w 20"/>
                <a:gd name="T9" fmla="*/ 13 h 13"/>
                <a:gd name="T10" fmla="*/ 10 w 20"/>
                <a:gd name="T11" fmla="*/ 10 h 13"/>
                <a:gd name="T12" fmla="*/ 10 w 20"/>
                <a:gd name="T13" fmla="*/ 8 h 13"/>
                <a:gd name="T14" fmla="*/ 12 w 20"/>
                <a:gd name="T15" fmla="*/ 8 h 13"/>
                <a:gd name="T16" fmla="*/ 12 w 20"/>
                <a:gd name="T17" fmla="*/ 5 h 13"/>
                <a:gd name="T18" fmla="*/ 15 w 20"/>
                <a:gd name="T19" fmla="*/ 5 h 13"/>
                <a:gd name="T20" fmla="*/ 12 w 20"/>
                <a:gd name="T21" fmla="*/ 5 h 13"/>
                <a:gd name="T22" fmla="*/ 12 w 20"/>
                <a:gd name="T23" fmla="*/ 8 h 13"/>
                <a:gd name="T24" fmla="*/ 10 w 20"/>
                <a:gd name="T25" fmla="*/ 8 h 13"/>
                <a:gd name="T26" fmla="*/ 10 w 20"/>
                <a:gd name="T27" fmla="*/ 10 h 13"/>
                <a:gd name="T28" fmla="*/ 7 w 20"/>
                <a:gd name="T29" fmla="*/ 10 h 13"/>
                <a:gd name="T30" fmla="*/ 5 w 20"/>
                <a:gd name="T31" fmla="*/ 10 h 13"/>
                <a:gd name="T32" fmla="*/ 2 w 20"/>
                <a:gd name="T33" fmla="*/ 10 h 13"/>
                <a:gd name="T34" fmla="*/ 0 w 20"/>
                <a:gd name="T35" fmla="*/ 10 h 13"/>
                <a:gd name="T36" fmla="*/ 0 w 20"/>
                <a:gd name="T37" fmla="*/ 8 h 13"/>
                <a:gd name="T38" fmla="*/ 0 w 20"/>
                <a:gd name="T39" fmla="*/ 5 h 13"/>
                <a:gd name="T40" fmla="*/ 0 w 20"/>
                <a:gd name="T41" fmla="*/ 2 h 13"/>
                <a:gd name="T42" fmla="*/ 2 w 20"/>
                <a:gd name="T43" fmla="*/ 2 h 13"/>
                <a:gd name="T44" fmla="*/ 2 w 20"/>
                <a:gd name="T45" fmla="*/ 5 h 13"/>
                <a:gd name="T46" fmla="*/ 5 w 20"/>
                <a:gd name="T47" fmla="*/ 2 h 13"/>
                <a:gd name="T48" fmla="*/ 5 w 20"/>
                <a:gd name="T49" fmla="*/ 5 h 13"/>
                <a:gd name="T50" fmla="*/ 7 w 20"/>
                <a:gd name="T51" fmla="*/ 5 h 13"/>
                <a:gd name="T52" fmla="*/ 10 w 20"/>
                <a:gd name="T53" fmla="*/ 5 h 13"/>
                <a:gd name="T54" fmla="*/ 10 w 20"/>
                <a:gd name="T55" fmla="*/ 2 h 13"/>
                <a:gd name="T56" fmla="*/ 10 w 20"/>
                <a:gd name="T57" fmla="*/ 5 h 13"/>
                <a:gd name="T58" fmla="*/ 12 w 20"/>
                <a:gd name="T59" fmla="*/ 5 h 13"/>
                <a:gd name="T60" fmla="*/ 12 w 20"/>
                <a:gd name="T61" fmla="*/ 2 h 13"/>
                <a:gd name="T62" fmla="*/ 15 w 20"/>
                <a:gd name="T63" fmla="*/ 2 h 13"/>
                <a:gd name="T64" fmla="*/ 18 w 20"/>
                <a:gd name="T65" fmla="*/ 2 h 13"/>
                <a:gd name="T66" fmla="*/ 18 w 20"/>
                <a:gd name="T67" fmla="*/ 0 h 13"/>
                <a:gd name="T68" fmla="*/ 20 w 20"/>
                <a:gd name="T69" fmla="*/ 0 h 13"/>
                <a:gd name="T70" fmla="*/ 20 w 20"/>
                <a:gd name="T71" fmla="*/ 2 h 13"/>
                <a:gd name="T72" fmla="*/ 20 w 20"/>
                <a:gd name="T73" fmla="*/ 5 h 13"/>
                <a:gd name="T74" fmla="*/ 20 w 20"/>
                <a:gd name="T75" fmla="*/ 8 h 13"/>
                <a:gd name="T76" fmla="*/ 18 w 20"/>
                <a:gd name="T77" fmla="*/ 8 h 13"/>
                <a:gd name="T78" fmla="*/ 18 w 20"/>
                <a:gd name="T7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13">
                  <a:moveTo>
                    <a:pt x="18" y="10"/>
                  </a:moveTo>
                  <a:lnTo>
                    <a:pt x="15" y="10"/>
                  </a:lnTo>
                  <a:lnTo>
                    <a:pt x="15" y="13"/>
                  </a:lnTo>
                  <a:lnTo>
                    <a:pt x="12" y="13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5"/>
                  </a:lnTo>
                  <a:lnTo>
                    <a:pt x="5" y="2"/>
                  </a:lnTo>
                  <a:lnTo>
                    <a:pt x="5" y="5"/>
                  </a:lnTo>
                  <a:lnTo>
                    <a:pt x="7" y="5"/>
                  </a:lnTo>
                  <a:lnTo>
                    <a:pt x="10" y="5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5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0" y="5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2" name="Freeform 350"/>
            <p:cNvSpPr>
              <a:spLocks/>
            </p:cNvSpPr>
            <p:nvPr/>
          </p:nvSpPr>
          <p:spPr bwMode="auto">
            <a:xfrm>
              <a:off x="6525153" y="2341177"/>
              <a:ext cx="23762" cy="19802"/>
            </a:xfrm>
            <a:custGeom>
              <a:avLst/>
              <a:gdLst>
                <a:gd name="T0" fmla="*/ 0 w 18"/>
                <a:gd name="T1" fmla="*/ 13 h 15"/>
                <a:gd name="T2" fmla="*/ 0 w 18"/>
                <a:gd name="T3" fmla="*/ 10 h 15"/>
                <a:gd name="T4" fmla="*/ 0 w 18"/>
                <a:gd name="T5" fmla="*/ 8 h 15"/>
                <a:gd name="T6" fmla="*/ 3 w 18"/>
                <a:gd name="T7" fmla="*/ 8 h 15"/>
                <a:gd name="T8" fmla="*/ 3 w 18"/>
                <a:gd name="T9" fmla="*/ 5 h 15"/>
                <a:gd name="T10" fmla="*/ 3 w 18"/>
                <a:gd name="T11" fmla="*/ 8 h 15"/>
                <a:gd name="T12" fmla="*/ 5 w 18"/>
                <a:gd name="T13" fmla="*/ 5 h 15"/>
                <a:gd name="T14" fmla="*/ 8 w 18"/>
                <a:gd name="T15" fmla="*/ 5 h 15"/>
                <a:gd name="T16" fmla="*/ 8 w 18"/>
                <a:gd name="T17" fmla="*/ 3 h 15"/>
                <a:gd name="T18" fmla="*/ 11 w 18"/>
                <a:gd name="T19" fmla="*/ 3 h 15"/>
                <a:gd name="T20" fmla="*/ 11 w 18"/>
                <a:gd name="T21" fmla="*/ 0 h 15"/>
                <a:gd name="T22" fmla="*/ 13 w 18"/>
                <a:gd name="T23" fmla="*/ 0 h 15"/>
                <a:gd name="T24" fmla="*/ 16 w 18"/>
                <a:gd name="T25" fmla="*/ 0 h 15"/>
                <a:gd name="T26" fmla="*/ 13 w 18"/>
                <a:gd name="T27" fmla="*/ 0 h 15"/>
                <a:gd name="T28" fmla="*/ 13 w 18"/>
                <a:gd name="T29" fmla="*/ 3 h 15"/>
                <a:gd name="T30" fmla="*/ 16 w 18"/>
                <a:gd name="T31" fmla="*/ 3 h 15"/>
                <a:gd name="T32" fmla="*/ 16 w 18"/>
                <a:gd name="T33" fmla="*/ 0 h 15"/>
                <a:gd name="T34" fmla="*/ 16 w 18"/>
                <a:gd name="T35" fmla="*/ 3 h 15"/>
                <a:gd name="T36" fmla="*/ 18 w 18"/>
                <a:gd name="T37" fmla="*/ 3 h 15"/>
                <a:gd name="T38" fmla="*/ 18 w 18"/>
                <a:gd name="T39" fmla="*/ 5 h 15"/>
                <a:gd name="T40" fmla="*/ 18 w 18"/>
                <a:gd name="T41" fmla="*/ 8 h 15"/>
                <a:gd name="T42" fmla="*/ 16 w 18"/>
                <a:gd name="T43" fmla="*/ 8 h 15"/>
                <a:gd name="T44" fmla="*/ 16 w 18"/>
                <a:gd name="T45" fmla="*/ 10 h 15"/>
                <a:gd name="T46" fmla="*/ 13 w 18"/>
                <a:gd name="T47" fmla="*/ 10 h 15"/>
                <a:gd name="T48" fmla="*/ 11 w 18"/>
                <a:gd name="T49" fmla="*/ 10 h 15"/>
                <a:gd name="T50" fmla="*/ 8 w 18"/>
                <a:gd name="T51" fmla="*/ 10 h 15"/>
                <a:gd name="T52" fmla="*/ 8 w 18"/>
                <a:gd name="T53" fmla="*/ 13 h 15"/>
                <a:gd name="T54" fmla="*/ 5 w 18"/>
                <a:gd name="T55" fmla="*/ 13 h 15"/>
                <a:gd name="T56" fmla="*/ 3 w 18"/>
                <a:gd name="T57" fmla="*/ 13 h 15"/>
                <a:gd name="T58" fmla="*/ 3 w 18"/>
                <a:gd name="T59" fmla="*/ 15 h 15"/>
                <a:gd name="T60" fmla="*/ 0 w 18"/>
                <a:gd name="T61" fmla="*/ 15 h 15"/>
                <a:gd name="T62" fmla="*/ 0 w 18"/>
                <a:gd name="T6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" h="15">
                  <a:moveTo>
                    <a:pt x="0" y="13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3" y="8"/>
                  </a:lnTo>
                  <a:lnTo>
                    <a:pt x="5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18" y="3"/>
                  </a:lnTo>
                  <a:lnTo>
                    <a:pt x="18" y="5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3" y="10"/>
                  </a:lnTo>
                  <a:lnTo>
                    <a:pt x="11" y="10"/>
                  </a:lnTo>
                  <a:lnTo>
                    <a:pt x="8" y="10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3" name="Freeform 351"/>
            <p:cNvSpPr>
              <a:spLocks/>
            </p:cNvSpPr>
            <p:nvPr/>
          </p:nvSpPr>
          <p:spPr bwMode="auto">
            <a:xfrm>
              <a:off x="6548915" y="2404543"/>
              <a:ext cx="40924" cy="34323"/>
            </a:xfrm>
            <a:custGeom>
              <a:avLst/>
              <a:gdLst>
                <a:gd name="T0" fmla="*/ 3 w 31"/>
                <a:gd name="T1" fmla="*/ 5 h 26"/>
                <a:gd name="T2" fmla="*/ 0 w 31"/>
                <a:gd name="T3" fmla="*/ 5 h 26"/>
                <a:gd name="T4" fmla="*/ 0 w 31"/>
                <a:gd name="T5" fmla="*/ 3 h 26"/>
                <a:gd name="T6" fmla="*/ 0 w 31"/>
                <a:gd name="T7" fmla="*/ 0 h 26"/>
                <a:gd name="T8" fmla="*/ 3 w 31"/>
                <a:gd name="T9" fmla="*/ 0 h 26"/>
                <a:gd name="T10" fmla="*/ 3 w 31"/>
                <a:gd name="T11" fmla="*/ 3 h 26"/>
                <a:gd name="T12" fmla="*/ 5 w 31"/>
                <a:gd name="T13" fmla="*/ 3 h 26"/>
                <a:gd name="T14" fmla="*/ 5 w 31"/>
                <a:gd name="T15" fmla="*/ 0 h 26"/>
                <a:gd name="T16" fmla="*/ 5 w 31"/>
                <a:gd name="T17" fmla="*/ 3 h 26"/>
                <a:gd name="T18" fmla="*/ 8 w 31"/>
                <a:gd name="T19" fmla="*/ 3 h 26"/>
                <a:gd name="T20" fmla="*/ 8 w 31"/>
                <a:gd name="T21" fmla="*/ 0 h 26"/>
                <a:gd name="T22" fmla="*/ 8 w 31"/>
                <a:gd name="T23" fmla="*/ 3 h 26"/>
                <a:gd name="T24" fmla="*/ 8 w 31"/>
                <a:gd name="T25" fmla="*/ 5 h 26"/>
                <a:gd name="T26" fmla="*/ 8 w 31"/>
                <a:gd name="T27" fmla="*/ 8 h 26"/>
                <a:gd name="T28" fmla="*/ 10 w 31"/>
                <a:gd name="T29" fmla="*/ 8 h 26"/>
                <a:gd name="T30" fmla="*/ 10 w 31"/>
                <a:gd name="T31" fmla="*/ 10 h 26"/>
                <a:gd name="T32" fmla="*/ 13 w 31"/>
                <a:gd name="T33" fmla="*/ 10 h 26"/>
                <a:gd name="T34" fmla="*/ 13 w 31"/>
                <a:gd name="T35" fmla="*/ 13 h 26"/>
                <a:gd name="T36" fmla="*/ 15 w 31"/>
                <a:gd name="T37" fmla="*/ 13 h 26"/>
                <a:gd name="T38" fmla="*/ 15 w 31"/>
                <a:gd name="T39" fmla="*/ 15 h 26"/>
                <a:gd name="T40" fmla="*/ 15 w 31"/>
                <a:gd name="T41" fmla="*/ 18 h 26"/>
                <a:gd name="T42" fmla="*/ 18 w 31"/>
                <a:gd name="T43" fmla="*/ 18 h 26"/>
                <a:gd name="T44" fmla="*/ 20 w 31"/>
                <a:gd name="T45" fmla="*/ 18 h 26"/>
                <a:gd name="T46" fmla="*/ 20 w 31"/>
                <a:gd name="T47" fmla="*/ 20 h 26"/>
                <a:gd name="T48" fmla="*/ 20 w 31"/>
                <a:gd name="T49" fmla="*/ 23 h 26"/>
                <a:gd name="T50" fmla="*/ 23 w 31"/>
                <a:gd name="T51" fmla="*/ 23 h 26"/>
                <a:gd name="T52" fmla="*/ 26 w 31"/>
                <a:gd name="T53" fmla="*/ 23 h 26"/>
                <a:gd name="T54" fmla="*/ 28 w 31"/>
                <a:gd name="T55" fmla="*/ 23 h 26"/>
                <a:gd name="T56" fmla="*/ 28 w 31"/>
                <a:gd name="T57" fmla="*/ 26 h 26"/>
                <a:gd name="T58" fmla="*/ 31 w 31"/>
                <a:gd name="T59" fmla="*/ 26 h 26"/>
                <a:gd name="T60" fmla="*/ 28 w 31"/>
                <a:gd name="T61" fmla="*/ 26 h 26"/>
                <a:gd name="T62" fmla="*/ 26 w 31"/>
                <a:gd name="T63" fmla="*/ 26 h 26"/>
                <a:gd name="T64" fmla="*/ 23 w 31"/>
                <a:gd name="T65" fmla="*/ 26 h 26"/>
                <a:gd name="T66" fmla="*/ 23 w 31"/>
                <a:gd name="T67" fmla="*/ 23 h 26"/>
                <a:gd name="T68" fmla="*/ 20 w 31"/>
                <a:gd name="T69" fmla="*/ 23 h 26"/>
                <a:gd name="T70" fmla="*/ 18 w 31"/>
                <a:gd name="T71" fmla="*/ 23 h 26"/>
                <a:gd name="T72" fmla="*/ 15 w 31"/>
                <a:gd name="T73" fmla="*/ 23 h 26"/>
                <a:gd name="T74" fmla="*/ 15 w 31"/>
                <a:gd name="T75" fmla="*/ 20 h 26"/>
                <a:gd name="T76" fmla="*/ 13 w 31"/>
                <a:gd name="T77" fmla="*/ 20 h 26"/>
                <a:gd name="T78" fmla="*/ 13 w 31"/>
                <a:gd name="T79" fmla="*/ 18 h 26"/>
                <a:gd name="T80" fmla="*/ 13 w 31"/>
                <a:gd name="T81" fmla="*/ 15 h 26"/>
                <a:gd name="T82" fmla="*/ 10 w 31"/>
                <a:gd name="T83" fmla="*/ 15 h 26"/>
                <a:gd name="T84" fmla="*/ 10 w 31"/>
                <a:gd name="T85" fmla="*/ 13 h 26"/>
                <a:gd name="T86" fmla="*/ 10 w 31"/>
                <a:gd name="T87" fmla="*/ 15 h 26"/>
                <a:gd name="T88" fmla="*/ 13 w 31"/>
                <a:gd name="T89" fmla="*/ 15 h 26"/>
                <a:gd name="T90" fmla="*/ 13 w 31"/>
                <a:gd name="T91" fmla="*/ 18 h 26"/>
                <a:gd name="T92" fmla="*/ 10 w 31"/>
                <a:gd name="T93" fmla="*/ 15 h 26"/>
                <a:gd name="T94" fmla="*/ 8 w 31"/>
                <a:gd name="T95" fmla="*/ 15 h 26"/>
                <a:gd name="T96" fmla="*/ 8 w 31"/>
                <a:gd name="T97" fmla="*/ 13 h 26"/>
                <a:gd name="T98" fmla="*/ 5 w 31"/>
                <a:gd name="T99" fmla="*/ 13 h 26"/>
                <a:gd name="T100" fmla="*/ 5 w 31"/>
                <a:gd name="T101" fmla="*/ 10 h 26"/>
                <a:gd name="T102" fmla="*/ 3 w 31"/>
                <a:gd name="T103" fmla="*/ 10 h 26"/>
                <a:gd name="T104" fmla="*/ 3 w 31"/>
                <a:gd name="T105" fmla="*/ 8 h 26"/>
                <a:gd name="T106" fmla="*/ 3 w 31"/>
                <a:gd name="T107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26">
                  <a:moveTo>
                    <a:pt x="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8" y="3"/>
                  </a:lnTo>
                  <a:lnTo>
                    <a:pt x="8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3"/>
                  </a:lnTo>
                  <a:lnTo>
                    <a:pt x="23" y="23"/>
                  </a:lnTo>
                  <a:lnTo>
                    <a:pt x="26" y="23"/>
                  </a:lnTo>
                  <a:lnTo>
                    <a:pt x="28" y="23"/>
                  </a:lnTo>
                  <a:lnTo>
                    <a:pt x="28" y="26"/>
                  </a:lnTo>
                  <a:lnTo>
                    <a:pt x="31" y="26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5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10" y="15"/>
                  </a:lnTo>
                  <a:lnTo>
                    <a:pt x="13" y="15"/>
                  </a:lnTo>
                  <a:lnTo>
                    <a:pt x="13" y="18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8"/>
                  </a:lnTo>
                  <a:lnTo>
                    <a:pt x="3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4" name="Freeform 352"/>
            <p:cNvSpPr>
              <a:spLocks/>
            </p:cNvSpPr>
            <p:nvPr/>
          </p:nvSpPr>
          <p:spPr bwMode="auto">
            <a:xfrm>
              <a:off x="6559476" y="2280452"/>
              <a:ext cx="19802" cy="17162"/>
            </a:xfrm>
            <a:custGeom>
              <a:avLst/>
              <a:gdLst>
                <a:gd name="T0" fmla="*/ 0 w 15"/>
                <a:gd name="T1" fmla="*/ 3 h 13"/>
                <a:gd name="T2" fmla="*/ 2 w 15"/>
                <a:gd name="T3" fmla="*/ 3 h 13"/>
                <a:gd name="T4" fmla="*/ 2 w 15"/>
                <a:gd name="T5" fmla="*/ 0 h 13"/>
                <a:gd name="T6" fmla="*/ 5 w 15"/>
                <a:gd name="T7" fmla="*/ 0 h 13"/>
                <a:gd name="T8" fmla="*/ 7 w 15"/>
                <a:gd name="T9" fmla="*/ 0 h 13"/>
                <a:gd name="T10" fmla="*/ 10 w 15"/>
                <a:gd name="T11" fmla="*/ 3 h 13"/>
                <a:gd name="T12" fmla="*/ 12 w 15"/>
                <a:gd name="T13" fmla="*/ 3 h 13"/>
                <a:gd name="T14" fmla="*/ 12 w 15"/>
                <a:gd name="T15" fmla="*/ 5 h 13"/>
                <a:gd name="T16" fmla="*/ 15 w 15"/>
                <a:gd name="T17" fmla="*/ 5 h 13"/>
                <a:gd name="T18" fmla="*/ 12 w 15"/>
                <a:gd name="T19" fmla="*/ 5 h 13"/>
                <a:gd name="T20" fmla="*/ 12 w 15"/>
                <a:gd name="T21" fmla="*/ 8 h 13"/>
                <a:gd name="T22" fmla="*/ 15 w 15"/>
                <a:gd name="T23" fmla="*/ 8 h 13"/>
                <a:gd name="T24" fmla="*/ 15 w 15"/>
                <a:gd name="T25" fmla="*/ 10 h 13"/>
                <a:gd name="T26" fmla="*/ 15 w 15"/>
                <a:gd name="T27" fmla="*/ 13 h 13"/>
                <a:gd name="T28" fmla="*/ 12 w 15"/>
                <a:gd name="T29" fmla="*/ 13 h 13"/>
                <a:gd name="T30" fmla="*/ 10 w 15"/>
                <a:gd name="T31" fmla="*/ 13 h 13"/>
                <a:gd name="T32" fmla="*/ 7 w 15"/>
                <a:gd name="T33" fmla="*/ 13 h 13"/>
                <a:gd name="T34" fmla="*/ 7 w 15"/>
                <a:gd name="T35" fmla="*/ 10 h 13"/>
                <a:gd name="T36" fmla="*/ 5 w 15"/>
                <a:gd name="T37" fmla="*/ 10 h 13"/>
                <a:gd name="T38" fmla="*/ 2 w 15"/>
                <a:gd name="T39" fmla="*/ 8 h 13"/>
                <a:gd name="T40" fmla="*/ 2 w 15"/>
                <a:gd name="T41" fmla="*/ 5 h 13"/>
                <a:gd name="T42" fmla="*/ 0 w 15"/>
                <a:gd name="T43" fmla="*/ 5 h 13"/>
                <a:gd name="T44" fmla="*/ 0 w 15"/>
                <a:gd name="T4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3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2" y="5"/>
                  </a:lnTo>
                  <a:lnTo>
                    <a:pt x="12" y="8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15" y="13"/>
                  </a:lnTo>
                  <a:lnTo>
                    <a:pt x="12" y="13"/>
                  </a:lnTo>
                  <a:lnTo>
                    <a:pt x="10" y="13"/>
                  </a:lnTo>
                  <a:lnTo>
                    <a:pt x="7" y="13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2" y="8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5" name="Freeform 353"/>
            <p:cNvSpPr>
              <a:spLocks/>
            </p:cNvSpPr>
            <p:nvPr/>
          </p:nvSpPr>
          <p:spPr bwMode="auto">
            <a:xfrm>
              <a:off x="6502711" y="2308174"/>
              <a:ext cx="22442" cy="26402"/>
            </a:xfrm>
            <a:custGeom>
              <a:avLst/>
              <a:gdLst>
                <a:gd name="T0" fmla="*/ 0 w 17"/>
                <a:gd name="T1" fmla="*/ 17 h 20"/>
                <a:gd name="T2" fmla="*/ 0 w 17"/>
                <a:gd name="T3" fmla="*/ 15 h 20"/>
                <a:gd name="T4" fmla="*/ 2 w 17"/>
                <a:gd name="T5" fmla="*/ 15 h 20"/>
                <a:gd name="T6" fmla="*/ 2 w 17"/>
                <a:gd name="T7" fmla="*/ 12 h 20"/>
                <a:gd name="T8" fmla="*/ 5 w 17"/>
                <a:gd name="T9" fmla="*/ 12 h 20"/>
                <a:gd name="T10" fmla="*/ 5 w 17"/>
                <a:gd name="T11" fmla="*/ 10 h 20"/>
                <a:gd name="T12" fmla="*/ 7 w 17"/>
                <a:gd name="T13" fmla="*/ 10 h 20"/>
                <a:gd name="T14" fmla="*/ 7 w 17"/>
                <a:gd name="T15" fmla="*/ 7 h 20"/>
                <a:gd name="T16" fmla="*/ 7 w 17"/>
                <a:gd name="T17" fmla="*/ 10 h 20"/>
                <a:gd name="T18" fmla="*/ 5 w 17"/>
                <a:gd name="T19" fmla="*/ 10 h 20"/>
                <a:gd name="T20" fmla="*/ 5 w 17"/>
                <a:gd name="T21" fmla="*/ 7 h 20"/>
                <a:gd name="T22" fmla="*/ 7 w 17"/>
                <a:gd name="T23" fmla="*/ 7 h 20"/>
                <a:gd name="T24" fmla="*/ 7 w 17"/>
                <a:gd name="T25" fmla="*/ 5 h 20"/>
                <a:gd name="T26" fmla="*/ 10 w 17"/>
                <a:gd name="T27" fmla="*/ 2 h 20"/>
                <a:gd name="T28" fmla="*/ 12 w 17"/>
                <a:gd name="T29" fmla="*/ 2 h 20"/>
                <a:gd name="T30" fmla="*/ 12 w 17"/>
                <a:gd name="T31" fmla="*/ 0 h 20"/>
                <a:gd name="T32" fmla="*/ 15 w 17"/>
                <a:gd name="T33" fmla="*/ 0 h 20"/>
                <a:gd name="T34" fmla="*/ 17 w 17"/>
                <a:gd name="T35" fmla="*/ 0 h 20"/>
                <a:gd name="T36" fmla="*/ 15 w 17"/>
                <a:gd name="T37" fmla="*/ 0 h 20"/>
                <a:gd name="T38" fmla="*/ 15 w 17"/>
                <a:gd name="T39" fmla="*/ 2 h 20"/>
                <a:gd name="T40" fmla="*/ 15 w 17"/>
                <a:gd name="T41" fmla="*/ 5 h 20"/>
                <a:gd name="T42" fmla="*/ 15 w 17"/>
                <a:gd name="T43" fmla="*/ 7 h 20"/>
                <a:gd name="T44" fmla="*/ 15 w 17"/>
                <a:gd name="T45" fmla="*/ 10 h 20"/>
                <a:gd name="T46" fmla="*/ 12 w 17"/>
                <a:gd name="T47" fmla="*/ 10 h 20"/>
                <a:gd name="T48" fmla="*/ 12 w 17"/>
                <a:gd name="T49" fmla="*/ 12 h 20"/>
                <a:gd name="T50" fmla="*/ 10 w 17"/>
                <a:gd name="T51" fmla="*/ 12 h 20"/>
                <a:gd name="T52" fmla="*/ 7 w 17"/>
                <a:gd name="T53" fmla="*/ 15 h 20"/>
                <a:gd name="T54" fmla="*/ 5 w 17"/>
                <a:gd name="T55" fmla="*/ 15 h 20"/>
                <a:gd name="T56" fmla="*/ 5 w 17"/>
                <a:gd name="T57" fmla="*/ 17 h 20"/>
                <a:gd name="T58" fmla="*/ 2 w 17"/>
                <a:gd name="T59" fmla="*/ 17 h 20"/>
                <a:gd name="T60" fmla="*/ 2 w 17"/>
                <a:gd name="T61" fmla="*/ 20 h 20"/>
                <a:gd name="T62" fmla="*/ 0 w 17"/>
                <a:gd name="T63" fmla="*/ 20 h 20"/>
                <a:gd name="T64" fmla="*/ 0 w 17"/>
                <a:gd name="T65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" h="20">
                  <a:moveTo>
                    <a:pt x="0" y="17"/>
                  </a:moveTo>
                  <a:lnTo>
                    <a:pt x="0" y="15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5" y="1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7"/>
                  </a:lnTo>
                  <a:lnTo>
                    <a:pt x="2" y="17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17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6" name="Freeform 354"/>
            <p:cNvSpPr>
              <a:spLocks/>
            </p:cNvSpPr>
            <p:nvPr/>
          </p:nvSpPr>
          <p:spPr bwMode="auto">
            <a:xfrm>
              <a:off x="6502711" y="2364940"/>
              <a:ext cx="15841" cy="26402"/>
            </a:xfrm>
            <a:custGeom>
              <a:avLst/>
              <a:gdLst>
                <a:gd name="T0" fmla="*/ 0 w 12"/>
                <a:gd name="T1" fmla="*/ 20 h 20"/>
                <a:gd name="T2" fmla="*/ 0 w 12"/>
                <a:gd name="T3" fmla="*/ 17 h 20"/>
                <a:gd name="T4" fmla="*/ 2 w 12"/>
                <a:gd name="T5" fmla="*/ 17 h 20"/>
                <a:gd name="T6" fmla="*/ 2 w 12"/>
                <a:gd name="T7" fmla="*/ 15 h 20"/>
                <a:gd name="T8" fmla="*/ 2 w 12"/>
                <a:gd name="T9" fmla="*/ 12 h 20"/>
                <a:gd name="T10" fmla="*/ 5 w 12"/>
                <a:gd name="T11" fmla="*/ 12 h 20"/>
                <a:gd name="T12" fmla="*/ 7 w 12"/>
                <a:gd name="T13" fmla="*/ 12 h 20"/>
                <a:gd name="T14" fmla="*/ 7 w 12"/>
                <a:gd name="T15" fmla="*/ 10 h 20"/>
                <a:gd name="T16" fmla="*/ 10 w 12"/>
                <a:gd name="T17" fmla="*/ 10 h 20"/>
                <a:gd name="T18" fmla="*/ 10 w 12"/>
                <a:gd name="T19" fmla="*/ 7 h 20"/>
                <a:gd name="T20" fmla="*/ 10 w 12"/>
                <a:gd name="T21" fmla="*/ 5 h 20"/>
                <a:gd name="T22" fmla="*/ 10 w 12"/>
                <a:gd name="T23" fmla="*/ 2 h 20"/>
                <a:gd name="T24" fmla="*/ 12 w 12"/>
                <a:gd name="T25" fmla="*/ 2 h 20"/>
                <a:gd name="T26" fmla="*/ 12 w 12"/>
                <a:gd name="T27" fmla="*/ 0 h 20"/>
                <a:gd name="T28" fmla="*/ 12 w 12"/>
                <a:gd name="T29" fmla="*/ 2 h 20"/>
                <a:gd name="T30" fmla="*/ 12 w 12"/>
                <a:gd name="T31" fmla="*/ 5 h 20"/>
                <a:gd name="T32" fmla="*/ 12 w 12"/>
                <a:gd name="T33" fmla="*/ 7 h 20"/>
                <a:gd name="T34" fmla="*/ 12 w 12"/>
                <a:gd name="T35" fmla="*/ 10 h 20"/>
                <a:gd name="T36" fmla="*/ 10 w 12"/>
                <a:gd name="T37" fmla="*/ 10 h 20"/>
                <a:gd name="T38" fmla="*/ 10 w 12"/>
                <a:gd name="T39" fmla="*/ 12 h 20"/>
                <a:gd name="T40" fmla="*/ 10 w 12"/>
                <a:gd name="T41" fmla="*/ 15 h 20"/>
                <a:gd name="T42" fmla="*/ 10 w 12"/>
                <a:gd name="T43" fmla="*/ 17 h 20"/>
                <a:gd name="T44" fmla="*/ 7 w 12"/>
                <a:gd name="T45" fmla="*/ 17 h 20"/>
                <a:gd name="T46" fmla="*/ 7 w 12"/>
                <a:gd name="T47" fmla="*/ 20 h 20"/>
                <a:gd name="T48" fmla="*/ 5 w 12"/>
                <a:gd name="T49" fmla="*/ 20 h 20"/>
                <a:gd name="T50" fmla="*/ 2 w 12"/>
                <a:gd name="T51" fmla="*/ 20 h 20"/>
                <a:gd name="T52" fmla="*/ 0 w 12"/>
                <a:gd name="T5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20">
                  <a:moveTo>
                    <a:pt x="0" y="20"/>
                  </a:moveTo>
                  <a:lnTo>
                    <a:pt x="0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0" y="15"/>
                  </a:lnTo>
                  <a:lnTo>
                    <a:pt x="10" y="17"/>
                  </a:lnTo>
                  <a:lnTo>
                    <a:pt x="7" y="17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2" y="20"/>
                  </a:lnTo>
                  <a:lnTo>
                    <a:pt x="0" y="2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7" name="Freeform 355"/>
            <p:cNvSpPr>
              <a:spLocks/>
            </p:cNvSpPr>
            <p:nvPr/>
          </p:nvSpPr>
          <p:spPr bwMode="auto">
            <a:xfrm>
              <a:off x="6568717" y="2358339"/>
              <a:ext cx="14521" cy="19802"/>
            </a:xfrm>
            <a:custGeom>
              <a:avLst/>
              <a:gdLst>
                <a:gd name="T0" fmla="*/ 3 w 11"/>
                <a:gd name="T1" fmla="*/ 12 h 15"/>
                <a:gd name="T2" fmla="*/ 0 w 11"/>
                <a:gd name="T3" fmla="*/ 12 h 15"/>
                <a:gd name="T4" fmla="*/ 3 w 11"/>
                <a:gd name="T5" fmla="*/ 12 h 15"/>
                <a:gd name="T6" fmla="*/ 0 w 11"/>
                <a:gd name="T7" fmla="*/ 12 h 15"/>
                <a:gd name="T8" fmla="*/ 3 w 11"/>
                <a:gd name="T9" fmla="*/ 10 h 15"/>
                <a:gd name="T10" fmla="*/ 3 w 11"/>
                <a:gd name="T11" fmla="*/ 12 h 15"/>
                <a:gd name="T12" fmla="*/ 5 w 11"/>
                <a:gd name="T13" fmla="*/ 12 h 15"/>
                <a:gd name="T14" fmla="*/ 5 w 11"/>
                <a:gd name="T15" fmla="*/ 10 h 15"/>
                <a:gd name="T16" fmla="*/ 5 w 11"/>
                <a:gd name="T17" fmla="*/ 7 h 15"/>
                <a:gd name="T18" fmla="*/ 5 w 11"/>
                <a:gd name="T19" fmla="*/ 5 h 15"/>
                <a:gd name="T20" fmla="*/ 3 w 11"/>
                <a:gd name="T21" fmla="*/ 5 h 15"/>
                <a:gd name="T22" fmla="*/ 3 w 11"/>
                <a:gd name="T23" fmla="*/ 2 h 15"/>
                <a:gd name="T24" fmla="*/ 3 w 11"/>
                <a:gd name="T25" fmla="*/ 0 h 15"/>
                <a:gd name="T26" fmla="*/ 5 w 11"/>
                <a:gd name="T27" fmla="*/ 0 h 15"/>
                <a:gd name="T28" fmla="*/ 8 w 11"/>
                <a:gd name="T29" fmla="*/ 0 h 15"/>
                <a:gd name="T30" fmla="*/ 11 w 11"/>
                <a:gd name="T31" fmla="*/ 0 h 15"/>
                <a:gd name="T32" fmla="*/ 8 w 11"/>
                <a:gd name="T33" fmla="*/ 0 h 15"/>
                <a:gd name="T34" fmla="*/ 11 w 11"/>
                <a:gd name="T35" fmla="*/ 0 h 15"/>
                <a:gd name="T36" fmla="*/ 11 w 11"/>
                <a:gd name="T37" fmla="*/ 2 h 15"/>
                <a:gd name="T38" fmla="*/ 11 w 11"/>
                <a:gd name="T39" fmla="*/ 5 h 15"/>
                <a:gd name="T40" fmla="*/ 11 w 11"/>
                <a:gd name="T41" fmla="*/ 7 h 15"/>
                <a:gd name="T42" fmla="*/ 11 w 11"/>
                <a:gd name="T43" fmla="*/ 10 h 15"/>
                <a:gd name="T44" fmla="*/ 8 w 11"/>
                <a:gd name="T45" fmla="*/ 10 h 15"/>
                <a:gd name="T46" fmla="*/ 8 w 11"/>
                <a:gd name="T47" fmla="*/ 12 h 15"/>
                <a:gd name="T48" fmla="*/ 8 w 11"/>
                <a:gd name="T49" fmla="*/ 15 h 15"/>
                <a:gd name="T50" fmla="*/ 5 w 11"/>
                <a:gd name="T51" fmla="*/ 15 h 15"/>
                <a:gd name="T52" fmla="*/ 5 w 11"/>
                <a:gd name="T53" fmla="*/ 12 h 15"/>
                <a:gd name="T54" fmla="*/ 5 w 11"/>
                <a:gd name="T55" fmla="*/ 15 h 15"/>
                <a:gd name="T56" fmla="*/ 3 w 11"/>
                <a:gd name="T57" fmla="*/ 15 h 15"/>
                <a:gd name="T58" fmla="*/ 3 w 11"/>
                <a:gd name="T5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" h="15">
                  <a:moveTo>
                    <a:pt x="3" y="12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7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1" y="10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5" y="12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3" y="1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8" name="Freeform 356"/>
            <p:cNvSpPr>
              <a:spLocks/>
            </p:cNvSpPr>
            <p:nvPr/>
          </p:nvSpPr>
          <p:spPr bwMode="auto">
            <a:xfrm>
              <a:off x="6552876" y="2358339"/>
              <a:ext cx="13201" cy="22442"/>
            </a:xfrm>
            <a:custGeom>
              <a:avLst/>
              <a:gdLst>
                <a:gd name="T0" fmla="*/ 0 w 10"/>
                <a:gd name="T1" fmla="*/ 15 h 17"/>
                <a:gd name="T2" fmla="*/ 2 w 10"/>
                <a:gd name="T3" fmla="*/ 15 h 17"/>
                <a:gd name="T4" fmla="*/ 2 w 10"/>
                <a:gd name="T5" fmla="*/ 12 h 17"/>
                <a:gd name="T6" fmla="*/ 2 w 10"/>
                <a:gd name="T7" fmla="*/ 10 h 17"/>
                <a:gd name="T8" fmla="*/ 2 w 10"/>
                <a:gd name="T9" fmla="*/ 7 h 17"/>
                <a:gd name="T10" fmla="*/ 2 w 10"/>
                <a:gd name="T11" fmla="*/ 5 h 17"/>
                <a:gd name="T12" fmla="*/ 2 w 10"/>
                <a:gd name="T13" fmla="*/ 2 h 17"/>
                <a:gd name="T14" fmla="*/ 2 w 10"/>
                <a:gd name="T15" fmla="*/ 0 h 17"/>
                <a:gd name="T16" fmla="*/ 0 w 10"/>
                <a:gd name="T17" fmla="*/ 0 h 17"/>
                <a:gd name="T18" fmla="*/ 2 w 10"/>
                <a:gd name="T19" fmla="*/ 0 h 17"/>
                <a:gd name="T20" fmla="*/ 5 w 10"/>
                <a:gd name="T21" fmla="*/ 0 h 17"/>
                <a:gd name="T22" fmla="*/ 7 w 10"/>
                <a:gd name="T23" fmla="*/ 0 h 17"/>
                <a:gd name="T24" fmla="*/ 7 w 10"/>
                <a:gd name="T25" fmla="*/ 2 h 17"/>
                <a:gd name="T26" fmla="*/ 10 w 10"/>
                <a:gd name="T27" fmla="*/ 2 h 17"/>
                <a:gd name="T28" fmla="*/ 7 w 10"/>
                <a:gd name="T29" fmla="*/ 2 h 17"/>
                <a:gd name="T30" fmla="*/ 7 w 10"/>
                <a:gd name="T31" fmla="*/ 5 h 17"/>
                <a:gd name="T32" fmla="*/ 5 w 10"/>
                <a:gd name="T33" fmla="*/ 5 h 17"/>
                <a:gd name="T34" fmla="*/ 5 w 10"/>
                <a:gd name="T35" fmla="*/ 7 h 17"/>
                <a:gd name="T36" fmla="*/ 5 w 10"/>
                <a:gd name="T37" fmla="*/ 10 h 17"/>
                <a:gd name="T38" fmla="*/ 7 w 10"/>
                <a:gd name="T39" fmla="*/ 10 h 17"/>
                <a:gd name="T40" fmla="*/ 7 w 10"/>
                <a:gd name="T41" fmla="*/ 12 h 17"/>
                <a:gd name="T42" fmla="*/ 7 w 10"/>
                <a:gd name="T43" fmla="*/ 15 h 17"/>
                <a:gd name="T44" fmla="*/ 7 w 10"/>
                <a:gd name="T45" fmla="*/ 17 h 17"/>
                <a:gd name="T46" fmla="*/ 5 w 10"/>
                <a:gd name="T47" fmla="*/ 17 h 17"/>
                <a:gd name="T48" fmla="*/ 2 w 10"/>
                <a:gd name="T49" fmla="*/ 17 h 17"/>
                <a:gd name="T50" fmla="*/ 0 w 10"/>
                <a:gd name="T5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" h="17">
                  <a:moveTo>
                    <a:pt x="0" y="15"/>
                  </a:moveTo>
                  <a:lnTo>
                    <a:pt x="2" y="15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10" y="2"/>
                  </a:lnTo>
                  <a:lnTo>
                    <a:pt x="7" y="2"/>
                  </a:lnTo>
                  <a:lnTo>
                    <a:pt x="7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2" y="17"/>
                  </a:lnTo>
                  <a:lnTo>
                    <a:pt x="0" y="1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199" name="Freeform 357"/>
            <p:cNvSpPr>
              <a:spLocks/>
            </p:cNvSpPr>
            <p:nvPr/>
          </p:nvSpPr>
          <p:spPr bwMode="auto">
            <a:xfrm>
              <a:off x="6518552" y="2364940"/>
              <a:ext cx="21122" cy="15841"/>
            </a:xfrm>
            <a:custGeom>
              <a:avLst/>
              <a:gdLst>
                <a:gd name="T0" fmla="*/ 0 w 16"/>
                <a:gd name="T1" fmla="*/ 10 h 12"/>
                <a:gd name="T2" fmla="*/ 0 w 16"/>
                <a:gd name="T3" fmla="*/ 7 h 12"/>
                <a:gd name="T4" fmla="*/ 3 w 16"/>
                <a:gd name="T5" fmla="*/ 7 h 12"/>
                <a:gd name="T6" fmla="*/ 3 w 16"/>
                <a:gd name="T7" fmla="*/ 5 h 12"/>
                <a:gd name="T8" fmla="*/ 5 w 16"/>
                <a:gd name="T9" fmla="*/ 5 h 12"/>
                <a:gd name="T10" fmla="*/ 5 w 16"/>
                <a:gd name="T11" fmla="*/ 2 h 12"/>
                <a:gd name="T12" fmla="*/ 8 w 16"/>
                <a:gd name="T13" fmla="*/ 2 h 12"/>
                <a:gd name="T14" fmla="*/ 10 w 16"/>
                <a:gd name="T15" fmla="*/ 0 h 12"/>
                <a:gd name="T16" fmla="*/ 13 w 16"/>
                <a:gd name="T17" fmla="*/ 0 h 12"/>
                <a:gd name="T18" fmla="*/ 16 w 16"/>
                <a:gd name="T19" fmla="*/ 0 h 12"/>
                <a:gd name="T20" fmla="*/ 16 w 16"/>
                <a:gd name="T21" fmla="*/ 2 h 12"/>
                <a:gd name="T22" fmla="*/ 13 w 16"/>
                <a:gd name="T23" fmla="*/ 2 h 12"/>
                <a:gd name="T24" fmla="*/ 10 w 16"/>
                <a:gd name="T25" fmla="*/ 2 h 12"/>
                <a:gd name="T26" fmla="*/ 10 w 16"/>
                <a:gd name="T27" fmla="*/ 5 h 12"/>
                <a:gd name="T28" fmla="*/ 10 w 16"/>
                <a:gd name="T29" fmla="*/ 7 h 12"/>
                <a:gd name="T30" fmla="*/ 8 w 16"/>
                <a:gd name="T31" fmla="*/ 7 h 12"/>
                <a:gd name="T32" fmla="*/ 8 w 16"/>
                <a:gd name="T33" fmla="*/ 10 h 12"/>
                <a:gd name="T34" fmla="*/ 5 w 16"/>
                <a:gd name="T35" fmla="*/ 10 h 12"/>
                <a:gd name="T36" fmla="*/ 5 w 16"/>
                <a:gd name="T37" fmla="*/ 12 h 12"/>
                <a:gd name="T38" fmla="*/ 3 w 16"/>
                <a:gd name="T39" fmla="*/ 12 h 12"/>
                <a:gd name="T40" fmla="*/ 3 w 16"/>
                <a:gd name="T41" fmla="*/ 10 h 12"/>
                <a:gd name="T42" fmla="*/ 0 w 16"/>
                <a:gd name="T4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8" y="7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0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0" name="Freeform 358"/>
            <p:cNvSpPr>
              <a:spLocks/>
            </p:cNvSpPr>
            <p:nvPr/>
          </p:nvSpPr>
          <p:spPr bwMode="auto">
            <a:xfrm>
              <a:off x="6518552" y="2317415"/>
              <a:ext cx="21122" cy="23762"/>
            </a:xfrm>
            <a:custGeom>
              <a:avLst/>
              <a:gdLst>
                <a:gd name="T0" fmla="*/ 0 w 16"/>
                <a:gd name="T1" fmla="*/ 15 h 18"/>
                <a:gd name="T2" fmla="*/ 3 w 16"/>
                <a:gd name="T3" fmla="*/ 15 h 18"/>
                <a:gd name="T4" fmla="*/ 3 w 16"/>
                <a:gd name="T5" fmla="*/ 13 h 18"/>
                <a:gd name="T6" fmla="*/ 3 w 16"/>
                <a:gd name="T7" fmla="*/ 10 h 18"/>
                <a:gd name="T8" fmla="*/ 3 w 16"/>
                <a:gd name="T9" fmla="*/ 8 h 18"/>
                <a:gd name="T10" fmla="*/ 3 w 16"/>
                <a:gd name="T11" fmla="*/ 5 h 18"/>
                <a:gd name="T12" fmla="*/ 5 w 16"/>
                <a:gd name="T13" fmla="*/ 5 h 18"/>
                <a:gd name="T14" fmla="*/ 5 w 16"/>
                <a:gd name="T15" fmla="*/ 3 h 18"/>
                <a:gd name="T16" fmla="*/ 8 w 16"/>
                <a:gd name="T17" fmla="*/ 5 h 18"/>
                <a:gd name="T18" fmla="*/ 10 w 16"/>
                <a:gd name="T19" fmla="*/ 5 h 18"/>
                <a:gd name="T20" fmla="*/ 10 w 16"/>
                <a:gd name="T21" fmla="*/ 3 h 18"/>
                <a:gd name="T22" fmla="*/ 10 w 16"/>
                <a:gd name="T23" fmla="*/ 0 h 18"/>
                <a:gd name="T24" fmla="*/ 10 w 16"/>
                <a:gd name="T25" fmla="*/ 3 h 18"/>
                <a:gd name="T26" fmla="*/ 13 w 16"/>
                <a:gd name="T27" fmla="*/ 3 h 18"/>
                <a:gd name="T28" fmla="*/ 16 w 16"/>
                <a:gd name="T29" fmla="*/ 3 h 18"/>
                <a:gd name="T30" fmla="*/ 16 w 16"/>
                <a:gd name="T31" fmla="*/ 5 h 18"/>
                <a:gd name="T32" fmla="*/ 13 w 16"/>
                <a:gd name="T33" fmla="*/ 5 h 18"/>
                <a:gd name="T34" fmla="*/ 13 w 16"/>
                <a:gd name="T35" fmla="*/ 8 h 18"/>
                <a:gd name="T36" fmla="*/ 10 w 16"/>
                <a:gd name="T37" fmla="*/ 8 h 18"/>
                <a:gd name="T38" fmla="*/ 8 w 16"/>
                <a:gd name="T39" fmla="*/ 8 h 18"/>
                <a:gd name="T40" fmla="*/ 8 w 16"/>
                <a:gd name="T41" fmla="*/ 10 h 18"/>
                <a:gd name="T42" fmla="*/ 5 w 16"/>
                <a:gd name="T43" fmla="*/ 10 h 18"/>
                <a:gd name="T44" fmla="*/ 5 w 16"/>
                <a:gd name="T45" fmla="*/ 13 h 18"/>
                <a:gd name="T46" fmla="*/ 5 w 16"/>
                <a:gd name="T47" fmla="*/ 15 h 18"/>
                <a:gd name="T48" fmla="*/ 5 w 16"/>
                <a:gd name="T49" fmla="*/ 18 h 18"/>
                <a:gd name="T50" fmla="*/ 3 w 16"/>
                <a:gd name="T51" fmla="*/ 18 h 18"/>
                <a:gd name="T52" fmla="*/ 3 w 16"/>
                <a:gd name="T53" fmla="*/ 15 h 18"/>
                <a:gd name="T54" fmla="*/ 0 w 16"/>
                <a:gd name="T5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" h="18">
                  <a:moveTo>
                    <a:pt x="0" y="15"/>
                  </a:moveTo>
                  <a:lnTo>
                    <a:pt x="3" y="15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3" y="8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5" y="18"/>
                  </a:lnTo>
                  <a:lnTo>
                    <a:pt x="3" y="18"/>
                  </a:lnTo>
                  <a:lnTo>
                    <a:pt x="3" y="15"/>
                  </a:lnTo>
                  <a:lnTo>
                    <a:pt x="0" y="1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1" name="Freeform 359"/>
            <p:cNvSpPr>
              <a:spLocks/>
            </p:cNvSpPr>
            <p:nvPr/>
          </p:nvSpPr>
          <p:spPr bwMode="auto">
            <a:xfrm>
              <a:off x="6686208" y="2421705"/>
              <a:ext cx="13201" cy="17162"/>
            </a:xfrm>
            <a:custGeom>
              <a:avLst/>
              <a:gdLst>
                <a:gd name="T0" fmla="*/ 0 w 10"/>
                <a:gd name="T1" fmla="*/ 7 h 13"/>
                <a:gd name="T2" fmla="*/ 0 w 10"/>
                <a:gd name="T3" fmla="*/ 5 h 13"/>
                <a:gd name="T4" fmla="*/ 3 w 10"/>
                <a:gd name="T5" fmla="*/ 5 h 13"/>
                <a:gd name="T6" fmla="*/ 3 w 10"/>
                <a:gd name="T7" fmla="*/ 7 h 13"/>
                <a:gd name="T8" fmla="*/ 3 w 10"/>
                <a:gd name="T9" fmla="*/ 5 h 13"/>
                <a:gd name="T10" fmla="*/ 3 w 10"/>
                <a:gd name="T11" fmla="*/ 2 h 13"/>
                <a:gd name="T12" fmla="*/ 5 w 10"/>
                <a:gd name="T13" fmla="*/ 2 h 13"/>
                <a:gd name="T14" fmla="*/ 5 w 10"/>
                <a:gd name="T15" fmla="*/ 0 h 13"/>
                <a:gd name="T16" fmla="*/ 5 w 10"/>
                <a:gd name="T17" fmla="*/ 2 h 13"/>
                <a:gd name="T18" fmla="*/ 5 w 10"/>
                <a:gd name="T19" fmla="*/ 0 h 13"/>
                <a:gd name="T20" fmla="*/ 8 w 10"/>
                <a:gd name="T21" fmla="*/ 0 h 13"/>
                <a:gd name="T22" fmla="*/ 10 w 10"/>
                <a:gd name="T23" fmla="*/ 0 h 13"/>
                <a:gd name="T24" fmla="*/ 10 w 10"/>
                <a:gd name="T25" fmla="*/ 2 h 13"/>
                <a:gd name="T26" fmla="*/ 8 w 10"/>
                <a:gd name="T27" fmla="*/ 2 h 13"/>
                <a:gd name="T28" fmla="*/ 10 w 10"/>
                <a:gd name="T29" fmla="*/ 2 h 13"/>
                <a:gd name="T30" fmla="*/ 8 w 10"/>
                <a:gd name="T31" fmla="*/ 2 h 13"/>
                <a:gd name="T32" fmla="*/ 8 w 10"/>
                <a:gd name="T33" fmla="*/ 5 h 13"/>
                <a:gd name="T34" fmla="*/ 8 w 10"/>
                <a:gd name="T35" fmla="*/ 7 h 13"/>
                <a:gd name="T36" fmla="*/ 5 w 10"/>
                <a:gd name="T37" fmla="*/ 7 h 13"/>
                <a:gd name="T38" fmla="*/ 8 w 10"/>
                <a:gd name="T39" fmla="*/ 7 h 13"/>
                <a:gd name="T40" fmla="*/ 8 w 10"/>
                <a:gd name="T41" fmla="*/ 10 h 13"/>
                <a:gd name="T42" fmla="*/ 5 w 10"/>
                <a:gd name="T43" fmla="*/ 10 h 13"/>
                <a:gd name="T44" fmla="*/ 5 w 10"/>
                <a:gd name="T45" fmla="*/ 13 h 13"/>
                <a:gd name="T46" fmla="*/ 3 w 10"/>
                <a:gd name="T47" fmla="*/ 13 h 13"/>
                <a:gd name="T48" fmla="*/ 3 w 10"/>
                <a:gd name="T49" fmla="*/ 10 h 13"/>
                <a:gd name="T50" fmla="*/ 0 w 10"/>
                <a:gd name="T51" fmla="*/ 10 h 13"/>
                <a:gd name="T52" fmla="*/ 3 w 10"/>
                <a:gd name="T53" fmla="*/ 10 h 13"/>
                <a:gd name="T54" fmla="*/ 0 w 10"/>
                <a:gd name="T55" fmla="*/ 10 h 13"/>
                <a:gd name="T56" fmla="*/ 0 w 10"/>
                <a:gd name="T5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3">
                  <a:moveTo>
                    <a:pt x="0" y="7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8" y="5"/>
                  </a:lnTo>
                  <a:lnTo>
                    <a:pt x="8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7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2" name="Freeform 360"/>
            <p:cNvSpPr>
              <a:spLocks/>
            </p:cNvSpPr>
            <p:nvPr/>
          </p:nvSpPr>
          <p:spPr bwMode="auto">
            <a:xfrm>
              <a:off x="6742974" y="2360979"/>
              <a:ext cx="13201" cy="17162"/>
            </a:xfrm>
            <a:custGeom>
              <a:avLst/>
              <a:gdLst>
                <a:gd name="T0" fmla="*/ 0 w 10"/>
                <a:gd name="T1" fmla="*/ 10 h 13"/>
                <a:gd name="T2" fmla="*/ 0 w 10"/>
                <a:gd name="T3" fmla="*/ 8 h 13"/>
                <a:gd name="T4" fmla="*/ 3 w 10"/>
                <a:gd name="T5" fmla="*/ 8 h 13"/>
                <a:gd name="T6" fmla="*/ 3 w 10"/>
                <a:gd name="T7" fmla="*/ 5 h 13"/>
                <a:gd name="T8" fmla="*/ 5 w 10"/>
                <a:gd name="T9" fmla="*/ 5 h 13"/>
                <a:gd name="T10" fmla="*/ 5 w 10"/>
                <a:gd name="T11" fmla="*/ 3 h 13"/>
                <a:gd name="T12" fmla="*/ 5 w 10"/>
                <a:gd name="T13" fmla="*/ 0 h 13"/>
                <a:gd name="T14" fmla="*/ 8 w 10"/>
                <a:gd name="T15" fmla="*/ 0 h 13"/>
                <a:gd name="T16" fmla="*/ 10 w 10"/>
                <a:gd name="T17" fmla="*/ 0 h 13"/>
                <a:gd name="T18" fmla="*/ 10 w 10"/>
                <a:gd name="T19" fmla="*/ 3 h 13"/>
                <a:gd name="T20" fmla="*/ 8 w 10"/>
                <a:gd name="T21" fmla="*/ 3 h 13"/>
                <a:gd name="T22" fmla="*/ 8 w 10"/>
                <a:gd name="T23" fmla="*/ 5 h 13"/>
                <a:gd name="T24" fmla="*/ 10 w 10"/>
                <a:gd name="T25" fmla="*/ 5 h 13"/>
                <a:gd name="T26" fmla="*/ 10 w 10"/>
                <a:gd name="T27" fmla="*/ 3 h 13"/>
                <a:gd name="T28" fmla="*/ 10 w 10"/>
                <a:gd name="T29" fmla="*/ 5 h 13"/>
                <a:gd name="T30" fmla="*/ 10 w 10"/>
                <a:gd name="T31" fmla="*/ 8 h 13"/>
                <a:gd name="T32" fmla="*/ 8 w 10"/>
                <a:gd name="T33" fmla="*/ 8 h 13"/>
                <a:gd name="T34" fmla="*/ 8 w 10"/>
                <a:gd name="T35" fmla="*/ 10 h 13"/>
                <a:gd name="T36" fmla="*/ 8 w 10"/>
                <a:gd name="T37" fmla="*/ 13 h 13"/>
                <a:gd name="T38" fmla="*/ 5 w 10"/>
                <a:gd name="T39" fmla="*/ 13 h 13"/>
                <a:gd name="T40" fmla="*/ 5 w 10"/>
                <a:gd name="T41" fmla="*/ 10 h 13"/>
                <a:gd name="T42" fmla="*/ 5 w 10"/>
                <a:gd name="T43" fmla="*/ 13 h 13"/>
                <a:gd name="T44" fmla="*/ 3 w 10"/>
                <a:gd name="T45" fmla="*/ 13 h 13"/>
                <a:gd name="T46" fmla="*/ 3 w 10"/>
                <a:gd name="T47" fmla="*/ 10 h 13"/>
                <a:gd name="T48" fmla="*/ 3 w 10"/>
                <a:gd name="T49" fmla="*/ 13 h 13"/>
                <a:gd name="T50" fmla="*/ 3 w 10"/>
                <a:gd name="T51" fmla="*/ 10 h 13"/>
                <a:gd name="T52" fmla="*/ 0 w 10"/>
                <a:gd name="T53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8" y="3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0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3" name="Freeform 361"/>
            <p:cNvSpPr>
              <a:spLocks/>
            </p:cNvSpPr>
            <p:nvPr/>
          </p:nvSpPr>
          <p:spPr bwMode="auto">
            <a:xfrm>
              <a:off x="6655845" y="2430946"/>
              <a:ext cx="13201" cy="14521"/>
            </a:xfrm>
            <a:custGeom>
              <a:avLst/>
              <a:gdLst>
                <a:gd name="T0" fmla="*/ 0 w 10"/>
                <a:gd name="T1" fmla="*/ 8 h 11"/>
                <a:gd name="T2" fmla="*/ 0 w 10"/>
                <a:gd name="T3" fmla="*/ 6 h 11"/>
                <a:gd name="T4" fmla="*/ 3 w 10"/>
                <a:gd name="T5" fmla="*/ 6 h 11"/>
                <a:gd name="T6" fmla="*/ 3 w 10"/>
                <a:gd name="T7" fmla="*/ 3 h 11"/>
                <a:gd name="T8" fmla="*/ 3 w 10"/>
                <a:gd name="T9" fmla="*/ 6 h 11"/>
                <a:gd name="T10" fmla="*/ 5 w 10"/>
                <a:gd name="T11" fmla="*/ 6 h 11"/>
                <a:gd name="T12" fmla="*/ 5 w 10"/>
                <a:gd name="T13" fmla="*/ 3 h 11"/>
                <a:gd name="T14" fmla="*/ 3 w 10"/>
                <a:gd name="T15" fmla="*/ 3 h 11"/>
                <a:gd name="T16" fmla="*/ 5 w 10"/>
                <a:gd name="T17" fmla="*/ 3 h 11"/>
                <a:gd name="T18" fmla="*/ 5 w 10"/>
                <a:gd name="T19" fmla="*/ 0 h 11"/>
                <a:gd name="T20" fmla="*/ 8 w 10"/>
                <a:gd name="T21" fmla="*/ 0 h 11"/>
                <a:gd name="T22" fmla="*/ 8 w 10"/>
                <a:gd name="T23" fmla="*/ 3 h 11"/>
                <a:gd name="T24" fmla="*/ 10 w 10"/>
                <a:gd name="T25" fmla="*/ 3 h 11"/>
                <a:gd name="T26" fmla="*/ 8 w 10"/>
                <a:gd name="T27" fmla="*/ 3 h 11"/>
                <a:gd name="T28" fmla="*/ 10 w 10"/>
                <a:gd name="T29" fmla="*/ 3 h 11"/>
                <a:gd name="T30" fmla="*/ 10 w 10"/>
                <a:gd name="T31" fmla="*/ 6 h 11"/>
                <a:gd name="T32" fmla="*/ 8 w 10"/>
                <a:gd name="T33" fmla="*/ 6 h 11"/>
                <a:gd name="T34" fmla="*/ 8 w 10"/>
                <a:gd name="T35" fmla="*/ 8 h 11"/>
                <a:gd name="T36" fmla="*/ 5 w 10"/>
                <a:gd name="T37" fmla="*/ 8 h 11"/>
                <a:gd name="T38" fmla="*/ 5 w 10"/>
                <a:gd name="T39" fmla="*/ 11 h 11"/>
                <a:gd name="T40" fmla="*/ 3 w 10"/>
                <a:gd name="T41" fmla="*/ 11 h 11"/>
                <a:gd name="T42" fmla="*/ 0 w 10"/>
                <a:gd name="T43" fmla="*/ 11 h 11"/>
                <a:gd name="T44" fmla="*/ 0 w 10"/>
                <a:gd name="T4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11">
                  <a:moveTo>
                    <a:pt x="0" y="8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3" y="3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0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0" y="8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4" name="Freeform 362"/>
            <p:cNvSpPr>
              <a:spLocks/>
            </p:cNvSpPr>
            <p:nvPr/>
          </p:nvSpPr>
          <p:spPr bwMode="auto">
            <a:xfrm>
              <a:off x="6531754" y="2371540"/>
              <a:ext cx="17162" cy="13201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2 h 10"/>
                <a:gd name="T4" fmla="*/ 3 w 13"/>
                <a:gd name="T5" fmla="*/ 2 h 10"/>
                <a:gd name="T6" fmla="*/ 6 w 13"/>
                <a:gd name="T7" fmla="*/ 2 h 10"/>
                <a:gd name="T8" fmla="*/ 6 w 13"/>
                <a:gd name="T9" fmla="*/ 0 h 10"/>
                <a:gd name="T10" fmla="*/ 6 w 13"/>
                <a:gd name="T11" fmla="*/ 2 h 10"/>
                <a:gd name="T12" fmla="*/ 8 w 13"/>
                <a:gd name="T13" fmla="*/ 2 h 10"/>
                <a:gd name="T14" fmla="*/ 8 w 13"/>
                <a:gd name="T15" fmla="*/ 5 h 10"/>
                <a:gd name="T16" fmla="*/ 6 w 13"/>
                <a:gd name="T17" fmla="*/ 5 h 10"/>
                <a:gd name="T18" fmla="*/ 6 w 13"/>
                <a:gd name="T19" fmla="*/ 7 h 10"/>
                <a:gd name="T20" fmla="*/ 6 w 13"/>
                <a:gd name="T21" fmla="*/ 5 h 10"/>
                <a:gd name="T22" fmla="*/ 8 w 13"/>
                <a:gd name="T23" fmla="*/ 5 h 10"/>
                <a:gd name="T24" fmla="*/ 8 w 13"/>
                <a:gd name="T25" fmla="*/ 2 h 10"/>
                <a:gd name="T26" fmla="*/ 11 w 13"/>
                <a:gd name="T27" fmla="*/ 2 h 10"/>
                <a:gd name="T28" fmla="*/ 13 w 13"/>
                <a:gd name="T29" fmla="*/ 2 h 10"/>
                <a:gd name="T30" fmla="*/ 13 w 13"/>
                <a:gd name="T31" fmla="*/ 5 h 10"/>
                <a:gd name="T32" fmla="*/ 11 w 13"/>
                <a:gd name="T33" fmla="*/ 5 h 10"/>
                <a:gd name="T34" fmla="*/ 11 w 13"/>
                <a:gd name="T35" fmla="*/ 7 h 10"/>
                <a:gd name="T36" fmla="*/ 8 w 13"/>
                <a:gd name="T37" fmla="*/ 7 h 10"/>
                <a:gd name="T38" fmla="*/ 8 w 13"/>
                <a:gd name="T39" fmla="*/ 10 h 10"/>
                <a:gd name="T40" fmla="*/ 6 w 13"/>
                <a:gd name="T41" fmla="*/ 10 h 10"/>
                <a:gd name="T42" fmla="*/ 3 w 13"/>
                <a:gd name="T43" fmla="*/ 10 h 10"/>
                <a:gd name="T44" fmla="*/ 3 w 13"/>
                <a:gd name="T45" fmla="*/ 7 h 10"/>
                <a:gd name="T46" fmla="*/ 0 w 13"/>
                <a:gd name="T47" fmla="*/ 7 h 10"/>
                <a:gd name="T48" fmla="*/ 0 w 13"/>
                <a:gd name="T4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5"/>
                  </a:lnTo>
                  <a:lnTo>
                    <a:pt x="6" y="5"/>
                  </a:lnTo>
                  <a:lnTo>
                    <a:pt x="6" y="7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8" y="7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3" y="10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5" name="Freeform 363"/>
            <p:cNvSpPr>
              <a:spLocks/>
            </p:cNvSpPr>
            <p:nvPr/>
          </p:nvSpPr>
          <p:spPr bwMode="auto">
            <a:xfrm>
              <a:off x="6733733" y="2380781"/>
              <a:ext cx="13201" cy="10561"/>
            </a:xfrm>
            <a:custGeom>
              <a:avLst/>
              <a:gdLst>
                <a:gd name="T0" fmla="*/ 0 w 10"/>
                <a:gd name="T1" fmla="*/ 5 h 8"/>
                <a:gd name="T2" fmla="*/ 0 w 10"/>
                <a:gd name="T3" fmla="*/ 3 h 8"/>
                <a:gd name="T4" fmla="*/ 2 w 10"/>
                <a:gd name="T5" fmla="*/ 3 h 8"/>
                <a:gd name="T6" fmla="*/ 2 w 10"/>
                <a:gd name="T7" fmla="*/ 0 h 8"/>
                <a:gd name="T8" fmla="*/ 5 w 10"/>
                <a:gd name="T9" fmla="*/ 0 h 8"/>
                <a:gd name="T10" fmla="*/ 7 w 10"/>
                <a:gd name="T11" fmla="*/ 0 h 8"/>
                <a:gd name="T12" fmla="*/ 7 w 10"/>
                <a:gd name="T13" fmla="*/ 3 h 8"/>
                <a:gd name="T14" fmla="*/ 10 w 10"/>
                <a:gd name="T15" fmla="*/ 3 h 8"/>
                <a:gd name="T16" fmla="*/ 7 w 10"/>
                <a:gd name="T17" fmla="*/ 3 h 8"/>
                <a:gd name="T18" fmla="*/ 7 w 10"/>
                <a:gd name="T19" fmla="*/ 5 h 8"/>
                <a:gd name="T20" fmla="*/ 7 w 10"/>
                <a:gd name="T21" fmla="*/ 8 h 8"/>
                <a:gd name="T22" fmla="*/ 7 w 10"/>
                <a:gd name="T23" fmla="*/ 5 h 8"/>
                <a:gd name="T24" fmla="*/ 7 w 10"/>
                <a:gd name="T25" fmla="*/ 8 h 8"/>
                <a:gd name="T26" fmla="*/ 5 w 10"/>
                <a:gd name="T27" fmla="*/ 8 h 8"/>
                <a:gd name="T28" fmla="*/ 2 w 10"/>
                <a:gd name="T29" fmla="*/ 8 h 8"/>
                <a:gd name="T30" fmla="*/ 5 w 10"/>
                <a:gd name="T31" fmla="*/ 8 h 8"/>
                <a:gd name="T32" fmla="*/ 2 w 10"/>
                <a:gd name="T33" fmla="*/ 8 h 8"/>
                <a:gd name="T34" fmla="*/ 2 w 10"/>
                <a:gd name="T35" fmla="*/ 5 h 8"/>
                <a:gd name="T36" fmla="*/ 2 w 10"/>
                <a:gd name="T37" fmla="*/ 8 h 8"/>
                <a:gd name="T38" fmla="*/ 0 w 10"/>
                <a:gd name="T39" fmla="*/ 8 h 8"/>
                <a:gd name="T40" fmla="*/ 0 w 10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8">
                  <a:moveTo>
                    <a:pt x="0" y="5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7" y="8"/>
                  </a:lnTo>
                  <a:lnTo>
                    <a:pt x="7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2" y="8"/>
                  </a:lnTo>
                  <a:lnTo>
                    <a:pt x="5" y="8"/>
                  </a:lnTo>
                  <a:lnTo>
                    <a:pt x="2" y="8"/>
                  </a:lnTo>
                  <a:lnTo>
                    <a:pt x="2" y="5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6" name="Freeform 364"/>
            <p:cNvSpPr>
              <a:spLocks/>
            </p:cNvSpPr>
            <p:nvPr/>
          </p:nvSpPr>
          <p:spPr bwMode="auto">
            <a:xfrm>
              <a:off x="6548915" y="2358339"/>
              <a:ext cx="6601" cy="22442"/>
            </a:xfrm>
            <a:custGeom>
              <a:avLst/>
              <a:gdLst>
                <a:gd name="T0" fmla="*/ 0 w 5"/>
                <a:gd name="T1" fmla="*/ 10 h 17"/>
                <a:gd name="T2" fmla="*/ 0 w 5"/>
                <a:gd name="T3" fmla="*/ 7 h 17"/>
                <a:gd name="T4" fmla="*/ 0 w 5"/>
                <a:gd name="T5" fmla="*/ 5 h 17"/>
                <a:gd name="T6" fmla="*/ 0 w 5"/>
                <a:gd name="T7" fmla="*/ 2 h 17"/>
                <a:gd name="T8" fmla="*/ 3 w 5"/>
                <a:gd name="T9" fmla="*/ 2 h 17"/>
                <a:gd name="T10" fmla="*/ 3 w 5"/>
                <a:gd name="T11" fmla="*/ 5 h 17"/>
                <a:gd name="T12" fmla="*/ 3 w 5"/>
                <a:gd name="T13" fmla="*/ 2 h 17"/>
                <a:gd name="T14" fmla="*/ 3 w 5"/>
                <a:gd name="T15" fmla="*/ 0 h 17"/>
                <a:gd name="T16" fmla="*/ 3 w 5"/>
                <a:gd name="T17" fmla="*/ 2 h 17"/>
                <a:gd name="T18" fmla="*/ 5 w 5"/>
                <a:gd name="T19" fmla="*/ 2 h 17"/>
                <a:gd name="T20" fmla="*/ 5 w 5"/>
                <a:gd name="T21" fmla="*/ 5 h 17"/>
                <a:gd name="T22" fmla="*/ 5 w 5"/>
                <a:gd name="T23" fmla="*/ 7 h 17"/>
                <a:gd name="T24" fmla="*/ 5 w 5"/>
                <a:gd name="T25" fmla="*/ 10 h 17"/>
                <a:gd name="T26" fmla="*/ 5 w 5"/>
                <a:gd name="T27" fmla="*/ 12 h 17"/>
                <a:gd name="T28" fmla="*/ 5 w 5"/>
                <a:gd name="T29" fmla="*/ 15 h 17"/>
                <a:gd name="T30" fmla="*/ 3 w 5"/>
                <a:gd name="T31" fmla="*/ 15 h 17"/>
                <a:gd name="T32" fmla="*/ 3 w 5"/>
                <a:gd name="T33" fmla="*/ 17 h 17"/>
                <a:gd name="T34" fmla="*/ 5 w 5"/>
                <a:gd name="T35" fmla="*/ 17 h 17"/>
                <a:gd name="T36" fmla="*/ 3 w 5"/>
                <a:gd name="T37" fmla="*/ 17 h 17"/>
                <a:gd name="T38" fmla="*/ 3 w 5"/>
                <a:gd name="T39" fmla="*/ 15 h 17"/>
                <a:gd name="T40" fmla="*/ 0 w 5"/>
                <a:gd name="T41" fmla="*/ 15 h 17"/>
                <a:gd name="T42" fmla="*/ 0 w 5"/>
                <a:gd name="T43" fmla="*/ 12 h 17"/>
                <a:gd name="T44" fmla="*/ 0 w 5"/>
                <a:gd name="T45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" h="17">
                  <a:moveTo>
                    <a:pt x="0" y="10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7" name="Freeform 365"/>
            <p:cNvSpPr>
              <a:spLocks/>
            </p:cNvSpPr>
            <p:nvPr/>
          </p:nvSpPr>
          <p:spPr bwMode="auto">
            <a:xfrm>
              <a:off x="6535714" y="2324016"/>
              <a:ext cx="13201" cy="17162"/>
            </a:xfrm>
            <a:custGeom>
              <a:avLst/>
              <a:gdLst>
                <a:gd name="T0" fmla="*/ 0 w 10"/>
                <a:gd name="T1" fmla="*/ 13 h 13"/>
                <a:gd name="T2" fmla="*/ 0 w 10"/>
                <a:gd name="T3" fmla="*/ 10 h 13"/>
                <a:gd name="T4" fmla="*/ 3 w 10"/>
                <a:gd name="T5" fmla="*/ 10 h 13"/>
                <a:gd name="T6" fmla="*/ 3 w 10"/>
                <a:gd name="T7" fmla="*/ 8 h 13"/>
                <a:gd name="T8" fmla="*/ 3 w 10"/>
                <a:gd name="T9" fmla="*/ 5 h 13"/>
                <a:gd name="T10" fmla="*/ 5 w 10"/>
                <a:gd name="T11" fmla="*/ 5 h 13"/>
                <a:gd name="T12" fmla="*/ 5 w 10"/>
                <a:gd name="T13" fmla="*/ 3 h 13"/>
                <a:gd name="T14" fmla="*/ 5 w 10"/>
                <a:gd name="T15" fmla="*/ 0 h 13"/>
                <a:gd name="T16" fmla="*/ 8 w 10"/>
                <a:gd name="T17" fmla="*/ 0 h 13"/>
                <a:gd name="T18" fmla="*/ 10 w 10"/>
                <a:gd name="T19" fmla="*/ 0 h 13"/>
                <a:gd name="T20" fmla="*/ 10 w 10"/>
                <a:gd name="T21" fmla="*/ 3 h 13"/>
                <a:gd name="T22" fmla="*/ 8 w 10"/>
                <a:gd name="T23" fmla="*/ 3 h 13"/>
                <a:gd name="T24" fmla="*/ 10 w 10"/>
                <a:gd name="T25" fmla="*/ 3 h 13"/>
                <a:gd name="T26" fmla="*/ 8 w 10"/>
                <a:gd name="T27" fmla="*/ 3 h 13"/>
                <a:gd name="T28" fmla="*/ 10 w 10"/>
                <a:gd name="T29" fmla="*/ 3 h 13"/>
                <a:gd name="T30" fmla="*/ 10 w 10"/>
                <a:gd name="T31" fmla="*/ 5 h 13"/>
                <a:gd name="T32" fmla="*/ 8 w 10"/>
                <a:gd name="T33" fmla="*/ 5 h 13"/>
                <a:gd name="T34" fmla="*/ 8 w 10"/>
                <a:gd name="T35" fmla="*/ 8 h 13"/>
                <a:gd name="T36" fmla="*/ 8 w 10"/>
                <a:gd name="T37" fmla="*/ 10 h 13"/>
                <a:gd name="T38" fmla="*/ 5 w 10"/>
                <a:gd name="T39" fmla="*/ 10 h 13"/>
                <a:gd name="T40" fmla="*/ 3 w 10"/>
                <a:gd name="T41" fmla="*/ 10 h 13"/>
                <a:gd name="T42" fmla="*/ 3 w 10"/>
                <a:gd name="T43" fmla="*/ 13 h 13"/>
                <a:gd name="T44" fmla="*/ 0 w 10"/>
                <a:gd name="T4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13">
                  <a:moveTo>
                    <a:pt x="0" y="13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3" y="8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8" y="5"/>
                  </a:lnTo>
                  <a:lnTo>
                    <a:pt x="8" y="8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0" y="1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8" name="Freeform 366"/>
            <p:cNvSpPr>
              <a:spLocks/>
            </p:cNvSpPr>
            <p:nvPr/>
          </p:nvSpPr>
          <p:spPr bwMode="auto">
            <a:xfrm>
              <a:off x="6518552" y="2378141"/>
              <a:ext cx="17162" cy="9241"/>
            </a:xfrm>
            <a:custGeom>
              <a:avLst/>
              <a:gdLst>
                <a:gd name="T0" fmla="*/ 0 w 13"/>
                <a:gd name="T1" fmla="*/ 5 h 7"/>
                <a:gd name="T2" fmla="*/ 3 w 13"/>
                <a:gd name="T3" fmla="*/ 2 h 7"/>
                <a:gd name="T4" fmla="*/ 5 w 13"/>
                <a:gd name="T5" fmla="*/ 2 h 7"/>
                <a:gd name="T6" fmla="*/ 5 w 13"/>
                <a:gd name="T7" fmla="*/ 0 h 7"/>
                <a:gd name="T8" fmla="*/ 8 w 13"/>
                <a:gd name="T9" fmla="*/ 0 h 7"/>
                <a:gd name="T10" fmla="*/ 10 w 13"/>
                <a:gd name="T11" fmla="*/ 0 h 7"/>
                <a:gd name="T12" fmla="*/ 10 w 13"/>
                <a:gd name="T13" fmla="*/ 2 h 7"/>
                <a:gd name="T14" fmla="*/ 13 w 13"/>
                <a:gd name="T15" fmla="*/ 2 h 7"/>
                <a:gd name="T16" fmla="*/ 13 w 13"/>
                <a:gd name="T17" fmla="*/ 5 h 7"/>
                <a:gd name="T18" fmla="*/ 10 w 13"/>
                <a:gd name="T19" fmla="*/ 5 h 7"/>
                <a:gd name="T20" fmla="*/ 8 w 13"/>
                <a:gd name="T21" fmla="*/ 5 h 7"/>
                <a:gd name="T22" fmla="*/ 8 w 13"/>
                <a:gd name="T23" fmla="*/ 7 h 7"/>
                <a:gd name="T24" fmla="*/ 5 w 13"/>
                <a:gd name="T25" fmla="*/ 7 h 7"/>
                <a:gd name="T26" fmla="*/ 3 w 13"/>
                <a:gd name="T27" fmla="*/ 7 h 7"/>
                <a:gd name="T28" fmla="*/ 0 w 13"/>
                <a:gd name="T29" fmla="*/ 7 h 7"/>
                <a:gd name="T30" fmla="*/ 0 w 13"/>
                <a:gd name="T3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7">
                  <a:moveTo>
                    <a:pt x="0" y="5"/>
                  </a:move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3" y="2"/>
                  </a:lnTo>
                  <a:lnTo>
                    <a:pt x="13" y="5"/>
                  </a:lnTo>
                  <a:lnTo>
                    <a:pt x="10" y="5"/>
                  </a:lnTo>
                  <a:lnTo>
                    <a:pt x="8" y="5"/>
                  </a:lnTo>
                  <a:lnTo>
                    <a:pt x="8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09" name="Freeform 367"/>
            <p:cNvSpPr>
              <a:spLocks/>
            </p:cNvSpPr>
            <p:nvPr/>
          </p:nvSpPr>
          <p:spPr bwMode="auto">
            <a:xfrm>
              <a:off x="6770696" y="2341177"/>
              <a:ext cx="13201" cy="13201"/>
            </a:xfrm>
            <a:custGeom>
              <a:avLst/>
              <a:gdLst>
                <a:gd name="T0" fmla="*/ 0 w 10"/>
                <a:gd name="T1" fmla="*/ 8 h 10"/>
                <a:gd name="T2" fmla="*/ 2 w 10"/>
                <a:gd name="T3" fmla="*/ 5 h 10"/>
                <a:gd name="T4" fmla="*/ 2 w 10"/>
                <a:gd name="T5" fmla="*/ 3 h 10"/>
                <a:gd name="T6" fmla="*/ 5 w 10"/>
                <a:gd name="T7" fmla="*/ 3 h 10"/>
                <a:gd name="T8" fmla="*/ 5 w 10"/>
                <a:gd name="T9" fmla="*/ 0 h 10"/>
                <a:gd name="T10" fmla="*/ 7 w 10"/>
                <a:gd name="T11" fmla="*/ 0 h 10"/>
                <a:gd name="T12" fmla="*/ 10 w 10"/>
                <a:gd name="T13" fmla="*/ 0 h 10"/>
                <a:gd name="T14" fmla="*/ 7 w 10"/>
                <a:gd name="T15" fmla="*/ 3 h 10"/>
                <a:gd name="T16" fmla="*/ 10 w 10"/>
                <a:gd name="T17" fmla="*/ 3 h 10"/>
                <a:gd name="T18" fmla="*/ 7 w 10"/>
                <a:gd name="T19" fmla="*/ 3 h 10"/>
                <a:gd name="T20" fmla="*/ 7 w 10"/>
                <a:gd name="T21" fmla="*/ 5 h 10"/>
                <a:gd name="T22" fmla="*/ 7 w 10"/>
                <a:gd name="T23" fmla="*/ 8 h 10"/>
                <a:gd name="T24" fmla="*/ 5 w 10"/>
                <a:gd name="T25" fmla="*/ 8 h 10"/>
                <a:gd name="T26" fmla="*/ 5 w 10"/>
                <a:gd name="T27" fmla="*/ 10 h 10"/>
                <a:gd name="T28" fmla="*/ 2 w 10"/>
                <a:gd name="T29" fmla="*/ 10 h 10"/>
                <a:gd name="T30" fmla="*/ 2 w 10"/>
                <a:gd name="T31" fmla="*/ 8 h 10"/>
                <a:gd name="T32" fmla="*/ 0 w 10"/>
                <a:gd name="T3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10">
                  <a:moveTo>
                    <a:pt x="0" y="8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7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0" y="8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0" name="Freeform 368"/>
            <p:cNvSpPr>
              <a:spLocks/>
            </p:cNvSpPr>
            <p:nvPr/>
          </p:nvSpPr>
          <p:spPr bwMode="auto">
            <a:xfrm>
              <a:off x="6525153" y="2324016"/>
              <a:ext cx="17162" cy="17162"/>
            </a:xfrm>
            <a:custGeom>
              <a:avLst/>
              <a:gdLst>
                <a:gd name="T0" fmla="*/ 0 w 13"/>
                <a:gd name="T1" fmla="*/ 10 h 13"/>
                <a:gd name="T2" fmla="*/ 3 w 13"/>
                <a:gd name="T3" fmla="*/ 8 h 13"/>
                <a:gd name="T4" fmla="*/ 3 w 13"/>
                <a:gd name="T5" fmla="*/ 5 h 13"/>
                <a:gd name="T6" fmla="*/ 5 w 13"/>
                <a:gd name="T7" fmla="*/ 5 h 13"/>
                <a:gd name="T8" fmla="*/ 5 w 13"/>
                <a:gd name="T9" fmla="*/ 8 h 13"/>
                <a:gd name="T10" fmla="*/ 5 w 13"/>
                <a:gd name="T11" fmla="*/ 5 h 13"/>
                <a:gd name="T12" fmla="*/ 8 w 13"/>
                <a:gd name="T13" fmla="*/ 5 h 13"/>
                <a:gd name="T14" fmla="*/ 8 w 13"/>
                <a:gd name="T15" fmla="*/ 3 h 13"/>
                <a:gd name="T16" fmla="*/ 11 w 13"/>
                <a:gd name="T17" fmla="*/ 3 h 13"/>
                <a:gd name="T18" fmla="*/ 11 w 13"/>
                <a:gd name="T19" fmla="*/ 0 h 13"/>
                <a:gd name="T20" fmla="*/ 13 w 13"/>
                <a:gd name="T21" fmla="*/ 0 h 13"/>
                <a:gd name="T22" fmla="*/ 13 w 13"/>
                <a:gd name="T23" fmla="*/ 3 h 13"/>
                <a:gd name="T24" fmla="*/ 11 w 13"/>
                <a:gd name="T25" fmla="*/ 3 h 13"/>
                <a:gd name="T26" fmla="*/ 11 w 13"/>
                <a:gd name="T27" fmla="*/ 5 h 13"/>
                <a:gd name="T28" fmla="*/ 11 w 13"/>
                <a:gd name="T29" fmla="*/ 3 h 13"/>
                <a:gd name="T30" fmla="*/ 13 w 13"/>
                <a:gd name="T31" fmla="*/ 3 h 13"/>
                <a:gd name="T32" fmla="*/ 11 w 13"/>
                <a:gd name="T33" fmla="*/ 3 h 13"/>
                <a:gd name="T34" fmla="*/ 11 w 13"/>
                <a:gd name="T35" fmla="*/ 5 h 13"/>
                <a:gd name="T36" fmla="*/ 11 w 13"/>
                <a:gd name="T37" fmla="*/ 8 h 13"/>
                <a:gd name="T38" fmla="*/ 8 w 13"/>
                <a:gd name="T39" fmla="*/ 8 h 13"/>
                <a:gd name="T40" fmla="*/ 5 w 13"/>
                <a:gd name="T41" fmla="*/ 8 h 13"/>
                <a:gd name="T42" fmla="*/ 5 w 13"/>
                <a:gd name="T43" fmla="*/ 10 h 13"/>
                <a:gd name="T44" fmla="*/ 3 w 13"/>
                <a:gd name="T45" fmla="*/ 10 h 13"/>
                <a:gd name="T46" fmla="*/ 3 w 13"/>
                <a:gd name="T47" fmla="*/ 13 h 13"/>
                <a:gd name="T48" fmla="*/ 0 w 13"/>
                <a:gd name="T49" fmla="*/ 13 h 13"/>
                <a:gd name="T50" fmla="*/ 0 w 13"/>
                <a:gd name="T51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3">
                  <a:moveTo>
                    <a:pt x="0" y="10"/>
                  </a:moveTo>
                  <a:lnTo>
                    <a:pt x="3" y="8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8"/>
                  </a:lnTo>
                  <a:lnTo>
                    <a:pt x="5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8" y="8"/>
                  </a:lnTo>
                  <a:lnTo>
                    <a:pt x="5" y="8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1" name="Freeform 369"/>
            <p:cNvSpPr>
              <a:spLocks/>
            </p:cNvSpPr>
            <p:nvPr/>
          </p:nvSpPr>
          <p:spPr bwMode="auto">
            <a:xfrm>
              <a:off x="6535714" y="2354379"/>
              <a:ext cx="10561" cy="10561"/>
            </a:xfrm>
            <a:custGeom>
              <a:avLst/>
              <a:gdLst>
                <a:gd name="T0" fmla="*/ 0 w 8"/>
                <a:gd name="T1" fmla="*/ 5 h 8"/>
                <a:gd name="T2" fmla="*/ 0 w 8"/>
                <a:gd name="T3" fmla="*/ 3 h 8"/>
                <a:gd name="T4" fmla="*/ 3 w 8"/>
                <a:gd name="T5" fmla="*/ 3 h 8"/>
                <a:gd name="T6" fmla="*/ 3 w 8"/>
                <a:gd name="T7" fmla="*/ 0 h 8"/>
                <a:gd name="T8" fmla="*/ 5 w 8"/>
                <a:gd name="T9" fmla="*/ 0 h 8"/>
                <a:gd name="T10" fmla="*/ 8 w 8"/>
                <a:gd name="T11" fmla="*/ 0 h 8"/>
                <a:gd name="T12" fmla="*/ 5 w 8"/>
                <a:gd name="T13" fmla="*/ 0 h 8"/>
                <a:gd name="T14" fmla="*/ 8 w 8"/>
                <a:gd name="T15" fmla="*/ 0 h 8"/>
                <a:gd name="T16" fmla="*/ 8 w 8"/>
                <a:gd name="T17" fmla="*/ 3 h 8"/>
                <a:gd name="T18" fmla="*/ 8 w 8"/>
                <a:gd name="T19" fmla="*/ 5 h 8"/>
                <a:gd name="T20" fmla="*/ 5 w 8"/>
                <a:gd name="T21" fmla="*/ 5 h 8"/>
                <a:gd name="T22" fmla="*/ 3 w 8"/>
                <a:gd name="T23" fmla="*/ 5 h 8"/>
                <a:gd name="T24" fmla="*/ 3 w 8"/>
                <a:gd name="T25" fmla="*/ 8 h 8"/>
                <a:gd name="T26" fmla="*/ 0 w 8"/>
                <a:gd name="T27" fmla="*/ 8 h 8"/>
                <a:gd name="T28" fmla="*/ 0 w 8"/>
                <a:gd name="T2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8">
                  <a:moveTo>
                    <a:pt x="0" y="5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2" name="Freeform 370"/>
            <p:cNvSpPr>
              <a:spLocks/>
            </p:cNvSpPr>
            <p:nvPr/>
          </p:nvSpPr>
          <p:spPr bwMode="auto">
            <a:xfrm>
              <a:off x="6552876" y="2421705"/>
              <a:ext cx="9241" cy="13201"/>
            </a:xfrm>
            <a:custGeom>
              <a:avLst/>
              <a:gdLst>
                <a:gd name="T0" fmla="*/ 0 w 7"/>
                <a:gd name="T1" fmla="*/ 7 h 10"/>
                <a:gd name="T2" fmla="*/ 2 w 7"/>
                <a:gd name="T3" fmla="*/ 5 h 10"/>
                <a:gd name="T4" fmla="*/ 2 w 7"/>
                <a:gd name="T5" fmla="*/ 2 h 10"/>
                <a:gd name="T6" fmla="*/ 2 w 7"/>
                <a:gd name="T7" fmla="*/ 0 h 10"/>
                <a:gd name="T8" fmla="*/ 5 w 7"/>
                <a:gd name="T9" fmla="*/ 0 h 10"/>
                <a:gd name="T10" fmla="*/ 5 w 7"/>
                <a:gd name="T11" fmla="*/ 2 h 10"/>
                <a:gd name="T12" fmla="*/ 5 w 7"/>
                <a:gd name="T13" fmla="*/ 5 h 10"/>
                <a:gd name="T14" fmla="*/ 5 w 7"/>
                <a:gd name="T15" fmla="*/ 7 h 10"/>
                <a:gd name="T16" fmla="*/ 7 w 7"/>
                <a:gd name="T17" fmla="*/ 7 h 10"/>
                <a:gd name="T18" fmla="*/ 7 w 7"/>
                <a:gd name="T19" fmla="*/ 10 h 10"/>
                <a:gd name="T20" fmla="*/ 5 w 7"/>
                <a:gd name="T21" fmla="*/ 10 h 10"/>
                <a:gd name="T22" fmla="*/ 2 w 7"/>
                <a:gd name="T23" fmla="*/ 10 h 10"/>
                <a:gd name="T24" fmla="*/ 2 w 7"/>
                <a:gd name="T25" fmla="*/ 7 h 10"/>
                <a:gd name="T26" fmla="*/ 0 w 7"/>
                <a:gd name="T2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10">
                  <a:moveTo>
                    <a:pt x="0" y="7"/>
                  </a:move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2" y="7"/>
                  </a:lnTo>
                  <a:lnTo>
                    <a:pt x="0" y="7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3" name="Freeform 371"/>
            <p:cNvSpPr>
              <a:spLocks/>
            </p:cNvSpPr>
            <p:nvPr/>
          </p:nvSpPr>
          <p:spPr bwMode="auto">
            <a:xfrm>
              <a:off x="6539674" y="2291013"/>
              <a:ext cx="15841" cy="10561"/>
            </a:xfrm>
            <a:custGeom>
              <a:avLst/>
              <a:gdLst>
                <a:gd name="T0" fmla="*/ 0 w 12"/>
                <a:gd name="T1" fmla="*/ 5 h 8"/>
                <a:gd name="T2" fmla="*/ 0 w 12"/>
                <a:gd name="T3" fmla="*/ 2 h 8"/>
                <a:gd name="T4" fmla="*/ 0 w 12"/>
                <a:gd name="T5" fmla="*/ 5 h 8"/>
                <a:gd name="T6" fmla="*/ 0 w 12"/>
                <a:gd name="T7" fmla="*/ 2 h 8"/>
                <a:gd name="T8" fmla="*/ 2 w 12"/>
                <a:gd name="T9" fmla="*/ 2 h 8"/>
                <a:gd name="T10" fmla="*/ 5 w 12"/>
                <a:gd name="T11" fmla="*/ 2 h 8"/>
                <a:gd name="T12" fmla="*/ 7 w 12"/>
                <a:gd name="T13" fmla="*/ 2 h 8"/>
                <a:gd name="T14" fmla="*/ 7 w 12"/>
                <a:gd name="T15" fmla="*/ 0 h 8"/>
                <a:gd name="T16" fmla="*/ 7 w 12"/>
                <a:gd name="T17" fmla="*/ 2 h 8"/>
                <a:gd name="T18" fmla="*/ 10 w 12"/>
                <a:gd name="T19" fmla="*/ 2 h 8"/>
                <a:gd name="T20" fmla="*/ 10 w 12"/>
                <a:gd name="T21" fmla="*/ 0 h 8"/>
                <a:gd name="T22" fmla="*/ 10 w 12"/>
                <a:gd name="T23" fmla="*/ 2 h 8"/>
                <a:gd name="T24" fmla="*/ 12 w 12"/>
                <a:gd name="T25" fmla="*/ 2 h 8"/>
                <a:gd name="T26" fmla="*/ 12 w 12"/>
                <a:gd name="T27" fmla="*/ 5 h 8"/>
                <a:gd name="T28" fmla="*/ 10 w 12"/>
                <a:gd name="T29" fmla="*/ 5 h 8"/>
                <a:gd name="T30" fmla="*/ 7 w 12"/>
                <a:gd name="T31" fmla="*/ 5 h 8"/>
                <a:gd name="T32" fmla="*/ 5 w 12"/>
                <a:gd name="T33" fmla="*/ 5 h 8"/>
                <a:gd name="T34" fmla="*/ 2 w 12"/>
                <a:gd name="T35" fmla="*/ 5 h 8"/>
                <a:gd name="T36" fmla="*/ 2 w 12"/>
                <a:gd name="T37" fmla="*/ 8 h 8"/>
                <a:gd name="T38" fmla="*/ 0 w 12"/>
                <a:gd name="T39" fmla="*/ 8 h 8"/>
                <a:gd name="T40" fmla="*/ 0 w 12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8">
                  <a:moveTo>
                    <a:pt x="0" y="5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4" name="Freeform 372"/>
            <p:cNvSpPr>
              <a:spLocks/>
            </p:cNvSpPr>
            <p:nvPr/>
          </p:nvSpPr>
          <p:spPr bwMode="auto">
            <a:xfrm>
              <a:off x="6679608" y="2430946"/>
              <a:ext cx="10561" cy="10561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6 h 8"/>
                <a:gd name="T4" fmla="*/ 0 w 8"/>
                <a:gd name="T5" fmla="*/ 3 h 8"/>
                <a:gd name="T6" fmla="*/ 3 w 8"/>
                <a:gd name="T7" fmla="*/ 3 h 8"/>
                <a:gd name="T8" fmla="*/ 3 w 8"/>
                <a:gd name="T9" fmla="*/ 6 h 8"/>
                <a:gd name="T10" fmla="*/ 3 w 8"/>
                <a:gd name="T11" fmla="*/ 3 h 8"/>
                <a:gd name="T12" fmla="*/ 3 w 8"/>
                <a:gd name="T13" fmla="*/ 0 h 8"/>
                <a:gd name="T14" fmla="*/ 5 w 8"/>
                <a:gd name="T15" fmla="*/ 0 h 8"/>
                <a:gd name="T16" fmla="*/ 5 w 8"/>
                <a:gd name="T17" fmla="*/ 3 h 8"/>
                <a:gd name="T18" fmla="*/ 5 w 8"/>
                <a:gd name="T19" fmla="*/ 0 h 8"/>
                <a:gd name="T20" fmla="*/ 5 w 8"/>
                <a:gd name="T21" fmla="*/ 3 h 8"/>
                <a:gd name="T22" fmla="*/ 5 w 8"/>
                <a:gd name="T23" fmla="*/ 6 h 8"/>
                <a:gd name="T24" fmla="*/ 8 w 8"/>
                <a:gd name="T25" fmla="*/ 6 h 8"/>
                <a:gd name="T26" fmla="*/ 8 w 8"/>
                <a:gd name="T27" fmla="*/ 8 h 8"/>
                <a:gd name="T28" fmla="*/ 5 w 8"/>
                <a:gd name="T29" fmla="*/ 8 h 8"/>
                <a:gd name="T30" fmla="*/ 3 w 8"/>
                <a:gd name="T31" fmla="*/ 8 h 8"/>
                <a:gd name="T32" fmla="*/ 0 w 8"/>
                <a:gd name="T3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6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6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0" y="8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5" name="Freeform 373"/>
            <p:cNvSpPr>
              <a:spLocks/>
            </p:cNvSpPr>
            <p:nvPr/>
          </p:nvSpPr>
          <p:spPr bwMode="auto">
            <a:xfrm>
              <a:off x="6548915" y="2341177"/>
              <a:ext cx="10561" cy="10561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5 h 8"/>
                <a:gd name="T4" fmla="*/ 3 w 8"/>
                <a:gd name="T5" fmla="*/ 5 h 8"/>
                <a:gd name="T6" fmla="*/ 3 w 8"/>
                <a:gd name="T7" fmla="*/ 3 h 8"/>
                <a:gd name="T8" fmla="*/ 3 w 8"/>
                <a:gd name="T9" fmla="*/ 0 h 8"/>
                <a:gd name="T10" fmla="*/ 5 w 8"/>
                <a:gd name="T11" fmla="*/ 0 h 8"/>
                <a:gd name="T12" fmla="*/ 5 w 8"/>
                <a:gd name="T13" fmla="*/ 3 h 8"/>
                <a:gd name="T14" fmla="*/ 8 w 8"/>
                <a:gd name="T15" fmla="*/ 3 h 8"/>
                <a:gd name="T16" fmla="*/ 8 w 8"/>
                <a:gd name="T17" fmla="*/ 5 h 8"/>
                <a:gd name="T18" fmla="*/ 8 w 8"/>
                <a:gd name="T19" fmla="*/ 8 h 8"/>
                <a:gd name="T20" fmla="*/ 5 w 8"/>
                <a:gd name="T21" fmla="*/ 8 h 8"/>
                <a:gd name="T22" fmla="*/ 3 w 8"/>
                <a:gd name="T23" fmla="*/ 8 h 8"/>
                <a:gd name="T24" fmla="*/ 0 w 8"/>
                <a:gd name="T2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0" y="8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6" name="Freeform 374"/>
            <p:cNvSpPr>
              <a:spLocks/>
            </p:cNvSpPr>
            <p:nvPr/>
          </p:nvSpPr>
          <p:spPr bwMode="auto">
            <a:xfrm>
              <a:off x="6542315" y="2314775"/>
              <a:ext cx="13201" cy="9241"/>
            </a:xfrm>
            <a:custGeom>
              <a:avLst/>
              <a:gdLst>
                <a:gd name="T0" fmla="*/ 0 w 10"/>
                <a:gd name="T1" fmla="*/ 7 h 7"/>
                <a:gd name="T2" fmla="*/ 0 w 10"/>
                <a:gd name="T3" fmla="*/ 5 h 7"/>
                <a:gd name="T4" fmla="*/ 3 w 10"/>
                <a:gd name="T5" fmla="*/ 5 h 7"/>
                <a:gd name="T6" fmla="*/ 3 w 10"/>
                <a:gd name="T7" fmla="*/ 2 h 7"/>
                <a:gd name="T8" fmla="*/ 5 w 10"/>
                <a:gd name="T9" fmla="*/ 2 h 7"/>
                <a:gd name="T10" fmla="*/ 5 w 10"/>
                <a:gd name="T11" fmla="*/ 0 h 7"/>
                <a:gd name="T12" fmla="*/ 8 w 10"/>
                <a:gd name="T13" fmla="*/ 0 h 7"/>
                <a:gd name="T14" fmla="*/ 10 w 10"/>
                <a:gd name="T15" fmla="*/ 0 h 7"/>
                <a:gd name="T16" fmla="*/ 8 w 10"/>
                <a:gd name="T17" fmla="*/ 0 h 7"/>
                <a:gd name="T18" fmla="*/ 8 w 10"/>
                <a:gd name="T19" fmla="*/ 2 h 7"/>
                <a:gd name="T20" fmla="*/ 5 w 10"/>
                <a:gd name="T21" fmla="*/ 2 h 7"/>
                <a:gd name="T22" fmla="*/ 5 w 10"/>
                <a:gd name="T23" fmla="*/ 5 h 7"/>
                <a:gd name="T24" fmla="*/ 3 w 10"/>
                <a:gd name="T25" fmla="*/ 5 h 7"/>
                <a:gd name="T26" fmla="*/ 5 w 10"/>
                <a:gd name="T27" fmla="*/ 5 h 7"/>
                <a:gd name="T28" fmla="*/ 5 w 10"/>
                <a:gd name="T29" fmla="*/ 2 h 7"/>
                <a:gd name="T30" fmla="*/ 8 w 10"/>
                <a:gd name="T31" fmla="*/ 2 h 7"/>
                <a:gd name="T32" fmla="*/ 8 w 10"/>
                <a:gd name="T33" fmla="*/ 0 h 7"/>
                <a:gd name="T34" fmla="*/ 8 w 10"/>
                <a:gd name="T35" fmla="*/ 2 h 7"/>
                <a:gd name="T36" fmla="*/ 8 w 10"/>
                <a:gd name="T37" fmla="*/ 5 h 7"/>
                <a:gd name="T38" fmla="*/ 8 w 10"/>
                <a:gd name="T39" fmla="*/ 7 h 7"/>
                <a:gd name="T40" fmla="*/ 5 w 10"/>
                <a:gd name="T41" fmla="*/ 7 h 7"/>
                <a:gd name="T42" fmla="*/ 3 w 10"/>
                <a:gd name="T43" fmla="*/ 7 h 7"/>
                <a:gd name="T44" fmla="*/ 0 w 10"/>
                <a:gd name="T4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7">
                  <a:moveTo>
                    <a:pt x="0" y="7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5"/>
                  </a:lnTo>
                  <a:lnTo>
                    <a:pt x="8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7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7" name="Freeform 375"/>
            <p:cNvSpPr>
              <a:spLocks/>
            </p:cNvSpPr>
            <p:nvPr/>
          </p:nvSpPr>
          <p:spPr bwMode="auto">
            <a:xfrm>
              <a:off x="6535714" y="2367580"/>
              <a:ext cx="13201" cy="6601"/>
            </a:xfrm>
            <a:custGeom>
              <a:avLst/>
              <a:gdLst>
                <a:gd name="T0" fmla="*/ 0 w 10"/>
                <a:gd name="T1" fmla="*/ 0 h 5"/>
                <a:gd name="T2" fmla="*/ 3 w 10"/>
                <a:gd name="T3" fmla="*/ 0 h 5"/>
                <a:gd name="T4" fmla="*/ 5 w 10"/>
                <a:gd name="T5" fmla="*/ 0 h 5"/>
                <a:gd name="T6" fmla="*/ 8 w 10"/>
                <a:gd name="T7" fmla="*/ 0 h 5"/>
                <a:gd name="T8" fmla="*/ 5 w 10"/>
                <a:gd name="T9" fmla="*/ 3 h 5"/>
                <a:gd name="T10" fmla="*/ 8 w 10"/>
                <a:gd name="T11" fmla="*/ 3 h 5"/>
                <a:gd name="T12" fmla="*/ 8 w 10"/>
                <a:gd name="T13" fmla="*/ 0 h 5"/>
                <a:gd name="T14" fmla="*/ 10 w 10"/>
                <a:gd name="T15" fmla="*/ 0 h 5"/>
                <a:gd name="T16" fmla="*/ 10 w 10"/>
                <a:gd name="T17" fmla="*/ 3 h 5"/>
                <a:gd name="T18" fmla="*/ 10 w 10"/>
                <a:gd name="T19" fmla="*/ 5 h 5"/>
                <a:gd name="T20" fmla="*/ 8 w 10"/>
                <a:gd name="T21" fmla="*/ 5 h 5"/>
                <a:gd name="T22" fmla="*/ 5 w 10"/>
                <a:gd name="T23" fmla="*/ 5 h 5"/>
                <a:gd name="T24" fmla="*/ 3 w 10"/>
                <a:gd name="T25" fmla="*/ 5 h 5"/>
                <a:gd name="T26" fmla="*/ 3 w 10"/>
                <a:gd name="T27" fmla="*/ 3 h 5"/>
                <a:gd name="T28" fmla="*/ 0 w 10"/>
                <a:gd name="T29" fmla="*/ 3 h 5"/>
                <a:gd name="T30" fmla="*/ 0 w 10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5" y="3"/>
                  </a:lnTo>
                  <a:lnTo>
                    <a:pt x="8" y="3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8" name="Freeform 376"/>
            <p:cNvSpPr>
              <a:spLocks/>
            </p:cNvSpPr>
            <p:nvPr/>
          </p:nvSpPr>
          <p:spPr bwMode="auto">
            <a:xfrm>
              <a:off x="6673007" y="2408504"/>
              <a:ext cx="10561" cy="13201"/>
            </a:xfrm>
            <a:custGeom>
              <a:avLst/>
              <a:gdLst>
                <a:gd name="T0" fmla="*/ 0 w 8"/>
                <a:gd name="T1" fmla="*/ 5 h 10"/>
                <a:gd name="T2" fmla="*/ 3 w 8"/>
                <a:gd name="T3" fmla="*/ 5 h 10"/>
                <a:gd name="T4" fmla="*/ 3 w 8"/>
                <a:gd name="T5" fmla="*/ 2 h 10"/>
                <a:gd name="T6" fmla="*/ 3 w 8"/>
                <a:gd name="T7" fmla="*/ 0 h 10"/>
                <a:gd name="T8" fmla="*/ 5 w 8"/>
                <a:gd name="T9" fmla="*/ 0 h 10"/>
                <a:gd name="T10" fmla="*/ 5 w 8"/>
                <a:gd name="T11" fmla="*/ 2 h 10"/>
                <a:gd name="T12" fmla="*/ 5 w 8"/>
                <a:gd name="T13" fmla="*/ 5 h 10"/>
                <a:gd name="T14" fmla="*/ 8 w 8"/>
                <a:gd name="T15" fmla="*/ 5 h 10"/>
                <a:gd name="T16" fmla="*/ 5 w 8"/>
                <a:gd name="T17" fmla="*/ 5 h 10"/>
                <a:gd name="T18" fmla="*/ 8 w 8"/>
                <a:gd name="T19" fmla="*/ 5 h 10"/>
                <a:gd name="T20" fmla="*/ 8 w 8"/>
                <a:gd name="T21" fmla="*/ 7 h 10"/>
                <a:gd name="T22" fmla="*/ 5 w 8"/>
                <a:gd name="T23" fmla="*/ 7 h 10"/>
                <a:gd name="T24" fmla="*/ 5 w 8"/>
                <a:gd name="T25" fmla="*/ 10 h 10"/>
                <a:gd name="T26" fmla="*/ 3 w 8"/>
                <a:gd name="T27" fmla="*/ 10 h 10"/>
                <a:gd name="T28" fmla="*/ 3 w 8"/>
                <a:gd name="T29" fmla="*/ 7 h 10"/>
                <a:gd name="T30" fmla="*/ 0 w 8"/>
                <a:gd name="T31" fmla="*/ 7 h 10"/>
                <a:gd name="T32" fmla="*/ 0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0" y="5"/>
                  </a:moveTo>
                  <a:lnTo>
                    <a:pt x="3" y="5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8" y="5"/>
                  </a:lnTo>
                  <a:lnTo>
                    <a:pt x="5" y="5"/>
                  </a:lnTo>
                  <a:lnTo>
                    <a:pt x="8" y="5"/>
                  </a:lnTo>
                  <a:lnTo>
                    <a:pt x="8" y="7"/>
                  </a:lnTo>
                  <a:lnTo>
                    <a:pt x="5" y="7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19" name="Freeform 377"/>
            <p:cNvSpPr>
              <a:spLocks/>
            </p:cNvSpPr>
            <p:nvPr/>
          </p:nvSpPr>
          <p:spPr bwMode="auto">
            <a:xfrm>
              <a:off x="6592479" y="2267250"/>
              <a:ext cx="13201" cy="10561"/>
            </a:xfrm>
            <a:custGeom>
              <a:avLst/>
              <a:gdLst>
                <a:gd name="T0" fmla="*/ 0 w 10"/>
                <a:gd name="T1" fmla="*/ 8 h 8"/>
                <a:gd name="T2" fmla="*/ 0 w 10"/>
                <a:gd name="T3" fmla="*/ 5 h 8"/>
                <a:gd name="T4" fmla="*/ 3 w 10"/>
                <a:gd name="T5" fmla="*/ 5 h 8"/>
                <a:gd name="T6" fmla="*/ 5 w 10"/>
                <a:gd name="T7" fmla="*/ 5 h 8"/>
                <a:gd name="T8" fmla="*/ 5 w 10"/>
                <a:gd name="T9" fmla="*/ 3 h 8"/>
                <a:gd name="T10" fmla="*/ 8 w 10"/>
                <a:gd name="T11" fmla="*/ 3 h 8"/>
                <a:gd name="T12" fmla="*/ 8 w 10"/>
                <a:gd name="T13" fmla="*/ 0 h 8"/>
                <a:gd name="T14" fmla="*/ 10 w 10"/>
                <a:gd name="T15" fmla="*/ 0 h 8"/>
                <a:gd name="T16" fmla="*/ 10 w 10"/>
                <a:gd name="T17" fmla="*/ 3 h 8"/>
                <a:gd name="T18" fmla="*/ 10 w 10"/>
                <a:gd name="T19" fmla="*/ 5 h 8"/>
                <a:gd name="T20" fmla="*/ 8 w 10"/>
                <a:gd name="T21" fmla="*/ 5 h 8"/>
                <a:gd name="T22" fmla="*/ 5 w 10"/>
                <a:gd name="T23" fmla="*/ 5 h 8"/>
                <a:gd name="T24" fmla="*/ 5 w 10"/>
                <a:gd name="T25" fmla="*/ 8 h 8"/>
                <a:gd name="T26" fmla="*/ 3 w 10"/>
                <a:gd name="T27" fmla="*/ 8 h 8"/>
                <a:gd name="T28" fmla="*/ 0 w 10"/>
                <a:gd name="T2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0" y="8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8" y="3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5"/>
                  </a:lnTo>
                  <a:lnTo>
                    <a:pt x="5" y="8"/>
                  </a:lnTo>
                  <a:lnTo>
                    <a:pt x="3" y="8"/>
                  </a:lnTo>
                  <a:lnTo>
                    <a:pt x="0" y="8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0" name="Freeform 378"/>
            <p:cNvSpPr>
              <a:spLocks/>
            </p:cNvSpPr>
            <p:nvPr/>
          </p:nvSpPr>
          <p:spPr bwMode="auto">
            <a:xfrm>
              <a:off x="6653205" y="2417745"/>
              <a:ext cx="9241" cy="6601"/>
            </a:xfrm>
            <a:custGeom>
              <a:avLst/>
              <a:gdLst>
                <a:gd name="T0" fmla="*/ 0 w 7"/>
                <a:gd name="T1" fmla="*/ 3 h 5"/>
                <a:gd name="T2" fmla="*/ 2 w 7"/>
                <a:gd name="T3" fmla="*/ 3 h 5"/>
                <a:gd name="T4" fmla="*/ 2 w 7"/>
                <a:gd name="T5" fmla="*/ 0 h 5"/>
                <a:gd name="T6" fmla="*/ 2 w 7"/>
                <a:gd name="T7" fmla="*/ 3 h 5"/>
                <a:gd name="T8" fmla="*/ 2 w 7"/>
                <a:gd name="T9" fmla="*/ 0 h 5"/>
                <a:gd name="T10" fmla="*/ 2 w 7"/>
                <a:gd name="T11" fmla="*/ 3 h 5"/>
                <a:gd name="T12" fmla="*/ 5 w 7"/>
                <a:gd name="T13" fmla="*/ 3 h 5"/>
                <a:gd name="T14" fmla="*/ 5 w 7"/>
                <a:gd name="T15" fmla="*/ 0 h 5"/>
                <a:gd name="T16" fmla="*/ 5 w 7"/>
                <a:gd name="T17" fmla="*/ 3 h 5"/>
                <a:gd name="T18" fmla="*/ 7 w 7"/>
                <a:gd name="T19" fmla="*/ 3 h 5"/>
                <a:gd name="T20" fmla="*/ 7 w 7"/>
                <a:gd name="T21" fmla="*/ 5 h 5"/>
                <a:gd name="T22" fmla="*/ 5 w 7"/>
                <a:gd name="T23" fmla="*/ 5 h 5"/>
                <a:gd name="T24" fmla="*/ 2 w 7"/>
                <a:gd name="T25" fmla="*/ 5 h 5"/>
                <a:gd name="T26" fmla="*/ 0 w 7"/>
                <a:gd name="T27" fmla="*/ 5 h 5"/>
                <a:gd name="T28" fmla="*/ 0 w 7"/>
                <a:gd name="T2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5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1" name="Freeform 379"/>
            <p:cNvSpPr>
              <a:spLocks/>
            </p:cNvSpPr>
            <p:nvPr/>
          </p:nvSpPr>
          <p:spPr bwMode="auto">
            <a:xfrm>
              <a:off x="6555516" y="2384741"/>
              <a:ext cx="10561" cy="6601"/>
            </a:xfrm>
            <a:custGeom>
              <a:avLst/>
              <a:gdLst>
                <a:gd name="T0" fmla="*/ 0 w 8"/>
                <a:gd name="T1" fmla="*/ 0 h 5"/>
                <a:gd name="T2" fmla="*/ 3 w 8"/>
                <a:gd name="T3" fmla="*/ 0 h 5"/>
                <a:gd name="T4" fmla="*/ 5 w 8"/>
                <a:gd name="T5" fmla="*/ 0 h 5"/>
                <a:gd name="T6" fmla="*/ 5 w 8"/>
                <a:gd name="T7" fmla="*/ 2 h 5"/>
                <a:gd name="T8" fmla="*/ 8 w 8"/>
                <a:gd name="T9" fmla="*/ 2 h 5"/>
                <a:gd name="T10" fmla="*/ 8 w 8"/>
                <a:gd name="T11" fmla="*/ 5 h 5"/>
                <a:gd name="T12" fmla="*/ 8 w 8"/>
                <a:gd name="T13" fmla="*/ 2 h 5"/>
                <a:gd name="T14" fmla="*/ 8 w 8"/>
                <a:gd name="T15" fmla="*/ 5 h 5"/>
                <a:gd name="T16" fmla="*/ 5 w 8"/>
                <a:gd name="T17" fmla="*/ 2 h 5"/>
                <a:gd name="T18" fmla="*/ 5 w 8"/>
                <a:gd name="T19" fmla="*/ 5 h 5"/>
                <a:gd name="T20" fmla="*/ 3 w 8"/>
                <a:gd name="T21" fmla="*/ 5 h 5"/>
                <a:gd name="T22" fmla="*/ 0 w 8"/>
                <a:gd name="T23" fmla="*/ 5 h 5"/>
                <a:gd name="T24" fmla="*/ 0 w 8"/>
                <a:gd name="T25" fmla="*/ 2 h 5"/>
                <a:gd name="T26" fmla="*/ 0 w 8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8" y="2"/>
                  </a:lnTo>
                  <a:lnTo>
                    <a:pt x="8" y="5"/>
                  </a:lnTo>
                  <a:lnTo>
                    <a:pt x="8" y="2"/>
                  </a:lnTo>
                  <a:lnTo>
                    <a:pt x="8" y="5"/>
                  </a:lnTo>
                  <a:lnTo>
                    <a:pt x="5" y="2"/>
                  </a:lnTo>
                  <a:lnTo>
                    <a:pt x="5" y="5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2" name="Freeform 380"/>
            <p:cNvSpPr>
              <a:spLocks/>
            </p:cNvSpPr>
            <p:nvPr/>
          </p:nvSpPr>
          <p:spPr bwMode="auto">
            <a:xfrm>
              <a:off x="6568717" y="2308174"/>
              <a:ext cx="10561" cy="6601"/>
            </a:xfrm>
            <a:custGeom>
              <a:avLst/>
              <a:gdLst>
                <a:gd name="T0" fmla="*/ 0 w 8"/>
                <a:gd name="T1" fmla="*/ 2 h 5"/>
                <a:gd name="T2" fmla="*/ 3 w 8"/>
                <a:gd name="T3" fmla="*/ 2 h 5"/>
                <a:gd name="T4" fmla="*/ 3 w 8"/>
                <a:gd name="T5" fmla="*/ 0 h 5"/>
                <a:gd name="T6" fmla="*/ 5 w 8"/>
                <a:gd name="T7" fmla="*/ 0 h 5"/>
                <a:gd name="T8" fmla="*/ 8 w 8"/>
                <a:gd name="T9" fmla="*/ 0 h 5"/>
                <a:gd name="T10" fmla="*/ 8 w 8"/>
                <a:gd name="T11" fmla="*/ 2 h 5"/>
                <a:gd name="T12" fmla="*/ 8 w 8"/>
                <a:gd name="T13" fmla="*/ 5 h 5"/>
                <a:gd name="T14" fmla="*/ 5 w 8"/>
                <a:gd name="T15" fmla="*/ 5 h 5"/>
                <a:gd name="T16" fmla="*/ 3 w 8"/>
                <a:gd name="T17" fmla="*/ 5 h 5"/>
                <a:gd name="T18" fmla="*/ 3 w 8"/>
                <a:gd name="T19" fmla="*/ 2 h 5"/>
                <a:gd name="T20" fmla="*/ 0 w 8"/>
                <a:gd name="T2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0" y="2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3" name="Freeform 381"/>
            <p:cNvSpPr>
              <a:spLocks/>
            </p:cNvSpPr>
            <p:nvPr/>
          </p:nvSpPr>
          <p:spPr bwMode="auto">
            <a:xfrm>
              <a:off x="6723172" y="2401903"/>
              <a:ext cx="6601" cy="15841"/>
            </a:xfrm>
            <a:custGeom>
              <a:avLst/>
              <a:gdLst>
                <a:gd name="T0" fmla="*/ 0 w 5"/>
                <a:gd name="T1" fmla="*/ 5 h 12"/>
                <a:gd name="T2" fmla="*/ 0 w 5"/>
                <a:gd name="T3" fmla="*/ 2 h 12"/>
                <a:gd name="T4" fmla="*/ 3 w 5"/>
                <a:gd name="T5" fmla="*/ 2 h 12"/>
                <a:gd name="T6" fmla="*/ 3 w 5"/>
                <a:gd name="T7" fmla="*/ 0 h 12"/>
                <a:gd name="T8" fmla="*/ 3 w 5"/>
                <a:gd name="T9" fmla="*/ 2 h 12"/>
                <a:gd name="T10" fmla="*/ 3 w 5"/>
                <a:gd name="T11" fmla="*/ 5 h 12"/>
                <a:gd name="T12" fmla="*/ 3 w 5"/>
                <a:gd name="T13" fmla="*/ 7 h 12"/>
                <a:gd name="T14" fmla="*/ 3 w 5"/>
                <a:gd name="T15" fmla="*/ 10 h 12"/>
                <a:gd name="T16" fmla="*/ 5 w 5"/>
                <a:gd name="T17" fmla="*/ 10 h 12"/>
                <a:gd name="T18" fmla="*/ 5 w 5"/>
                <a:gd name="T19" fmla="*/ 12 h 12"/>
                <a:gd name="T20" fmla="*/ 3 w 5"/>
                <a:gd name="T21" fmla="*/ 12 h 12"/>
                <a:gd name="T22" fmla="*/ 3 w 5"/>
                <a:gd name="T23" fmla="*/ 10 h 12"/>
                <a:gd name="T24" fmla="*/ 0 w 5"/>
                <a:gd name="T25" fmla="*/ 10 h 12"/>
                <a:gd name="T26" fmla="*/ 0 w 5"/>
                <a:gd name="T27" fmla="*/ 7 h 12"/>
                <a:gd name="T28" fmla="*/ 0 w 5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12">
                  <a:moveTo>
                    <a:pt x="0" y="5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4" name="Freeform 382"/>
            <p:cNvSpPr>
              <a:spLocks/>
            </p:cNvSpPr>
            <p:nvPr/>
          </p:nvSpPr>
          <p:spPr bwMode="auto">
            <a:xfrm>
              <a:off x="6712611" y="2404543"/>
              <a:ext cx="10561" cy="10561"/>
            </a:xfrm>
            <a:custGeom>
              <a:avLst/>
              <a:gdLst>
                <a:gd name="T0" fmla="*/ 0 w 8"/>
                <a:gd name="T1" fmla="*/ 5 h 8"/>
                <a:gd name="T2" fmla="*/ 0 w 8"/>
                <a:gd name="T3" fmla="*/ 3 h 8"/>
                <a:gd name="T4" fmla="*/ 3 w 8"/>
                <a:gd name="T5" fmla="*/ 3 h 8"/>
                <a:gd name="T6" fmla="*/ 3 w 8"/>
                <a:gd name="T7" fmla="*/ 0 h 8"/>
                <a:gd name="T8" fmla="*/ 5 w 8"/>
                <a:gd name="T9" fmla="*/ 0 h 8"/>
                <a:gd name="T10" fmla="*/ 5 w 8"/>
                <a:gd name="T11" fmla="*/ 3 h 8"/>
                <a:gd name="T12" fmla="*/ 8 w 8"/>
                <a:gd name="T13" fmla="*/ 3 h 8"/>
                <a:gd name="T14" fmla="*/ 8 w 8"/>
                <a:gd name="T15" fmla="*/ 5 h 8"/>
                <a:gd name="T16" fmla="*/ 5 w 8"/>
                <a:gd name="T17" fmla="*/ 5 h 8"/>
                <a:gd name="T18" fmla="*/ 5 w 8"/>
                <a:gd name="T19" fmla="*/ 8 h 8"/>
                <a:gd name="T20" fmla="*/ 5 w 8"/>
                <a:gd name="T21" fmla="*/ 5 h 8"/>
                <a:gd name="T22" fmla="*/ 3 w 8"/>
                <a:gd name="T23" fmla="*/ 5 h 8"/>
                <a:gd name="T24" fmla="*/ 0 w 8"/>
                <a:gd name="T2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0" y="5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8" y="3"/>
                  </a:lnTo>
                  <a:lnTo>
                    <a:pt x="8" y="5"/>
                  </a:lnTo>
                  <a:lnTo>
                    <a:pt x="5" y="5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5" name="Freeform 383"/>
            <p:cNvSpPr>
              <a:spLocks/>
            </p:cNvSpPr>
            <p:nvPr/>
          </p:nvSpPr>
          <p:spPr bwMode="auto">
            <a:xfrm>
              <a:off x="6566077" y="2430946"/>
              <a:ext cx="13201" cy="10561"/>
            </a:xfrm>
            <a:custGeom>
              <a:avLst/>
              <a:gdLst>
                <a:gd name="T0" fmla="*/ 0 w 10"/>
                <a:gd name="T1" fmla="*/ 3 h 8"/>
                <a:gd name="T2" fmla="*/ 0 w 10"/>
                <a:gd name="T3" fmla="*/ 0 h 8"/>
                <a:gd name="T4" fmla="*/ 2 w 10"/>
                <a:gd name="T5" fmla="*/ 0 h 8"/>
                <a:gd name="T6" fmla="*/ 2 w 10"/>
                <a:gd name="T7" fmla="*/ 3 h 8"/>
                <a:gd name="T8" fmla="*/ 5 w 10"/>
                <a:gd name="T9" fmla="*/ 3 h 8"/>
                <a:gd name="T10" fmla="*/ 5 w 10"/>
                <a:gd name="T11" fmla="*/ 6 h 8"/>
                <a:gd name="T12" fmla="*/ 7 w 10"/>
                <a:gd name="T13" fmla="*/ 6 h 8"/>
                <a:gd name="T14" fmla="*/ 10 w 10"/>
                <a:gd name="T15" fmla="*/ 6 h 8"/>
                <a:gd name="T16" fmla="*/ 10 w 10"/>
                <a:gd name="T17" fmla="*/ 8 h 8"/>
                <a:gd name="T18" fmla="*/ 7 w 10"/>
                <a:gd name="T19" fmla="*/ 8 h 8"/>
                <a:gd name="T20" fmla="*/ 7 w 10"/>
                <a:gd name="T21" fmla="*/ 6 h 8"/>
                <a:gd name="T22" fmla="*/ 5 w 10"/>
                <a:gd name="T23" fmla="*/ 6 h 8"/>
                <a:gd name="T24" fmla="*/ 2 w 10"/>
                <a:gd name="T25" fmla="*/ 6 h 8"/>
                <a:gd name="T26" fmla="*/ 0 w 10"/>
                <a:gd name="T27" fmla="*/ 6 h 8"/>
                <a:gd name="T28" fmla="*/ 0 w 10"/>
                <a:gd name="T2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6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7" y="8"/>
                  </a:lnTo>
                  <a:lnTo>
                    <a:pt x="7" y="6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6" name="Freeform 384"/>
            <p:cNvSpPr>
              <a:spLocks/>
            </p:cNvSpPr>
            <p:nvPr/>
          </p:nvSpPr>
          <p:spPr bwMode="auto">
            <a:xfrm>
              <a:off x="6525153" y="2341177"/>
              <a:ext cx="6601" cy="6601"/>
            </a:xfrm>
            <a:custGeom>
              <a:avLst/>
              <a:gdLst>
                <a:gd name="T0" fmla="*/ 0 w 5"/>
                <a:gd name="T1" fmla="*/ 5 h 5"/>
                <a:gd name="T2" fmla="*/ 0 w 5"/>
                <a:gd name="T3" fmla="*/ 3 h 5"/>
                <a:gd name="T4" fmla="*/ 3 w 5"/>
                <a:gd name="T5" fmla="*/ 3 h 5"/>
                <a:gd name="T6" fmla="*/ 3 w 5"/>
                <a:gd name="T7" fmla="*/ 0 h 5"/>
                <a:gd name="T8" fmla="*/ 5 w 5"/>
                <a:gd name="T9" fmla="*/ 0 h 5"/>
                <a:gd name="T10" fmla="*/ 5 w 5"/>
                <a:gd name="T11" fmla="*/ 3 h 5"/>
                <a:gd name="T12" fmla="*/ 5 w 5"/>
                <a:gd name="T13" fmla="*/ 5 h 5"/>
                <a:gd name="T14" fmla="*/ 3 w 5"/>
                <a:gd name="T15" fmla="*/ 5 h 5"/>
                <a:gd name="T16" fmla="*/ 0 w 5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3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7" name="Freeform 385"/>
            <p:cNvSpPr>
              <a:spLocks/>
            </p:cNvSpPr>
            <p:nvPr/>
          </p:nvSpPr>
          <p:spPr bwMode="auto">
            <a:xfrm>
              <a:off x="6559476" y="2347778"/>
              <a:ext cx="6601" cy="6601"/>
            </a:xfrm>
            <a:custGeom>
              <a:avLst/>
              <a:gdLst>
                <a:gd name="T0" fmla="*/ 0 w 5"/>
                <a:gd name="T1" fmla="*/ 0 h 5"/>
                <a:gd name="T2" fmla="*/ 2 w 5"/>
                <a:gd name="T3" fmla="*/ 0 h 5"/>
                <a:gd name="T4" fmla="*/ 5 w 5"/>
                <a:gd name="T5" fmla="*/ 0 h 5"/>
                <a:gd name="T6" fmla="*/ 5 w 5"/>
                <a:gd name="T7" fmla="*/ 3 h 5"/>
                <a:gd name="T8" fmla="*/ 5 w 5"/>
                <a:gd name="T9" fmla="*/ 5 h 5"/>
                <a:gd name="T10" fmla="*/ 2 w 5"/>
                <a:gd name="T11" fmla="*/ 5 h 5"/>
                <a:gd name="T12" fmla="*/ 0 w 5"/>
                <a:gd name="T13" fmla="*/ 5 h 5"/>
                <a:gd name="T14" fmla="*/ 0 w 5"/>
                <a:gd name="T15" fmla="*/ 3 h 5"/>
                <a:gd name="T16" fmla="*/ 0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8" name="Freeform 386"/>
            <p:cNvSpPr>
              <a:spLocks/>
            </p:cNvSpPr>
            <p:nvPr/>
          </p:nvSpPr>
          <p:spPr bwMode="auto">
            <a:xfrm>
              <a:off x="6531754" y="2314775"/>
              <a:ext cx="10561" cy="6601"/>
            </a:xfrm>
            <a:custGeom>
              <a:avLst/>
              <a:gdLst>
                <a:gd name="T0" fmla="*/ 0 w 8"/>
                <a:gd name="T1" fmla="*/ 0 h 5"/>
                <a:gd name="T2" fmla="*/ 3 w 8"/>
                <a:gd name="T3" fmla="*/ 0 h 5"/>
                <a:gd name="T4" fmla="*/ 3 w 8"/>
                <a:gd name="T5" fmla="*/ 2 h 5"/>
                <a:gd name="T6" fmla="*/ 6 w 8"/>
                <a:gd name="T7" fmla="*/ 2 h 5"/>
                <a:gd name="T8" fmla="*/ 8 w 8"/>
                <a:gd name="T9" fmla="*/ 2 h 5"/>
                <a:gd name="T10" fmla="*/ 8 w 8"/>
                <a:gd name="T11" fmla="*/ 5 h 5"/>
                <a:gd name="T12" fmla="*/ 6 w 8"/>
                <a:gd name="T13" fmla="*/ 5 h 5"/>
                <a:gd name="T14" fmla="*/ 3 w 8"/>
                <a:gd name="T15" fmla="*/ 5 h 5"/>
                <a:gd name="T16" fmla="*/ 3 w 8"/>
                <a:gd name="T17" fmla="*/ 2 h 5"/>
                <a:gd name="T18" fmla="*/ 0 w 8"/>
                <a:gd name="T19" fmla="*/ 2 h 5"/>
                <a:gd name="T20" fmla="*/ 0 w 8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5"/>
                  </a:lnTo>
                  <a:lnTo>
                    <a:pt x="6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29" name="Freeform 387"/>
            <p:cNvSpPr>
              <a:spLocks/>
            </p:cNvSpPr>
            <p:nvPr/>
          </p:nvSpPr>
          <p:spPr bwMode="auto">
            <a:xfrm>
              <a:off x="6579278" y="2345138"/>
              <a:ext cx="6601" cy="9241"/>
            </a:xfrm>
            <a:custGeom>
              <a:avLst/>
              <a:gdLst>
                <a:gd name="T0" fmla="*/ 0 w 5"/>
                <a:gd name="T1" fmla="*/ 5 h 7"/>
                <a:gd name="T2" fmla="*/ 0 w 5"/>
                <a:gd name="T3" fmla="*/ 2 h 7"/>
                <a:gd name="T4" fmla="*/ 3 w 5"/>
                <a:gd name="T5" fmla="*/ 2 h 7"/>
                <a:gd name="T6" fmla="*/ 5 w 5"/>
                <a:gd name="T7" fmla="*/ 2 h 7"/>
                <a:gd name="T8" fmla="*/ 5 w 5"/>
                <a:gd name="T9" fmla="*/ 0 h 7"/>
                <a:gd name="T10" fmla="*/ 5 w 5"/>
                <a:gd name="T11" fmla="*/ 2 h 7"/>
                <a:gd name="T12" fmla="*/ 5 w 5"/>
                <a:gd name="T13" fmla="*/ 5 h 7"/>
                <a:gd name="T14" fmla="*/ 5 w 5"/>
                <a:gd name="T15" fmla="*/ 7 h 7"/>
                <a:gd name="T16" fmla="*/ 3 w 5"/>
                <a:gd name="T17" fmla="*/ 7 h 7"/>
                <a:gd name="T18" fmla="*/ 0 w 5"/>
                <a:gd name="T19" fmla="*/ 7 h 7"/>
                <a:gd name="T20" fmla="*/ 0 w 5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0" name="Freeform 388"/>
            <p:cNvSpPr>
              <a:spLocks/>
            </p:cNvSpPr>
            <p:nvPr/>
          </p:nvSpPr>
          <p:spPr bwMode="auto">
            <a:xfrm>
              <a:off x="6566077" y="2438867"/>
              <a:ext cx="13201" cy="6601"/>
            </a:xfrm>
            <a:custGeom>
              <a:avLst/>
              <a:gdLst>
                <a:gd name="T0" fmla="*/ 0 w 10"/>
                <a:gd name="T1" fmla="*/ 0 h 5"/>
                <a:gd name="T2" fmla="*/ 2 w 10"/>
                <a:gd name="T3" fmla="*/ 0 h 5"/>
                <a:gd name="T4" fmla="*/ 2 w 10"/>
                <a:gd name="T5" fmla="*/ 2 h 5"/>
                <a:gd name="T6" fmla="*/ 5 w 10"/>
                <a:gd name="T7" fmla="*/ 2 h 5"/>
                <a:gd name="T8" fmla="*/ 7 w 10"/>
                <a:gd name="T9" fmla="*/ 2 h 5"/>
                <a:gd name="T10" fmla="*/ 10 w 10"/>
                <a:gd name="T11" fmla="*/ 2 h 5"/>
                <a:gd name="T12" fmla="*/ 10 w 10"/>
                <a:gd name="T13" fmla="*/ 5 h 5"/>
                <a:gd name="T14" fmla="*/ 7 w 10"/>
                <a:gd name="T15" fmla="*/ 5 h 5"/>
                <a:gd name="T16" fmla="*/ 5 w 10"/>
                <a:gd name="T17" fmla="*/ 5 h 5"/>
                <a:gd name="T18" fmla="*/ 2 w 10"/>
                <a:gd name="T19" fmla="*/ 5 h 5"/>
                <a:gd name="T20" fmla="*/ 2 w 10"/>
                <a:gd name="T21" fmla="*/ 2 h 5"/>
                <a:gd name="T22" fmla="*/ 0 w 10"/>
                <a:gd name="T23" fmla="*/ 2 h 5"/>
                <a:gd name="T24" fmla="*/ 0 w 10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1" name="Freeform 389"/>
            <p:cNvSpPr>
              <a:spLocks/>
            </p:cNvSpPr>
            <p:nvPr/>
          </p:nvSpPr>
          <p:spPr bwMode="auto">
            <a:xfrm>
              <a:off x="6583238" y="2445467"/>
              <a:ext cx="9241" cy="9241"/>
            </a:xfrm>
            <a:custGeom>
              <a:avLst/>
              <a:gdLst>
                <a:gd name="T0" fmla="*/ 0 w 7"/>
                <a:gd name="T1" fmla="*/ 5 h 7"/>
                <a:gd name="T2" fmla="*/ 0 w 7"/>
                <a:gd name="T3" fmla="*/ 2 h 7"/>
                <a:gd name="T4" fmla="*/ 2 w 7"/>
                <a:gd name="T5" fmla="*/ 2 h 7"/>
                <a:gd name="T6" fmla="*/ 2 w 7"/>
                <a:gd name="T7" fmla="*/ 0 h 7"/>
                <a:gd name="T8" fmla="*/ 5 w 7"/>
                <a:gd name="T9" fmla="*/ 0 h 7"/>
                <a:gd name="T10" fmla="*/ 7 w 7"/>
                <a:gd name="T11" fmla="*/ 0 h 7"/>
                <a:gd name="T12" fmla="*/ 5 w 7"/>
                <a:gd name="T13" fmla="*/ 2 h 7"/>
                <a:gd name="T14" fmla="*/ 2 w 7"/>
                <a:gd name="T15" fmla="*/ 2 h 7"/>
                <a:gd name="T16" fmla="*/ 2 w 7"/>
                <a:gd name="T17" fmla="*/ 5 h 7"/>
                <a:gd name="T18" fmla="*/ 2 w 7"/>
                <a:gd name="T19" fmla="*/ 7 h 7"/>
                <a:gd name="T20" fmla="*/ 2 w 7"/>
                <a:gd name="T21" fmla="*/ 5 h 7"/>
                <a:gd name="T22" fmla="*/ 0 w 7"/>
                <a:gd name="T2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0" y="5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2" name="Freeform 390"/>
            <p:cNvSpPr>
              <a:spLocks/>
            </p:cNvSpPr>
            <p:nvPr/>
          </p:nvSpPr>
          <p:spPr bwMode="auto">
            <a:xfrm>
              <a:off x="6572677" y="2434906"/>
              <a:ext cx="17162" cy="6601"/>
            </a:xfrm>
            <a:custGeom>
              <a:avLst/>
              <a:gdLst>
                <a:gd name="T0" fmla="*/ 0 w 13"/>
                <a:gd name="T1" fmla="*/ 0 h 5"/>
                <a:gd name="T2" fmla="*/ 2 w 13"/>
                <a:gd name="T3" fmla="*/ 0 h 5"/>
                <a:gd name="T4" fmla="*/ 2 w 13"/>
                <a:gd name="T5" fmla="*/ 3 h 5"/>
                <a:gd name="T6" fmla="*/ 5 w 13"/>
                <a:gd name="T7" fmla="*/ 3 h 5"/>
                <a:gd name="T8" fmla="*/ 8 w 13"/>
                <a:gd name="T9" fmla="*/ 3 h 5"/>
                <a:gd name="T10" fmla="*/ 10 w 13"/>
                <a:gd name="T11" fmla="*/ 3 h 5"/>
                <a:gd name="T12" fmla="*/ 13 w 13"/>
                <a:gd name="T13" fmla="*/ 3 h 5"/>
                <a:gd name="T14" fmla="*/ 10 w 13"/>
                <a:gd name="T15" fmla="*/ 3 h 5"/>
                <a:gd name="T16" fmla="*/ 10 w 13"/>
                <a:gd name="T17" fmla="*/ 5 h 5"/>
                <a:gd name="T18" fmla="*/ 8 w 13"/>
                <a:gd name="T19" fmla="*/ 5 h 5"/>
                <a:gd name="T20" fmla="*/ 5 w 13"/>
                <a:gd name="T21" fmla="*/ 5 h 5"/>
                <a:gd name="T22" fmla="*/ 8 w 13"/>
                <a:gd name="T23" fmla="*/ 5 h 5"/>
                <a:gd name="T24" fmla="*/ 8 w 13"/>
                <a:gd name="T25" fmla="*/ 3 h 5"/>
                <a:gd name="T26" fmla="*/ 10 w 13"/>
                <a:gd name="T27" fmla="*/ 3 h 5"/>
                <a:gd name="T28" fmla="*/ 8 w 13"/>
                <a:gd name="T29" fmla="*/ 3 h 5"/>
                <a:gd name="T30" fmla="*/ 5 w 13"/>
                <a:gd name="T31" fmla="*/ 3 h 5"/>
                <a:gd name="T32" fmla="*/ 5 w 13"/>
                <a:gd name="T33" fmla="*/ 5 h 5"/>
                <a:gd name="T34" fmla="*/ 5 w 13"/>
                <a:gd name="T35" fmla="*/ 3 h 5"/>
                <a:gd name="T36" fmla="*/ 2 w 13"/>
                <a:gd name="T37" fmla="*/ 3 h 5"/>
                <a:gd name="T38" fmla="*/ 0 w 13"/>
                <a:gd name="T39" fmla="*/ 3 h 5"/>
                <a:gd name="T40" fmla="*/ 0 w 13"/>
                <a:gd name="T4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5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5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8" y="5"/>
                  </a:lnTo>
                  <a:lnTo>
                    <a:pt x="5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10" y="3"/>
                  </a:lnTo>
                  <a:lnTo>
                    <a:pt x="8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3" name="Freeform 391"/>
            <p:cNvSpPr>
              <a:spLocks/>
            </p:cNvSpPr>
            <p:nvPr/>
          </p:nvSpPr>
          <p:spPr bwMode="auto">
            <a:xfrm>
              <a:off x="6575318" y="2448107"/>
              <a:ext cx="10561" cy="10561"/>
            </a:xfrm>
            <a:custGeom>
              <a:avLst/>
              <a:gdLst>
                <a:gd name="T0" fmla="*/ 0 w 8"/>
                <a:gd name="T1" fmla="*/ 3 h 8"/>
                <a:gd name="T2" fmla="*/ 3 w 8"/>
                <a:gd name="T3" fmla="*/ 3 h 8"/>
                <a:gd name="T4" fmla="*/ 3 w 8"/>
                <a:gd name="T5" fmla="*/ 0 h 8"/>
                <a:gd name="T6" fmla="*/ 6 w 8"/>
                <a:gd name="T7" fmla="*/ 0 h 8"/>
                <a:gd name="T8" fmla="*/ 6 w 8"/>
                <a:gd name="T9" fmla="*/ 3 h 8"/>
                <a:gd name="T10" fmla="*/ 8 w 8"/>
                <a:gd name="T11" fmla="*/ 3 h 8"/>
                <a:gd name="T12" fmla="*/ 8 w 8"/>
                <a:gd name="T13" fmla="*/ 5 h 8"/>
                <a:gd name="T14" fmla="*/ 6 w 8"/>
                <a:gd name="T15" fmla="*/ 5 h 8"/>
                <a:gd name="T16" fmla="*/ 3 w 8"/>
                <a:gd name="T17" fmla="*/ 5 h 8"/>
                <a:gd name="T18" fmla="*/ 3 w 8"/>
                <a:gd name="T19" fmla="*/ 8 h 8"/>
                <a:gd name="T20" fmla="*/ 3 w 8"/>
                <a:gd name="T21" fmla="*/ 5 h 8"/>
                <a:gd name="T22" fmla="*/ 3 w 8"/>
                <a:gd name="T23" fmla="*/ 3 h 8"/>
                <a:gd name="T24" fmla="*/ 0 w 8"/>
                <a:gd name="T2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0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5"/>
                  </a:lnTo>
                  <a:lnTo>
                    <a:pt x="6" y="5"/>
                  </a:lnTo>
                  <a:lnTo>
                    <a:pt x="3" y="5"/>
                  </a:lnTo>
                  <a:lnTo>
                    <a:pt x="3" y="8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4" name="Freeform 392"/>
            <p:cNvSpPr>
              <a:spLocks/>
            </p:cNvSpPr>
            <p:nvPr/>
          </p:nvSpPr>
          <p:spPr bwMode="auto">
            <a:xfrm>
              <a:off x="6522513" y="2360979"/>
              <a:ext cx="9241" cy="6601"/>
            </a:xfrm>
            <a:custGeom>
              <a:avLst/>
              <a:gdLst>
                <a:gd name="T0" fmla="*/ 0 w 7"/>
                <a:gd name="T1" fmla="*/ 5 h 5"/>
                <a:gd name="T2" fmla="*/ 0 w 7"/>
                <a:gd name="T3" fmla="*/ 3 h 5"/>
                <a:gd name="T4" fmla="*/ 2 w 7"/>
                <a:gd name="T5" fmla="*/ 3 h 5"/>
                <a:gd name="T6" fmla="*/ 2 w 7"/>
                <a:gd name="T7" fmla="*/ 0 h 5"/>
                <a:gd name="T8" fmla="*/ 5 w 7"/>
                <a:gd name="T9" fmla="*/ 0 h 5"/>
                <a:gd name="T10" fmla="*/ 5 w 7"/>
                <a:gd name="T11" fmla="*/ 3 h 5"/>
                <a:gd name="T12" fmla="*/ 2 w 7"/>
                <a:gd name="T13" fmla="*/ 3 h 5"/>
                <a:gd name="T14" fmla="*/ 2 w 7"/>
                <a:gd name="T15" fmla="*/ 5 h 5"/>
                <a:gd name="T16" fmla="*/ 2 w 7"/>
                <a:gd name="T17" fmla="*/ 3 h 5"/>
                <a:gd name="T18" fmla="*/ 5 w 7"/>
                <a:gd name="T19" fmla="*/ 3 h 5"/>
                <a:gd name="T20" fmla="*/ 5 w 7"/>
                <a:gd name="T21" fmla="*/ 0 h 5"/>
                <a:gd name="T22" fmla="*/ 7 w 7"/>
                <a:gd name="T23" fmla="*/ 0 h 5"/>
                <a:gd name="T24" fmla="*/ 7 w 7"/>
                <a:gd name="T25" fmla="*/ 3 h 5"/>
                <a:gd name="T26" fmla="*/ 5 w 7"/>
                <a:gd name="T27" fmla="*/ 3 h 5"/>
                <a:gd name="T28" fmla="*/ 5 w 7"/>
                <a:gd name="T29" fmla="*/ 5 h 5"/>
                <a:gd name="T30" fmla="*/ 2 w 7"/>
                <a:gd name="T31" fmla="*/ 5 h 5"/>
                <a:gd name="T32" fmla="*/ 0 w 7"/>
                <a:gd name="T3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2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5" name="Freeform 393"/>
            <p:cNvSpPr>
              <a:spLocks/>
            </p:cNvSpPr>
            <p:nvPr/>
          </p:nvSpPr>
          <p:spPr bwMode="auto">
            <a:xfrm>
              <a:off x="6548915" y="2351738"/>
              <a:ext cx="10561" cy="6601"/>
            </a:xfrm>
            <a:custGeom>
              <a:avLst/>
              <a:gdLst>
                <a:gd name="T0" fmla="*/ 0 w 8"/>
                <a:gd name="T1" fmla="*/ 2 h 5"/>
                <a:gd name="T2" fmla="*/ 3 w 8"/>
                <a:gd name="T3" fmla="*/ 2 h 5"/>
                <a:gd name="T4" fmla="*/ 3 w 8"/>
                <a:gd name="T5" fmla="*/ 0 h 5"/>
                <a:gd name="T6" fmla="*/ 5 w 8"/>
                <a:gd name="T7" fmla="*/ 0 h 5"/>
                <a:gd name="T8" fmla="*/ 5 w 8"/>
                <a:gd name="T9" fmla="*/ 2 h 5"/>
                <a:gd name="T10" fmla="*/ 8 w 8"/>
                <a:gd name="T11" fmla="*/ 2 h 5"/>
                <a:gd name="T12" fmla="*/ 5 w 8"/>
                <a:gd name="T13" fmla="*/ 2 h 5"/>
                <a:gd name="T14" fmla="*/ 8 w 8"/>
                <a:gd name="T15" fmla="*/ 2 h 5"/>
                <a:gd name="T16" fmla="*/ 5 w 8"/>
                <a:gd name="T17" fmla="*/ 2 h 5"/>
                <a:gd name="T18" fmla="*/ 5 w 8"/>
                <a:gd name="T19" fmla="*/ 5 h 5"/>
                <a:gd name="T20" fmla="*/ 3 w 8"/>
                <a:gd name="T21" fmla="*/ 5 h 5"/>
                <a:gd name="T22" fmla="*/ 0 w 8"/>
                <a:gd name="T2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0" y="2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8" y="2"/>
                  </a:lnTo>
                  <a:lnTo>
                    <a:pt x="5" y="2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3" y="5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6" name="Freeform 394"/>
            <p:cNvSpPr>
              <a:spLocks/>
            </p:cNvSpPr>
            <p:nvPr/>
          </p:nvSpPr>
          <p:spPr bwMode="auto">
            <a:xfrm>
              <a:off x="6511952" y="2330616"/>
              <a:ext cx="10561" cy="6601"/>
            </a:xfrm>
            <a:custGeom>
              <a:avLst/>
              <a:gdLst>
                <a:gd name="T0" fmla="*/ 0 w 8"/>
                <a:gd name="T1" fmla="*/ 3 h 5"/>
                <a:gd name="T2" fmla="*/ 3 w 8"/>
                <a:gd name="T3" fmla="*/ 3 h 5"/>
                <a:gd name="T4" fmla="*/ 5 w 8"/>
                <a:gd name="T5" fmla="*/ 0 h 5"/>
                <a:gd name="T6" fmla="*/ 8 w 8"/>
                <a:gd name="T7" fmla="*/ 0 h 5"/>
                <a:gd name="T8" fmla="*/ 8 w 8"/>
                <a:gd name="T9" fmla="*/ 3 h 5"/>
                <a:gd name="T10" fmla="*/ 5 w 8"/>
                <a:gd name="T11" fmla="*/ 3 h 5"/>
                <a:gd name="T12" fmla="*/ 5 w 8"/>
                <a:gd name="T13" fmla="*/ 5 h 5"/>
                <a:gd name="T14" fmla="*/ 3 w 8"/>
                <a:gd name="T15" fmla="*/ 5 h 5"/>
                <a:gd name="T16" fmla="*/ 0 w 8"/>
                <a:gd name="T17" fmla="*/ 5 h 5"/>
                <a:gd name="T18" fmla="*/ 0 w 8"/>
                <a:gd name="T1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7" name="Freeform 395"/>
            <p:cNvSpPr>
              <a:spLocks/>
            </p:cNvSpPr>
            <p:nvPr/>
          </p:nvSpPr>
          <p:spPr bwMode="auto">
            <a:xfrm>
              <a:off x="6485549" y="2395302"/>
              <a:ext cx="17162" cy="6601"/>
            </a:xfrm>
            <a:custGeom>
              <a:avLst/>
              <a:gdLst>
                <a:gd name="T0" fmla="*/ 0 w 13"/>
                <a:gd name="T1" fmla="*/ 5 h 5"/>
                <a:gd name="T2" fmla="*/ 3 w 13"/>
                <a:gd name="T3" fmla="*/ 5 h 5"/>
                <a:gd name="T4" fmla="*/ 3 w 13"/>
                <a:gd name="T5" fmla="*/ 2 h 5"/>
                <a:gd name="T6" fmla="*/ 5 w 13"/>
                <a:gd name="T7" fmla="*/ 2 h 5"/>
                <a:gd name="T8" fmla="*/ 8 w 13"/>
                <a:gd name="T9" fmla="*/ 2 h 5"/>
                <a:gd name="T10" fmla="*/ 8 w 13"/>
                <a:gd name="T11" fmla="*/ 0 h 5"/>
                <a:gd name="T12" fmla="*/ 10 w 13"/>
                <a:gd name="T13" fmla="*/ 0 h 5"/>
                <a:gd name="T14" fmla="*/ 13 w 13"/>
                <a:gd name="T15" fmla="*/ 0 h 5"/>
                <a:gd name="T16" fmla="*/ 10 w 13"/>
                <a:gd name="T17" fmla="*/ 0 h 5"/>
                <a:gd name="T18" fmla="*/ 10 w 13"/>
                <a:gd name="T19" fmla="*/ 2 h 5"/>
                <a:gd name="T20" fmla="*/ 8 w 13"/>
                <a:gd name="T21" fmla="*/ 2 h 5"/>
                <a:gd name="T22" fmla="*/ 8 w 13"/>
                <a:gd name="T23" fmla="*/ 5 h 5"/>
                <a:gd name="T24" fmla="*/ 5 w 13"/>
                <a:gd name="T25" fmla="*/ 5 h 5"/>
                <a:gd name="T26" fmla="*/ 3 w 13"/>
                <a:gd name="T27" fmla="*/ 5 h 5"/>
                <a:gd name="T28" fmla="*/ 0 w 13"/>
                <a:gd name="T2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5">
                  <a:moveTo>
                    <a:pt x="0" y="5"/>
                  </a:moveTo>
                  <a:lnTo>
                    <a:pt x="3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8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8" name="Freeform 396"/>
            <p:cNvSpPr>
              <a:spLocks/>
            </p:cNvSpPr>
            <p:nvPr/>
          </p:nvSpPr>
          <p:spPr bwMode="auto">
            <a:xfrm>
              <a:off x="6539674" y="2360979"/>
              <a:ext cx="9241" cy="6601"/>
            </a:xfrm>
            <a:custGeom>
              <a:avLst/>
              <a:gdLst>
                <a:gd name="T0" fmla="*/ 0 w 7"/>
                <a:gd name="T1" fmla="*/ 3 h 5"/>
                <a:gd name="T2" fmla="*/ 2 w 7"/>
                <a:gd name="T3" fmla="*/ 3 h 5"/>
                <a:gd name="T4" fmla="*/ 2 w 7"/>
                <a:gd name="T5" fmla="*/ 0 h 5"/>
                <a:gd name="T6" fmla="*/ 5 w 7"/>
                <a:gd name="T7" fmla="*/ 0 h 5"/>
                <a:gd name="T8" fmla="*/ 7 w 7"/>
                <a:gd name="T9" fmla="*/ 0 h 5"/>
                <a:gd name="T10" fmla="*/ 7 w 7"/>
                <a:gd name="T11" fmla="*/ 3 h 5"/>
                <a:gd name="T12" fmla="*/ 5 w 7"/>
                <a:gd name="T13" fmla="*/ 3 h 5"/>
                <a:gd name="T14" fmla="*/ 5 w 7"/>
                <a:gd name="T15" fmla="*/ 5 h 5"/>
                <a:gd name="T16" fmla="*/ 2 w 7"/>
                <a:gd name="T17" fmla="*/ 5 h 5"/>
                <a:gd name="T18" fmla="*/ 0 w 7"/>
                <a:gd name="T19" fmla="*/ 5 h 5"/>
                <a:gd name="T20" fmla="*/ 0 w 7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39" name="Freeform 397"/>
            <p:cNvSpPr>
              <a:spLocks/>
            </p:cNvSpPr>
            <p:nvPr/>
          </p:nvSpPr>
          <p:spPr bwMode="auto">
            <a:xfrm>
              <a:off x="6559476" y="2424345"/>
              <a:ext cx="6601" cy="10561"/>
            </a:xfrm>
            <a:custGeom>
              <a:avLst/>
              <a:gdLst>
                <a:gd name="T0" fmla="*/ 0 w 5"/>
                <a:gd name="T1" fmla="*/ 0 h 8"/>
                <a:gd name="T2" fmla="*/ 2 w 5"/>
                <a:gd name="T3" fmla="*/ 0 h 8"/>
                <a:gd name="T4" fmla="*/ 2 w 5"/>
                <a:gd name="T5" fmla="*/ 3 h 8"/>
                <a:gd name="T6" fmla="*/ 5 w 5"/>
                <a:gd name="T7" fmla="*/ 3 h 8"/>
                <a:gd name="T8" fmla="*/ 5 w 5"/>
                <a:gd name="T9" fmla="*/ 5 h 8"/>
                <a:gd name="T10" fmla="*/ 5 w 5"/>
                <a:gd name="T11" fmla="*/ 8 h 8"/>
                <a:gd name="T12" fmla="*/ 2 w 5"/>
                <a:gd name="T13" fmla="*/ 8 h 8"/>
                <a:gd name="T14" fmla="*/ 2 w 5"/>
                <a:gd name="T15" fmla="*/ 5 h 8"/>
                <a:gd name="T16" fmla="*/ 2 w 5"/>
                <a:gd name="T17" fmla="*/ 3 h 8"/>
                <a:gd name="T18" fmla="*/ 0 w 5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8"/>
                  </a:lnTo>
                  <a:lnTo>
                    <a:pt x="2" y="8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40" name="Freeform 398"/>
            <p:cNvSpPr>
              <a:spLocks/>
            </p:cNvSpPr>
            <p:nvPr/>
          </p:nvSpPr>
          <p:spPr bwMode="auto">
            <a:xfrm>
              <a:off x="6786538" y="2337217"/>
              <a:ext cx="6601" cy="10561"/>
            </a:xfrm>
            <a:custGeom>
              <a:avLst/>
              <a:gdLst>
                <a:gd name="T0" fmla="*/ 0 w 5"/>
                <a:gd name="T1" fmla="*/ 3 h 8"/>
                <a:gd name="T2" fmla="*/ 3 w 5"/>
                <a:gd name="T3" fmla="*/ 3 h 8"/>
                <a:gd name="T4" fmla="*/ 3 w 5"/>
                <a:gd name="T5" fmla="*/ 0 h 8"/>
                <a:gd name="T6" fmla="*/ 5 w 5"/>
                <a:gd name="T7" fmla="*/ 0 h 8"/>
                <a:gd name="T8" fmla="*/ 5 w 5"/>
                <a:gd name="T9" fmla="*/ 3 h 8"/>
                <a:gd name="T10" fmla="*/ 5 w 5"/>
                <a:gd name="T11" fmla="*/ 6 h 8"/>
                <a:gd name="T12" fmla="*/ 3 w 5"/>
                <a:gd name="T13" fmla="*/ 8 h 8"/>
                <a:gd name="T14" fmla="*/ 3 w 5"/>
                <a:gd name="T15" fmla="*/ 6 h 8"/>
                <a:gd name="T16" fmla="*/ 3 w 5"/>
                <a:gd name="T17" fmla="*/ 3 h 8"/>
                <a:gd name="T18" fmla="*/ 0 w 5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8">
                  <a:moveTo>
                    <a:pt x="0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6"/>
                  </a:lnTo>
                  <a:lnTo>
                    <a:pt x="3" y="8"/>
                  </a:lnTo>
                  <a:lnTo>
                    <a:pt x="3" y="6"/>
                  </a:lnTo>
                  <a:lnTo>
                    <a:pt x="3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41" name="Freeform 399"/>
            <p:cNvSpPr>
              <a:spLocks/>
            </p:cNvSpPr>
            <p:nvPr/>
          </p:nvSpPr>
          <p:spPr bwMode="auto">
            <a:xfrm>
              <a:off x="6518552" y="2351738"/>
              <a:ext cx="3960" cy="9241"/>
            </a:xfrm>
            <a:custGeom>
              <a:avLst/>
              <a:gdLst>
                <a:gd name="T0" fmla="*/ 0 w 3"/>
                <a:gd name="T1" fmla="*/ 5 h 7"/>
                <a:gd name="T2" fmla="*/ 3 w 3"/>
                <a:gd name="T3" fmla="*/ 5 h 7"/>
                <a:gd name="T4" fmla="*/ 3 w 3"/>
                <a:gd name="T5" fmla="*/ 2 h 7"/>
                <a:gd name="T6" fmla="*/ 3 w 3"/>
                <a:gd name="T7" fmla="*/ 0 h 7"/>
                <a:gd name="T8" fmla="*/ 3 w 3"/>
                <a:gd name="T9" fmla="*/ 2 h 7"/>
                <a:gd name="T10" fmla="*/ 3 w 3"/>
                <a:gd name="T11" fmla="*/ 5 h 7"/>
                <a:gd name="T12" fmla="*/ 3 w 3"/>
                <a:gd name="T13" fmla="*/ 7 h 7"/>
                <a:gd name="T14" fmla="*/ 0 w 3"/>
                <a:gd name="T15" fmla="*/ 7 h 7"/>
                <a:gd name="T16" fmla="*/ 0 w 3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7">
                  <a:moveTo>
                    <a:pt x="0" y="5"/>
                  </a:moveTo>
                  <a:lnTo>
                    <a:pt x="3" y="5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5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42" name="Freeform 400"/>
            <p:cNvSpPr>
              <a:spLocks/>
            </p:cNvSpPr>
            <p:nvPr/>
          </p:nvSpPr>
          <p:spPr bwMode="auto">
            <a:xfrm>
              <a:off x="6546275" y="2327976"/>
              <a:ext cx="2640" cy="9241"/>
            </a:xfrm>
            <a:custGeom>
              <a:avLst/>
              <a:gdLst>
                <a:gd name="T0" fmla="*/ 0 w 2"/>
                <a:gd name="T1" fmla="*/ 5 h 7"/>
                <a:gd name="T2" fmla="*/ 0 w 2"/>
                <a:gd name="T3" fmla="*/ 2 h 7"/>
                <a:gd name="T4" fmla="*/ 2 w 2"/>
                <a:gd name="T5" fmla="*/ 2 h 7"/>
                <a:gd name="T6" fmla="*/ 2 w 2"/>
                <a:gd name="T7" fmla="*/ 0 h 7"/>
                <a:gd name="T8" fmla="*/ 2 w 2"/>
                <a:gd name="T9" fmla="*/ 2 h 7"/>
                <a:gd name="T10" fmla="*/ 2 w 2"/>
                <a:gd name="T11" fmla="*/ 5 h 7"/>
                <a:gd name="T12" fmla="*/ 2 w 2"/>
                <a:gd name="T13" fmla="*/ 7 h 7"/>
                <a:gd name="T14" fmla="*/ 0 w 2"/>
                <a:gd name="T15" fmla="*/ 7 h 7"/>
                <a:gd name="T16" fmla="*/ 0 w 2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7">
                  <a:moveTo>
                    <a:pt x="0" y="5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43" name="Freeform 401"/>
            <p:cNvSpPr>
              <a:spLocks/>
            </p:cNvSpPr>
            <p:nvPr/>
          </p:nvSpPr>
          <p:spPr bwMode="auto">
            <a:xfrm>
              <a:off x="6649245" y="2424345"/>
              <a:ext cx="3960" cy="6601"/>
            </a:xfrm>
            <a:custGeom>
              <a:avLst/>
              <a:gdLst>
                <a:gd name="T0" fmla="*/ 0 w 3"/>
                <a:gd name="T1" fmla="*/ 3 h 5"/>
                <a:gd name="T2" fmla="*/ 0 w 3"/>
                <a:gd name="T3" fmla="*/ 0 h 5"/>
                <a:gd name="T4" fmla="*/ 3 w 3"/>
                <a:gd name="T5" fmla="*/ 0 h 5"/>
                <a:gd name="T6" fmla="*/ 3 w 3"/>
                <a:gd name="T7" fmla="*/ 3 h 5"/>
                <a:gd name="T8" fmla="*/ 3 w 3"/>
                <a:gd name="T9" fmla="*/ 5 h 5"/>
                <a:gd name="T10" fmla="*/ 0 w 3"/>
                <a:gd name="T11" fmla="*/ 5 h 5"/>
                <a:gd name="T12" fmla="*/ 0 w 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44" name="Freeform 402"/>
            <p:cNvSpPr>
              <a:spLocks/>
            </p:cNvSpPr>
            <p:nvPr/>
          </p:nvSpPr>
          <p:spPr bwMode="auto">
            <a:xfrm>
              <a:off x="6575318" y="2354379"/>
              <a:ext cx="7921" cy="3960"/>
            </a:xfrm>
            <a:custGeom>
              <a:avLst/>
              <a:gdLst>
                <a:gd name="T0" fmla="*/ 0 w 6"/>
                <a:gd name="T1" fmla="*/ 0 h 3"/>
                <a:gd name="T2" fmla="*/ 3 w 6"/>
                <a:gd name="T3" fmla="*/ 0 h 3"/>
                <a:gd name="T4" fmla="*/ 6 w 6"/>
                <a:gd name="T5" fmla="*/ 0 h 3"/>
                <a:gd name="T6" fmla="*/ 6 w 6"/>
                <a:gd name="T7" fmla="*/ 3 h 3"/>
                <a:gd name="T8" fmla="*/ 3 w 6"/>
                <a:gd name="T9" fmla="*/ 3 h 3"/>
                <a:gd name="T10" fmla="*/ 0 w 6"/>
                <a:gd name="T11" fmla="*/ 3 h 3"/>
                <a:gd name="T12" fmla="*/ 0 w 6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45" name="Freeform 403"/>
            <p:cNvSpPr>
              <a:spLocks/>
            </p:cNvSpPr>
            <p:nvPr/>
          </p:nvSpPr>
          <p:spPr bwMode="auto">
            <a:xfrm>
              <a:off x="6640004" y="2434906"/>
              <a:ext cx="9241" cy="6601"/>
            </a:xfrm>
            <a:custGeom>
              <a:avLst/>
              <a:gdLst>
                <a:gd name="T0" fmla="*/ 0 w 7"/>
                <a:gd name="T1" fmla="*/ 3 h 5"/>
                <a:gd name="T2" fmla="*/ 2 w 7"/>
                <a:gd name="T3" fmla="*/ 3 h 5"/>
                <a:gd name="T4" fmla="*/ 2 w 7"/>
                <a:gd name="T5" fmla="*/ 0 h 5"/>
                <a:gd name="T6" fmla="*/ 5 w 7"/>
                <a:gd name="T7" fmla="*/ 0 h 5"/>
                <a:gd name="T8" fmla="*/ 5 w 7"/>
                <a:gd name="T9" fmla="*/ 3 h 5"/>
                <a:gd name="T10" fmla="*/ 7 w 7"/>
                <a:gd name="T11" fmla="*/ 3 h 5"/>
                <a:gd name="T12" fmla="*/ 5 w 7"/>
                <a:gd name="T13" fmla="*/ 3 h 5"/>
                <a:gd name="T14" fmla="*/ 5 w 7"/>
                <a:gd name="T15" fmla="*/ 5 h 5"/>
                <a:gd name="T16" fmla="*/ 2 w 7"/>
                <a:gd name="T17" fmla="*/ 5 h 5"/>
                <a:gd name="T18" fmla="*/ 2 w 7"/>
                <a:gd name="T19" fmla="*/ 3 h 5"/>
                <a:gd name="T20" fmla="*/ 0 w 7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46" name="Freeform 404"/>
            <p:cNvSpPr>
              <a:spLocks/>
            </p:cNvSpPr>
            <p:nvPr/>
          </p:nvSpPr>
          <p:spPr bwMode="auto">
            <a:xfrm>
              <a:off x="6783897" y="2341177"/>
              <a:ext cx="2640" cy="6601"/>
            </a:xfrm>
            <a:custGeom>
              <a:avLst/>
              <a:gdLst>
                <a:gd name="T0" fmla="*/ 0 w 2"/>
                <a:gd name="T1" fmla="*/ 3 h 5"/>
                <a:gd name="T2" fmla="*/ 0 w 2"/>
                <a:gd name="T3" fmla="*/ 0 h 5"/>
                <a:gd name="T4" fmla="*/ 2 w 2"/>
                <a:gd name="T5" fmla="*/ 0 h 5"/>
                <a:gd name="T6" fmla="*/ 0 w 2"/>
                <a:gd name="T7" fmla="*/ 0 h 5"/>
                <a:gd name="T8" fmla="*/ 2 w 2"/>
                <a:gd name="T9" fmla="*/ 0 h 5"/>
                <a:gd name="T10" fmla="*/ 2 w 2"/>
                <a:gd name="T11" fmla="*/ 3 h 5"/>
                <a:gd name="T12" fmla="*/ 2 w 2"/>
                <a:gd name="T13" fmla="*/ 5 h 5"/>
                <a:gd name="T14" fmla="*/ 0 w 2"/>
                <a:gd name="T15" fmla="*/ 5 h 5"/>
                <a:gd name="T16" fmla="*/ 0 w 2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5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47" name="Freeform 405"/>
            <p:cNvSpPr>
              <a:spLocks/>
            </p:cNvSpPr>
            <p:nvPr/>
          </p:nvSpPr>
          <p:spPr bwMode="auto">
            <a:xfrm>
              <a:off x="6505351" y="2330616"/>
              <a:ext cx="10561" cy="6601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3 h 5"/>
                <a:gd name="T4" fmla="*/ 3 w 8"/>
                <a:gd name="T5" fmla="*/ 3 h 5"/>
                <a:gd name="T6" fmla="*/ 3 w 8"/>
                <a:gd name="T7" fmla="*/ 0 h 5"/>
                <a:gd name="T8" fmla="*/ 5 w 8"/>
                <a:gd name="T9" fmla="*/ 0 h 5"/>
                <a:gd name="T10" fmla="*/ 8 w 8"/>
                <a:gd name="T11" fmla="*/ 0 h 5"/>
                <a:gd name="T12" fmla="*/ 5 w 8"/>
                <a:gd name="T13" fmla="*/ 0 h 5"/>
                <a:gd name="T14" fmla="*/ 5 w 8"/>
                <a:gd name="T15" fmla="*/ 3 h 5"/>
                <a:gd name="T16" fmla="*/ 3 w 8"/>
                <a:gd name="T17" fmla="*/ 3 h 5"/>
                <a:gd name="T18" fmla="*/ 3 w 8"/>
                <a:gd name="T19" fmla="*/ 5 h 5"/>
                <a:gd name="T20" fmla="*/ 0 w 8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grpSp>
          <p:nvGrpSpPr>
            <p:cNvPr id="248" name="Group 607"/>
            <p:cNvGrpSpPr>
              <a:grpSpLocks/>
            </p:cNvGrpSpPr>
            <p:nvPr/>
          </p:nvGrpSpPr>
          <p:grpSpPr bwMode="auto">
            <a:xfrm>
              <a:off x="6461787" y="2243488"/>
              <a:ext cx="459403" cy="215181"/>
              <a:chOff x="2745" y="1514"/>
              <a:chExt cx="348" cy="163"/>
            </a:xfrm>
            <a:grpFill/>
          </p:grpSpPr>
          <p:sp>
            <p:nvSpPr>
              <p:cNvPr id="305" name="Freeform 407"/>
              <p:cNvSpPr>
                <a:spLocks/>
              </p:cNvSpPr>
              <p:nvPr/>
            </p:nvSpPr>
            <p:spPr bwMode="auto">
              <a:xfrm>
                <a:off x="2839" y="1588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0 w 5"/>
                  <a:gd name="T3" fmla="*/ 3 h 5"/>
                  <a:gd name="T4" fmla="*/ 3 w 5"/>
                  <a:gd name="T5" fmla="*/ 3 h 5"/>
                  <a:gd name="T6" fmla="*/ 3 w 5"/>
                  <a:gd name="T7" fmla="*/ 0 h 5"/>
                  <a:gd name="T8" fmla="*/ 5 w 5"/>
                  <a:gd name="T9" fmla="*/ 0 h 5"/>
                  <a:gd name="T10" fmla="*/ 5 w 5"/>
                  <a:gd name="T11" fmla="*/ 3 h 5"/>
                  <a:gd name="T12" fmla="*/ 5 w 5"/>
                  <a:gd name="T13" fmla="*/ 5 h 5"/>
                  <a:gd name="T14" fmla="*/ 3 w 5"/>
                  <a:gd name="T15" fmla="*/ 5 h 5"/>
                  <a:gd name="T16" fmla="*/ 0 w 5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5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06" name="Freeform 408"/>
              <p:cNvSpPr>
                <a:spLocks/>
              </p:cNvSpPr>
              <p:nvPr/>
            </p:nvSpPr>
            <p:spPr bwMode="auto">
              <a:xfrm>
                <a:off x="2816" y="1596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2 h 5"/>
                  <a:gd name="T4" fmla="*/ 0 w 3"/>
                  <a:gd name="T5" fmla="*/ 5 h 5"/>
                  <a:gd name="T6" fmla="*/ 3 w 3"/>
                  <a:gd name="T7" fmla="*/ 5 h 5"/>
                  <a:gd name="T8" fmla="*/ 3 w 3"/>
                  <a:gd name="T9" fmla="*/ 2 h 5"/>
                  <a:gd name="T10" fmla="*/ 0 w 3"/>
                  <a:gd name="T11" fmla="*/ 2 h 5"/>
                  <a:gd name="T12" fmla="*/ 0 w 3"/>
                  <a:gd name="T13" fmla="*/ 0 h 5"/>
                  <a:gd name="T14" fmla="*/ 3 w 3"/>
                  <a:gd name="T15" fmla="*/ 0 h 5"/>
                  <a:gd name="T16" fmla="*/ 3 w 3"/>
                  <a:gd name="T17" fmla="*/ 2 h 5"/>
                  <a:gd name="T18" fmla="*/ 3 w 3"/>
                  <a:gd name="T19" fmla="*/ 5 h 5"/>
                  <a:gd name="T20" fmla="*/ 0 w 3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0" y="5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07" name="Freeform 409"/>
              <p:cNvSpPr>
                <a:spLocks/>
              </p:cNvSpPr>
              <p:nvPr/>
            </p:nvSpPr>
            <p:spPr bwMode="auto">
              <a:xfrm>
                <a:off x="2745" y="1623"/>
                <a:ext cx="5" cy="6"/>
              </a:xfrm>
              <a:custGeom>
                <a:avLst/>
                <a:gdLst>
                  <a:gd name="T0" fmla="*/ 0 w 5"/>
                  <a:gd name="T1" fmla="*/ 6 h 6"/>
                  <a:gd name="T2" fmla="*/ 0 w 5"/>
                  <a:gd name="T3" fmla="*/ 3 h 6"/>
                  <a:gd name="T4" fmla="*/ 3 w 5"/>
                  <a:gd name="T5" fmla="*/ 3 h 6"/>
                  <a:gd name="T6" fmla="*/ 3 w 5"/>
                  <a:gd name="T7" fmla="*/ 0 h 6"/>
                  <a:gd name="T8" fmla="*/ 5 w 5"/>
                  <a:gd name="T9" fmla="*/ 0 h 6"/>
                  <a:gd name="T10" fmla="*/ 5 w 5"/>
                  <a:gd name="T11" fmla="*/ 3 h 6"/>
                  <a:gd name="T12" fmla="*/ 3 w 5"/>
                  <a:gd name="T13" fmla="*/ 3 h 6"/>
                  <a:gd name="T14" fmla="*/ 3 w 5"/>
                  <a:gd name="T15" fmla="*/ 6 h 6"/>
                  <a:gd name="T16" fmla="*/ 0 w 5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0" y="6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0" y="6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08" name="Freeform 410"/>
              <p:cNvSpPr>
                <a:spLocks/>
              </p:cNvSpPr>
              <p:nvPr/>
            </p:nvSpPr>
            <p:spPr bwMode="auto">
              <a:xfrm>
                <a:off x="2928" y="1626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0 h 3"/>
                  <a:gd name="T4" fmla="*/ 2 w 5"/>
                  <a:gd name="T5" fmla="*/ 0 h 3"/>
                  <a:gd name="T6" fmla="*/ 5 w 5"/>
                  <a:gd name="T7" fmla="*/ 0 h 3"/>
                  <a:gd name="T8" fmla="*/ 5 w 5"/>
                  <a:gd name="T9" fmla="*/ 3 h 3"/>
                  <a:gd name="T10" fmla="*/ 2 w 5"/>
                  <a:gd name="T11" fmla="*/ 3 h 3"/>
                  <a:gd name="T12" fmla="*/ 0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09" name="Freeform 411"/>
              <p:cNvSpPr>
                <a:spLocks/>
              </p:cNvSpPr>
              <p:nvPr/>
            </p:nvSpPr>
            <p:spPr bwMode="auto">
              <a:xfrm>
                <a:off x="2796" y="1583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2 w 8"/>
                  <a:gd name="T3" fmla="*/ 2 h 5"/>
                  <a:gd name="T4" fmla="*/ 2 w 8"/>
                  <a:gd name="T5" fmla="*/ 0 h 5"/>
                  <a:gd name="T6" fmla="*/ 5 w 8"/>
                  <a:gd name="T7" fmla="*/ 0 h 5"/>
                  <a:gd name="T8" fmla="*/ 8 w 8"/>
                  <a:gd name="T9" fmla="*/ 0 h 5"/>
                  <a:gd name="T10" fmla="*/ 5 w 8"/>
                  <a:gd name="T11" fmla="*/ 0 h 5"/>
                  <a:gd name="T12" fmla="*/ 5 w 8"/>
                  <a:gd name="T13" fmla="*/ 2 h 5"/>
                  <a:gd name="T14" fmla="*/ 5 w 8"/>
                  <a:gd name="T15" fmla="*/ 5 h 5"/>
                  <a:gd name="T16" fmla="*/ 2 w 8"/>
                  <a:gd name="T17" fmla="*/ 5 h 5"/>
                  <a:gd name="T18" fmla="*/ 2 w 8"/>
                  <a:gd name="T19" fmla="*/ 2 h 5"/>
                  <a:gd name="T20" fmla="*/ 0 w 8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0" name="Freeform 412"/>
              <p:cNvSpPr>
                <a:spLocks/>
              </p:cNvSpPr>
              <p:nvPr/>
            </p:nvSpPr>
            <p:spPr bwMode="auto">
              <a:xfrm>
                <a:off x="2816" y="1580"/>
                <a:ext cx="3" cy="5"/>
              </a:xfrm>
              <a:custGeom>
                <a:avLst/>
                <a:gdLst>
                  <a:gd name="T0" fmla="*/ 0 w 3"/>
                  <a:gd name="T1" fmla="*/ 3 h 5"/>
                  <a:gd name="T2" fmla="*/ 0 w 3"/>
                  <a:gd name="T3" fmla="*/ 0 h 5"/>
                  <a:gd name="T4" fmla="*/ 3 w 3"/>
                  <a:gd name="T5" fmla="*/ 0 h 5"/>
                  <a:gd name="T6" fmla="*/ 3 w 3"/>
                  <a:gd name="T7" fmla="*/ 3 h 5"/>
                  <a:gd name="T8" fmla="*/ 3 w 3"/>
                  <a:gd name="T9" fmla="*/ 5 h 5"/>
                  <a:gd name="T10" fmla="*/ 0 w 3"/>
                  <a:gd name="T11" fmla="*/ 5 h 5"/>
                  <a:gd name="T12" fmla="*/ 0 w 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1" name="Freeform 413"/>
              <p:cNvSpPr>
                <a:spLocks/>
              </p:cNvSpPr>
              <p:nvPr/>
            </p:nvSpPr>
            <p:spPr bwMode="auto">
              <a:xfrm>
                <a:off x="2831" y="1560"/>
                <a:ext cx="6" cy="3"/>
              </a:xfrm>
              <a:custGeom>
                <a:avLst/>
                <a:gdLst>
                  <a:gd name="T0" fmla="*/ 3 w 6"/>
                  <a:gd name="T1" fmla="*/ 3 h 3"/>
                  <a:gd name="T2" fmla="*/ 0 w 6"/>
                  <a:gd name="T3" fmla="*/ 3 h 3"/>
                  <a:gd name="T4" fmla="*/ 0 w 6"/>
                  <a:gd name="T5" fmla="*/ 0 h 3"/>
                  <a:gd name="T6" fmla="*/ 3 w 6"/>
                  <a:gd name="T7" fmla="*/ 0 h 3"/>
                  <a:gd name="T8" fmla="*/ 6 w 6"/>
                  <a:gd name="T9" fmla="*/ 0 h 3"/>
                  <a:gd name="T10" fmla="*/ 6 w 6"/>
                  <a:gd name="T11" fmla="*/ 3 h 3"/>
                  <a:gd name="T12" fmla="*/ 3 w 6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3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3"/>
                    </a:lnTo>
                    <a:lnTo>
                      <a:pt x="3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2" name="Freeform 414"/>
              <p:cNvSpPr>
                <a:spLocks/>
              </p:cNvSpPr>
              <p:nvPr/>
            </p:nvSpPr>
            <p:spPr bwMode="auto">
              <a:xfrm>
                <a:off x="2940" y="1631"/>
                <a:ext cx="6" cy="5"/>
              </a:xfrm>
              <a:custGeom>
                <a:avLst/>
                <a:gdLst>
                  <a:gd name="T0" fmla="*/ 0 w 6"/>
                  <a:gd name="T1" fmla="*/ 5 h 5"/>
                  <a:gd name="T2" fmla="*/ 0 w 6"/>
                  <a:gd name="T3" fmla="*/ 3 h 5"/>
                  <a:gd name="T4" fmla="*/ 3 w 6"/>
                  <a:gd name="T5" fmla="*/ 3 h 5"/>
                  <a:gd name="T6" fmla="*/ 3 w 6"/>
                  <a:gd name="T7" fmla="*/ 0 h 5"/>
                  <a:gd name="T8" fmla="*/ 6 w 6"/>
                  <a:gd name="T9" fmla="*/ 0 h 5"/>
                  <a:gd name="T10" fmla="*/ 6 w 6"/>
                  <a:gd name="T11" fmla="*/ 3 h 5"/>
                  <a:gd name="T12" fmla="*/ 3 w 6"/>
                  <a:gd name="T13" fmla="*/ 3 h 5"/>
                  <a:gd name="T14" fmla="*/ 3 w 6"/>
                  <a:gd name="T15" fmla="*/ 5 h 5"/>
                  <a:gd name="T16" fmla="*/ 0 w 6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5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3" name="Rectangle 415"/>
              <p:cNvSpPr>
                <a:spLocks noChangeArrowheads="1"/>
              </p:cNvSpPr>
              <p:nvPr/>
            </p:nvSpPr>
            <p:spPr bwMode="auto">
              <a:xfrm>
                <a:off x="2837" y="1560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4" name="Freeform 416"/>
              <p:cNvSpPr>
                <a:spLocks/>
              </p:cNvSpPr>
              <p:nvPr/>
            </p:nvSpPr>
            <p:spPr bwMode="auto">
              <a:xfrm>
                <a:off x="2798" y="1608"/>
                <a:ext cx="6" cy="5"/>
              </a:xfrm>
              <a:custGeom>
                <a:avLst/>
                <a:gdLst>
                  <a:gd name="T0" fmla="*/ 0 w 6"/>
                  <a:gd name="T1" fmla="*/ 3 h 5"/>
                  <a:gd name="T2" fmla="*/ 0 w 6"/>
                  <a:gd name="T3" fmla="*/ 0 h 5"/>
                  <a:gd name="T4" fmla="*/ 3 w 6"/>
                  <a:gd name="T5" fmla="*/ 0 h 5"/>
                  <a:gd name="T6" fmla="*/ 3 w 6"/>
                  <a:gd name="T7" fmla="*/ 3 h 5"/>
                  <a:gd name="T8" fmla="*/ 6 w 6"/>
                  <a:gd name="T9" fmla="*/ 3 h 5"/>
                  <a:gd name="T10" fmla="*/ 3 w 6"/>
                  <a:gd name="T11" fmla="*/ 5 h 5"/>
                  <a:gd name="T12" fmla="*/ 0 w 6"/>
                  <a:gd name="T13" fmla="*/ 5 h 5"/>
                  <a:gd name="T14" fmla="*/ 3 w 6"/>
                  <a:gd name="T15" fmla="*/ 5 h 5"/>
                  <a:gd name="T16" fmla="*/ 3 w 6"/>
                  <a:gd name="T17" fmla="*/ 3 h 5"/>
                  <a:gd name="T18" fmla="*/ 0 w 6"/>
                  <a:gd name="T1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0" y="3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3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5" name="Freeform 417"/>
              <p:cNvSpPr>
                <a:spLocks/>
              </p:cNvSpPr>
              <p:nvPr/>
            </p:nvSpPr>
            <p:spPr bwMode="auto">
              <a:xfrm>
                <a:off x="2796" y="1570"/>
                <a:ext cx="2" cy="5"/>
              </a:xfrm>
              <a:custGeom>
                <a:avLst/>
                <a:gdLst>
                  <a:gd name="T0" fmla="*/ 0 w 2"/>
                  <a:gd name="T1" fmla="*/ 3 h 5"/>
                  <a:gd name="T2" fmla="*/ 0 w 2"/>
                  <a:gd name="T3" fmla="*/ 0 h 5"/>
                  <a:gd name="T4" fmla="*/ 2 w 2"/>
                  <a:gd name="T5" fmla="*/ 0 h 5"/>
                  <a:gd name="T6" fmla="*/ 2 w 2"/>
                  <a:gd name="T7" fmla="*/ 3 h 5"/>
                  <a:gd name="T8" fmla="*/ 0 w 2"/>
                  <a:gd name="T9" fmla="*/ 3 h 5"/>
                  <a:gd name="T10" fmla="*/ 0 w 2"/>
                  <a:gd name="T11" fmla="*/ 5 h 5"/>
                  <a:gd name="T12" fmla="*/ 0 w 2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0" y="3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6" name="Freeform 418"/>
              <p:cNvSpPr>
                <a:spLocks/>
              </p:cNvSpPr>
              <p:nvPr/>
            </p:nvSpPr>
            <p:spPr bwMode="auto">
              <a:xfrm>
                <a:off x="2946" y="1646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2 w 5"/>
                  <a:gd name="T3" fmla="*/ 0 h 5"/>
                  <a:gd name="T4" fmla="*/ 2 w 5"/>
                  <a:gd name="T5" fmla="*/ 3 h 5"/>
                  <a:gd name="T6" fmla="*/ 2 w 5"/>
                  <a:gd name="T7" fmla="*/ 0 h 5"/>
                  <a:gd name="T8" fmla="*/ 5 w 5"/>
                  <a:gd name="T9" fmla="*/ 0 h 5"/>
                  <a:gd name="T10" fmla="*/ 5 w 5"/>
                  <a:gd name="T11" fmla="*/ 3 h 5"/>
                  <a:gd name="T12" fmla="*/ 5 w 5"/>
                  <a:gd name="T13" fmla="*/ 5 h 5"/>
                  <a:gd name="T14" fmla="*/ 5 w 5"/>
                  <a:gd name="T15" fmla="*/ 3 h 5"/>
                  <a:gd name="T16" fmla="*/ 2 w 5"/>
                  <a:gd name="T17" fmla="*/ 3 h 5"/>
                  <a:gd name="T18" fmla="*/ 0 w 5"/>
                  <a:gd name="T19" fmla="*/ 3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7" name="Freeform 419"/>
              <p:cNvSpPr>
                <a:spLocks/>
              </p:cNvSpPr>
              <p:nvPr/>
            </p:nvSpPr>
            <p:spPr bwMode="auto">
              <a:xfrm>
                <a:off x="2948" y="1626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3 h 5"/>
                  <a:gd name="T4" fmla="*/ 3 w 5"/>
                  <a:gd name="T5" fmla="*/ 0 h 5"/>
                  <a:gd name="T6" fmla="*/ 5 w 5"/>
                  <a:gd name="T7" fmla="*/ 0 h 5"/>
                  <a:gd name="T8" fmla="*/ 5 w 5"/>
                  <a:gd name="T9" fmla="*/ 3 h 5"/>
                  <a:gd name="T10" fmla="*/ 5 w 5"/>
                  <a:gd name="T11" fmla="*/ 5 h 5"/>
                  <a:gd name="T12" fmla="*/ 3 w 5"/>
                  <a:gd name="T13" fmla="*/ 3 h 5"/>
                  <a:gd name="T14" fmla="*/ 3 w 5"/>
                  <a:gd name="T15" fmla="*/ 5 h 5"/>
                  <a:gd name="T16" fmla="*/ 0 w 5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5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8" name="Freeform 420"/>
              <p:cNvSpPr>
                <a:spLocks/>
              </p:cNvSpPr>
              <p:nvPr/>
            </p:nvSpPr>
            <p:spPr bwMode="auto">
              <a:xfrm>
                <a:off x="2806" y="1568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0 w 5"/>
                  <a:gd name="T3" fmla="*/ 0 h 2"/>
                  <a:gd name="T4" fmla="*/ 3 w 5"/>
                  <a:gd name="T5" fmla="*/ 0 h 2"/>
                  <a:gd name="T6" fmla="*/ 5 w 5"/>
                  <a:gd name="T7" fmla="*/ 0 h 2"/>
                  <a:gd name="T8" fmla="*/ 5 w 5"/>
                  <a:gd name="T9" fmla="*/ 2 h 2"/>
                  <a:gd name="T10" fmla="*/ 3 w 5"/>
                  <a:gd name="T11" fmla="*/ 2 h 2"/>
                  <a:gd name="T12" fmla="*/ 0 w 5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19" name="Freeform 421"/>
              <p:cNvSpPr>
                <a:spLocks/>
              </p:cNvSpPr>
              <p:nvPr/>
            </p:nvSpPr>
            <p:spPr bwMode="auto">
              <a:xfrm>
                <a:off x="2953" y="1629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  <a:gd name="T8" fmla="*/ 3 w 3"/>
                  <a:gd name="T9" fmla="*/ 0 h 2"/>
                  <a:gd name="T10" fmla="*/ 3 w 3"/>
                  <a:gd name="T11" fmla="*/ 2 h 2"/>
                  <a:gd name="T12" fmla="*/ 0 w 3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0" name="Freeform 422"/>
              <p:cNvSpPr>
                <a:spLocks/>
              </p:cNvSpPr>
              <p:nvPr/>
            </p:nvSpPr>
            <p:spPr bwMode="auto">
              <a:xfrm>
                <a:off x="2923" y="1563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2 w 5"/>
                  <a:gd name="T3" fmla="*/ 2 h 2"/>
                  <a:gd name="T4" fmla="*/ 2 w 5"/>
                  <a:gd name="T5" fmla="*/ 0 h 2"/>
                  <a:gd name="T6" fmla="*/ 5 w 5"/>
                  <a:gd name="T7" fmla="*/ 0 h 2"/>
                  <a:gd name="T8" fmla="*/ 5 w 5"/>
                  <a:gd name="T9" fmla="*/ 2 h 2"/>
                  <a:gd name="T10" fmla="*/ 2 w 5"/>
                  <a:gd name="T11" fmla="*/ 2 h 2"/>
                  <a:gd name="T12" fmla="*/ 0 w 5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1" name="Rectangle 423"/>
              <p:cNvSpPr>
                <a:spLocks noChangeArrowheads="1"/>
              </p:cNvSpPr>
              <p:nvPr/>
            </p:nvSpPr>
            <p:spPr bwMode="auto">
              <a:xfrm>
                <a:off x="2791" y="1588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2" name="Freeform 424"/>
              <p:cNvSpPr>
                <a:spLocks/>
              </p:cNvSpPr>
              <p:nvPr/>
            </p:nvSpPr>
            <p:spPr bwMode="auto">
              <a:xfrm>
                <a:off x="2816" y="1583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3 w 5"/>
                  <a:gd name="T3" fmla="*/ 2 h 2"/>
                  <a:gd name="T4" fmla="*/ 3 w 5"/>
                  <a:gd name="T5" fmla="*/ 0 h 2"/>
                  <a:gd name="T6" fmla="*/ 5 w 5"/>
                  <a:gd name="T7" fmla="*/ 0 h 2"/>
                  <a:gd name="T8" fmla="*/ 5 w 5"/>
                  <a:gd name="T9" fmla="*/ 2 h 2"/>
                  <a:gd name="T10" fmla="*/ 3 w 5"/>
                  <a:gd name="T11" fmla="*/ 2 h 2"/>
                  <a:gd name="T12" fmla="*/ 0 w 5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3" name="Freeform 425"/>
              <p:cNvSpPr>
                <a:spLocks/>
              </p:cNvSpPr>
              <p:nvPr/>
            </p:nvSpPr>
            <p:spPr bwMode="auto">
              <a:xfrm>
                <a:off x="2786" y="1585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2 w 5"/>
                  <a:gd name="T3" fmla="*/ 0 h 6"/>
                  <a:gd name="T4" fmla="*/ 2 w 5"/>
                  <a:gd name="T5" fmla="*/ 3 h 6"/>
                  <a:gd name="T6" fmla="*/ 5 w 5"/>
                  <a:gd name="T7" fmla="*/ 3 h 6"/>
                  <a:gd name="T8" fmla="*/ 2 w 5"/>
                  <a:gd name="T9" fmla="*/ 3 h 6"/>
                  <a:gd name="T10" fmla="*/ 5 w 5"/>
                  <a:gd name="T11" fmla="*/ 6 h 6"/>
                  <a:gd name="T12" fmla="*/ 2 w 5"/>
                  <a:gd name="T13" fmla="*/ 6 h 6"/>
                  <a:gd name="T14" fmla="*/ 2 w 5"/>
                  <a:gd name="T15" fmla="*/ 3 h 6"/>
                  <a:gd name="T16" fmla="*/ 2 w 5"/>
                  <a:gd name="T17" fmla="*/ 0 h 6"/>
                  <a:gd name="T18" fmla="*/ 0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4" name="Rectangle 426"/>
              <p:cNvSpPr>
                <a:spLocks noChangeArrowheads="1"/>
              </p:cNvSpPr>
              <p:nvPr/>
            </p:nvSpPr>
            <p:spPr bwMode="auto">
              <a:xfrm>
                <a:off x="2834" y="1555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5" name="Freeform 427"/>
              <p:cNvSpPr>
                <a:spLocks/>
              </p:cNvSpPr>
              <p:nvPr/>
            </p:nvSpPr>
            <p:spPr bwMode="auto">
              <a:xfrm>
                <a:off x="2796" y="1578"/>
                <a:ext cx="2" cy="5"/>
              </a:xfrm>
              <a:custGeom>
                <a:avLst/>
                <a:gdLst>
                  <a:gd name="T0" fmla="*/ 0 w 2"/>
                  <a:gd name="T1" fmla="*/ 2 h 5"/>
                  <a:gd name="T2" fmla="*/ 0 w 2"/>
                  <a:gd name="T3" fmla="*/ 0 h 5"/>
                  <a:gd name="T4" fmla="*/ 2 w 2"/>
                  <a:gd name="T5" fmla="*/ 0 h 5"/>
                  <a:gd name="T6" fmla="*/ 2 w 2"/>
                  <a:gd name="T7" fmla="*/ 2 h 5"/>
                  <a:gd name="T8" fmla="*/ 0 w 2"/>
                  <a:gd name="T9" fmla="*/ 2 h 5"/>
                  <a:gd name="T10" fmla="*/ 0 w 2"/>
                  <a:gd name="T11" fmla="*/ 5 h 5"/>
                  <a:gd name="T12" fmla="*/ 0 w 2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6" name="Freeform 428"/>
              <p:cNvSpPr>
                <a:spLocks/>
              </p:cNvSpPr>
              <p:nvPr/>
            </p:nvSpPr>
            <p:spPr bwMode="auto">
              <a:xfrm>
                <a:off x="2837" y="1563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7" name="Freeform 429"/>
              <p:cNvSpPr>
                <a:spLocks/>
              </p:cNvSpPr>
              <p:nvPr/>
            </p:nvSpPr>
            <p:spPr bwMode="auto">
              <a:xfrm>
                <a:off x="2811" y="1618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3 w 5"/>
                  <a:gd name="T3" fmla="*/ 0 h 5"/>
                  <a:gd name="T4" fmla="*/ 3 w 5"/>
                  <a:gd name="T5" fmla="*/ 3 h 5"/>
                  <a:gd name="T6" fmla="*/ 5 w 5"/>
                  <a:gd name="T7" fmla="*/ 3 h 5"/>
                  <a:gd name="T8" fmla="*/ 5 w 5"/>
                  <a:gd name="T9" fmla="*/ 5 h 5"/>
                  <a:gd name="T10" fmla="*/ 3 w 5"/>
                  <a:gd name="T11" fmla="*/ 5 h 5"/>
                  <a:gd name="T12" fmla="*/ 3 w 5"/>
                  <a:gd name="T13" fmla="*/ 3 h 5"/>
                  <a:gd name="T14" fmla="*/ 3 w 5"/>
                  <a:gd name="T15" fmla="*/ 0 h 5"/>
                  <a:gd name="T16" fmla="*/ 0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8" name="Freeform 430"/>
              <p:cNvSpPr>
                <a:spLocks/>
              </p:cNvSpPr>
              <p:nvPr/>
            </p:nvSpPr>
            <p:spPr bwMode="auto">
              <a:xfrm>
                <a:off x="2773" y="1583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3 w 5"/>
                  <a:gd name="T3" fmla="*/ 2 h 2"/>
                  <a:gd name="T4" fmla="*/ 3 w 5"/>
                  <a:gd name="T5" fmla="*/ 0 h 2"/>
                  <a:gd name="T6" fmla="*/ 5 w 5"/>
                  <a:gd name="T7" fmla="*/ 0 h 2"/>
                  <a:gd name="T8" fmla="*/ 3 w 5"/>
                  <a:gd name="T9" fmla="*/ 0 h 2"/>
                  <a:gd name="T10" fmla="*/ 3 w 5"/>
                  <a:gd name="T11" fmla="*/ 2 h 2"/>
                  <a:gd name="T12" fmla="*/ 5 w 5"/>
                  <a:gd name="T13" fmla="*/ 2 h 2"/>
                  <a:gd name="T14" fmla="*/ 5 w 5"/>
                  <a:gd name="T15" fmla="*/ 0 h 2"/>
                  <a:gd name="T16" fmla="*/ 5 w 5"/>
                  <a:gd name="T17" fmla="*/ 2 h 2"/>
                  <a:gd name="T18" fmla="*/ 3 w 5"/>
                  <a:gd name="T19" fmla="*/ 2 h 2"/>
                  <a:gd name="T20" fmla="*/ 0 w 5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29" name="Freeform 431"/>
              <p:cNvSpPr>
                <a:spLocks/>
              </p:cNvSpPr>
              <p:nvPr/>
            </p:nvSpPr>
            <p:spPr bwMode="auto">
              <a:xfrm>
                <a:off x="2824" y="1662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0 w 7"/>
                  <a:gd name="T3" fmla="*/ 2 h 5"/>
                  <a:gd name="T4" fmla="*/ 2 w 7"/>
                  <a:gd name="T5" fmla="*/ 2 h 5"/>
                  <a:gd name="T6" fmla="*/ 2 w 7"/>
                  <a:gd name="T7" fmla="*/ 5 h 5"/>
                  <a:gd name="T8" fmla="*/ 5 w 7"/>
                  <a:gd name="T9" fmla="*/ 5 h 5"/>
                  <a:gd name="T10" fmla="*/ 7 w 7"/>
                  <a:gd name="T11" fmla="*/ 5 h 5"/>
                  <a:gd name="T12" fmla="*/ 5 w 7"/>
                  <a:gd name="T13" fmla="*/ 5 h 5"/>
                  <a:gd name="T14" fmla="*/ 2 w 7"/>
                  <a:gd name="T15" fmla="*/ 5 h 5"/>
                  <a:gd name="T16" fmla="*/ 2 w 7"/>
                  <a:gd name="T17" fmla="*/ 2 h 5"/>
                  <a:gd name="T18" fmla="*/ 0 w 7"/>
                  <a:gd name="T19" fmla="*/ 2 h 5"/>
                  <a:gd name="T20" fmla="*/ 0 w 7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0" name="Freeform 432"/>
              <p:cNvSpPr>
                <a:spLocks/>
              </p:cNvSpPr>
              <p:nvPr/>
            </p:nvSpPr>
            <p:spPr bwMode="auto">
              <a:xfrm>
                <a:off x="2796" y="1601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2 w 5"/>
                  <a:gd name="T3" fmla="*/ 0 h 2"/>
                  <a:gd name="T4" fmla="*/ 5 w 5"/>
                  <a:gd name="T5" fmla="*/ 0 h 2"/>
                  <a:gd name="T6" fmla="*/ 2 w 5"/>
                  <a:gd name="T7" fmla="*/ 0 h 2"/>
                  <a:gd name="T8" fmla="*/ 2 w 5"/>
                  <a:gd name="T9" fmla="*/ 2 h 2"/>
                  <a:gd name="T10" fmla="*/ 0 w 5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1" name="Freeform 433"/>
              <p:cNvSpPr>
                <a:spLocks/>
              </p:cNvSpPr>
              <p:nvPr/>
            </p:nvSpPr>
            <p:spPr bwMode="auto">
              <a:xfrm>
                <a:off x="2875" y="1667"/>
                <a:ext cx="5" cy="0"/>
              </a:xfrm>
              <a:custGeom>
                <a:avLst/>
                <a:gdLst>
                  <a:gd name="T0" fmla="*/ 0 w 5"/>
                  <a:gd name="T1" fmla="*/ 2 w 5"/>
                  <a:gd name="T2" fmla="*/ 5 w 5"/>
                  <a:gd name="T3" fmla="*/ 2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2" name="Rectangle 434"/>
              <p:cNvSpPr>
                <a:spLocks noChangeArrowheads="1"/>
              </p:cNvSpPr>
              <p:nvPr/>
            </p:nvSpPr>
            <p:spPr bwMode="auto">
              <a:xfrm>
                <a:off x="2892" y="1656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3" name="Freeform 435"/>
              <p:cNvSpPr>
                <a:spLocks/>
              </p:cNvSpPr>
              <p:nvPr/>
            </p:nvSpPr>
            <p:spPr bwMode="auto">
              <a:xfrm>
                <a:off x="2826" y="1662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3 w 8"/>
                  <a:gd name="T3" fmla="*/ 0 h 2"/>
                  <a:gd name="T4" fmla="*/ 5 w 8"/>
                  <a:gd name="T5" fmla="*/ 0 h 2"/>
                  <a:gd name="T6" fmla="*/ 5 w 8"/>
                  <a:gd name="T7" fmla="*/ 2 h 2"/>
                  <a:gd name="T8" fmla="*/ 8 w 8"/>
                  <a:gd name="T9" fmla="*/ 2 h 2"/>
                  <a:gd name="T10" fmla="*/ 5 w 8"/>
                  <a:gd name="T11" fmla="*/ 2 h 2"/>
                  <a:gd name="T12" fmla="*/ 3 w 8"/>
                  <a:gd name="T13" fmla="*/ 2 h 2"/>
                  <a:gd name="T14" fmla="*/ 0 w 8"/>
                  <a:gd name="T15" fmla="*/ 2 h 2"/>
                  <a:gd name="T16" fmla="*/ 0 w 8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4" name="Rectangle 436"/>
              <p:cNvSpPr>
                <a:spLocks noChangeArrowheads="1"/>
              </p:cNvSpPr>
              <p:nvPr/>
            </p:nvSpPr>
            <p:spPr bwMode="auto">
              <a:xfrm>
                <a:off x="2791" y="1608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5" name="Freeform 437"/>
              <p:cNvSpPr>
                <a:spLocks/>
              </p:cNvSpPr>
              <p:nvPr/>
            </p:nvSpPr>
            <p:spPr bwMode="auto">
              <a:xfrm>
                <a:off x="2778" y="1570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3 w 3"/>
                  <a:gd name="T5" fmla="*/ 0 h 5"/>
                  <a:gd name="T6" fmla="*/ 3 w 3"/>
                  <a:gd name="T7" fmla="*/ 3 h 5"/>
                  <a:gd name="T8" fmla="*/ 3 w 3"/>
                  <a:gd name="T9" fmla="*/ 5 h 5"/>
                  <a:gd name="T10" fmla="*/ 0 w 3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5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6" name="Rectangle 438"/>
              <p:cNvSpPr>
                <a:spLocks noChangeArrowheads="1"/>
              </p:cNvSpPr>
              <p:nvPr/>
            </p:nvSpPr>
            <p:spPr bwMode="auto">
              <a:xfrm>
                <a:off x="2880" y="1542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7" name="Freeform 439"/>
              <p:cNvSpPr>
                <a:spLocks/>
              </p:cNvSpPr>
              <p:nvPr/>
            </p:nvSpPr>
            <p:spPr bwMode="auto">
              <a:xfrm>
                <a:off x="2786" y="1575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2 w 5"/>
                  <a:gd name="T3" fmla="*/ 3 h 3"/>
                  <a:gd name="T4" fmla="*/ 2 w 5"/>
                  <a:gd name="T5" fmla="*/ 0 h 3"/>
                  <a:gd name="T6" fmla="*/ 5 w 5"/>
                  <a:gd name="T7" fmla="*/ 0 h 3"/>
                  <a:gd name="T8" fmla="*/ 5 w 5"/>
                  <a:gd name="T9" fmla="*/ 3 h 3"/>
                  <a:gd name="T10" fmla="*/ 2 w 5"/>
                  <a:gd name="T11" fmla="*/ 3 h 3"/>
                  <a:gd name="T12" fmla="*/ 0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8" name="Freeform 440"/>
              <p:cNvSpPr>
                <a:spLocks/>
              </p:cNvSpPr>
              <p:nvPr/>
            </p:nvSpPr>
            <p:spPr bwMode="auto">
              <a:xfrm>
                <a:off x="2791" y="1565"/>
                <a:ext cx="2" cy="5"/>
              </a:xfrm>
              <a:custGeom>
                <a:avLst/>
                <a:gdLst>
                  <a:gd name="T0" fmla="*/ 0 w 2"/>
                  <a:gd name="T1" fmla="*/ 3 h 5"/>
                  <a:gd name="T2" fmla="*/ 2 w 2"/>
                  <a:gd name="T3" fmla="*/ 3 h 5"/>
                  <a:gd name="T4" fmla="*/ 2 w 2"/>
                  <a:gd name="T5" fmla="*/ 0 h 5"/>
                  <a:gd name="T6" fmla="*/ 2 w 2"/>
                  <a:gd name="T7" fmla="*/ 3 h 5"/>
                  <a:gd name="T8" fmla="*/ 2 w 2"/>
                  <a:gd name="T9" fmla="*/ 5 h 5"/>
                  <a:gd name="T10" fmla="*/ 0 w 2"/>
                  <a:gd name="T11" fmla="*/ 5 h 5"/>
                  <a:gd name="T12" fmla="*/ 0 w 2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0" y="3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39" name="Freeform 441"/>
              <p:cNvSpPr>
                <a:spLocks/>
              </p:cNvSpPr>
              <p:nvPr/>
            </p:nvSpPr>
            <p:spPr bwMode="auto">
              <a:xfrm>
                <a:off x="2943" y="1626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0 h 3"/>
                  <a:gd name="T4" fmla="*/ 3 w 5"/>
                  <a:gd name="T5" fmla="*/ 0 h 3"/>
                  <a:gd name="T6" fmla="*/ 5 w 5"/>
                  <a:gd name="T7" fmla="*/ 0 h 3"/>
                  <a:gd name="T8" fmla="*/ 3 w 5"/>
                  <a:gd name="T9" fmla="*/ 0 h 3"/>
                  <a:gd name="T10" fmla="*/ 3 w 5"/>
                  <a:gd name="T11" fmla="*/ 3 h 3"/>
                  <a:gd name="T12" fmla="*/ 0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0" name="Rectangle 442"/>
              <p:cNvSpPr>
                <a:spLocks noChangeArrowheads="1"/>
              </p:cNvSpPr>
              <p:nvPr/>
            </p:nvSpPr>
            <p:spPr bwMode="auto">
              <a:xfrm>
                <a:off x="2788" y="1616"/>
                <a:ext cx="3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1" name="Freeform 443"/>
              <p:cNvSpPr>
                <a:spLocks/>
              </p:cNvSpPr>
              <p:nvPr/>
            </p:nvSpPr>
            <p:spPr bwMode="auto">
              <a:xfrm>
                <a:off x="2778" y="1613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0 w 3"/>
                  <a:gd name="T3" fmla="*/ 3 h 5"/>
                  <a:gd name="T4" fmla="*/ 3 w 3"/>
                  <a:gd name="T5" fmla="*/ 3 h 5"/>
                  <a:gd name="T6" fmla="*/ 3 w 3"/>
                  <a:gd name="T7" fmla="*/ 0 h 5"/>
                  <a:gd name="T8" fmla="*/ 3 w 3"/>
                  <a:gd name="T9" fmla="*/ 3 h 5"/>
                  <a:gd name="T10" fmla="*/ 0 w 3"/>
                  <a:gd name="T11" fmla="*/ 3 h 5"/>
                  <a:gd name="T12" fmla="*/ 0 w 3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5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2" name="Rectangle 444"/>
              <p:cNvSpPr>
                <a:spLocks noChangeArrowheads="1"/>
              </p:cNvSpPr>
              <p:nvPr/>
            </p:nvSpPr>
            <p:spPr bwMode="auto">
              <a:xfrm>
                <a:off x="2900" y="1656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3" name="Rectangle 445"/>
              <p:cNvSpPr>
                <a:spLocks noChangeArrowheads="1"/>
              </p:cNvSpPr>
              <p:nvPr/>
            </p:nvSpPr>
            <p:spPr bwMode="auto">
              <a:xfrm>
                <a:off x="2918" y="1662"/>
                <a:ext cx="2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4" name="Freeform 446"/>
              <p:cNvSpPr>
                <a:spLocks/>
              </p:cNvSpPr>
              <p:nvPr/>
            </p:nvSpPr>
            <p:spPr bwMode="auto">
              <a:xfrm>
                <a:off x="2798" y="1601"/>
                <a:ext cx="3" cy="5"/>
              </a:xfrm>
              <a:custGeom>
                <a:avLst/>
                <a:gdLst>
                  <a:gd name="T0" fmla="*/ 0 w 3"/>
                  <a:gd name="T1" fmla="*/ 2 h 5"/>
                  <a:gd name="T2" fmla="*/ 3 w 3"/>
                  <a:gd name="T3" fmla="*/ 0 h 5"/>
                  <a:gd name="T4" fmla="*/ 3 w 3"/>
                  <a:gd name="T5" fmla="*/ 2 h 5"/>
                  <a:gd name="T6" fmla="*/ 3 w 3"/>
                  <a:gd name="T7" fmla="*/ 5 h 5"/>
                  <a:gd name="T8" fmla="*/ 0 w 3"/>
                  <a:gd name="T9" fmla="*/ 5 h 5"/>
                  <a:gd name="T10" fmla="*/ 0 w 3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2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5" name="Rectangle 447"/>
              <p:cNvSpPr>
                <a:spLocks noChangeArrowheads="1"/>
              </p:cNvSpPr>
              <p:nvPr/>
            </p:nvSpPr>
            <p:spPr bwMode="auto">
              <a:xfrm>
                <a:off x="2811" y="1578"/>
                <a:ext cx="3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6" name="Freeform 448"/>
              <p:cNvSpPr>
                <a:spLocks/>
              </p:cNvSpPr>
              <p:nvPr/>
            </p:nvSpPr>
            <p:spPr bwMode="auto">
              <a:xfrm>
                <a:off x="2979" y="1596"/>
                <a:ext cx="2" cy="5"/>
              </a:xfrm>
              <a:custGeom>
                <a:avLst/>
                <a:gdLst>
                  <a:gd name="T0" fmla="*/ 0 w 2"/>
                  <a:gd name="T1" fmla="*/ 2 h 5"/>
                  <a:gd name="T2" fmla="*/ 0 w 2"/>
                  <a:gd name="T3" fmla="*/ 0 h 5"/>
                  <a:gd name="T4" fmla="*/ 0 w 2"/>
                  <a:gd name="T5" fmla="*/ 2 h 5"/>
                  <a:gd name="T6" fmla="*/ 2 w 2"/>
                  <a:gd name="T7" fmla="*/ 2 h 5"/>
                  <a:gd name="T8" fmla="*/ 2 w 2"/>
                  <a:gd name="T9" fmla="*/ 5 h 5"/>
                  <a:gd name="T10" fmla="*/ 0 w 2"/>
                  <a:gd name="T11" fmla="*/ 5 h 5"/>
                  <a:gd name="T12" fmla="*/ 0 w 2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7" name="Freeform 449"/>
              <p:cNvSpPr>
                <a:spLocks/>
              </p:cNvSpPr>
              <p:nvPr/>
            </p:nvSpPr>
            <p:spPr bwMode="auto">
              <a:xfrm>
                <a:off x="2821" y="1555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3 w 5"/>
                  <a:gd name="T3" fmla="*/ 0 h 3"/>
                  <a:gd name="T4" fmla="*/ 5 w 5"/>
                  <a:gd name="T5" fmla="*/ 0 h 3"/>
                  <a:gd name="T6" fmla="*/ 5 w 5"/>
                  <a:gd name="T7" fmla="*/ 3 h 3"/>
                  <a:gd name="T8" fmla="*/ 3 w 5"/>
                  <a:gd name="T9" fmla="*/ 3 h 3"/>
                  <a:gd name="T10" fmla="*/ 0 w 5"/>
                  <a:gd name="T11" fmla="*/ 3 h 3"/>
                  <a:gd name="T12" fmla="*/ 0 w 5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8" name="Freeform 450"/>
              <p:cNvSpPr>
                <a:spLocks/>
              </p:cNvSpPr>
              <p:nvPr/>
            </p:nvSpPr>
            <p:spPr bwMode="auto">
              <a:xfrm>
                <a:off x="2804" y="1550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49" name="Freeform 451"/>
              <p:cNvSpPr>
                <a:spLocks/>
              </p:cNvSpPr>
              <p:nvPr/>
            </p:nvSpPr>
            <p:spPr bwMode="auto">
              <a:xfrm>
                <a:off x="2877" y="1662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3 w 5"/>
                  <a:gd name="T3" fmla="*/ 2 h 2"/>
                  <a:gd name="T4" fmla="*/ 3 w 5"/>
                  <a:gd name="T5" fmla="*/ 0 h 2"/>
                  <a:gd name="T6" fmla="*/ 5 w 5"/>
                  <a:gd name="T7" fmla="*/ 2 h 2"/>
                  <a:gd name="T8" fmla="*/ 3 w 5"/>
                  <a:gd name="T9" fmla="*/ 2 h 2"/>
                  <a:gd name="T10" fmla="*/ 0 w 5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0" name="Freeform 452"/>
              <p:cNvSpPr>
                <a:spLocks/>
              </p:cNvSpPr>
              <p:nvPr/>
            </p:nvSpPr>
            <p:spPr bwMode="auto">
              <a:xfrm>
                <a:off x="2809" y="1588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2 w 2"/>
                  <a:gd name="T5" fmla="*/ 3 h 3"/>
                  <a:gd name="T6" fmla="*/ 2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1" name="Rectangle 453"/>
              <p:cNvSpPr>
                <a:spLocks noChangeArrowheads="1"/>
              </p:cNvSpPr>
              <p:nvPr/>
            </p:nvSpPr>
            <p:spPr bwMode="auto">
              <a:xfrm>
                <a:off x="2809" y="1601"/>
                <a:ext cx="2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2" name="Freeform 454"/>
              <p:cNvSpPr>
                <a:spLocks/>
              </p:cNvSpPr>
              <p:nvPr/>
            </p:nvSpPr>
            <p:spPr bwMode="auto">
              <a:xfrm>
                <a:off x="2951" y="1644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3" name="Rectangle 455"/>
              <p:cNvSpPr>
                <a:spLocks noChangeArrowheads="1"/>
              </p:cNvSpPr>
              <p:nvPr/>
            </p:nvSpPr>
            <p:spPr bwMode="auto">
              <a:xfrm>
                <a:off x="2910" y="1560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4" name="Rectangle 456"/>
              <p:cNvSpPr>
                <a:spLocks noChangeArrowheads="1"/>
              </p:cNvSpPr>
              <p:nvPr/>
            </p:nvSpPr>
            <p:spPr bwMode="auto">
              <a:xfrm>
                <a:off x="2890" y="1651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5" name="Freeform 457"/>
              <p:cNvSpPr>
                <a:spLocks/>
              </p:cNvSpPr>
              <p:nvPr/>
            </p:nvSpPr>
            <p:spPr bwMode="auto">
              <a:xfrm>
                <a:off x="2811" y="1626"/>
                <a:ext cx="0" cy="5"/>
              </a:xfrm>
              <a:custGeom>
                <a:avLst/>
                <a:gdLst>
                  <a:gd name="T0" fmla="*/ 5 h 5"/>
                  <a:gd name="T1" fmla="*/ 3 h 5"/>
                  <a:gd name="T2" fmla="*/ 0 h 5"/>
                  <a:gd name="T3" fmla="*/ 3 h 5"/>
                  <a:gd name="T4" fmla="*/ 5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5">
                    <a:moveTo>
                      <a:pt x="0" y="5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5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6" name="Freeform 458"/>
              <p:cNvSpPr>
                <a:spLocks/>
              </p:cNvSpPr>
              <p:nvPr/>
            </p:nvSpPr>
            <p:spPr bwMode="auto">
              <a:xfrm>
                <a:off x="3072" y="1611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7" name="Freeform 459"/>
              <p:cNvSpPr>
                <a:spLocks/>
              </p:cNvSpPr>
              <p:nvPr/>
            </p:nvSpPr>
            <p:spPr bwMode="auto">
              <a:xfrm>
                <a:off x="2786" y="1603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3 h 5"/>
                  <a:gd name="T4" fmla="*/ 2 w 2"/>
                  <a:gd name="T5" fmla="*/ 3 h 5"/>
                  <a:gd name="T6" fmla="*/ 2 w 2"/>
                  <a:gd name="T7" fmla="*/ 0 h 5"/>
                  <a:gd name="T8" fmla="*/ 2 w 2"/>
                  <a:gd name="T9" fmla="*/ 3 h 5"/>
                  <a:gd name="T10" fmla="*/ 2 w 2"/>
                  <a:gd name="T11" fmla="*/ 5 h 5"/>
                  <a:gd name="T12" fmla="*/ 0 w 2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5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8" name="Freeform 460"/>
              <p:cNvSpPr>
                <a:spLocks/>
              </p:cNvSpPr>
              <p:nvPr/>
            </p:nvSpPr>
            <p:spPr bwMode="auto">
              <a:xfrm>
                <a:off x="2758" y="161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0 h 2"/>
                  <a:gd name="T4" fmla="*/ 2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59" name="Rectangle 461"/>
              <p:cNvSpPr>
                <a:spLocks noChangeArrowheads="1"/>
              </p:cNvSpPr>
              <p:nvPr/>
            </p:nvSpPr>
            <p:spPr bwMode="auto">
              <a:xfrm>
                <a:off x="2900" y="1649"/>
                <a:ext cx="2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0" name="Rectangle 462"/>
              <p:cNvSpPr>
                <a:spLocks noChangeArrowheads="1"/>
              </p:cNvSpPr>
              <p:nvPr/>
            </p:nvSpPr>
            <p:spPr bwMode="auto">
              <a:xfrm>
                <a:off x="2821" y="1618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1" name="Freeform 463"/>
              <p:cNvSpPr>
                <a:spLocks/>
              </p:cNvSpPr>
              <p:nvPr/>
            </p:nvSpPr>
            <p:spPr bwMode="auto">
              <a:xfrm>
                <a:off x="2953" y="1641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3 w 5"/>
                  <a:gd name="T3" fmla="*/ 3 h 3"/>
                  <a:gd name="T4" fmla="*/ 3 w 5"/>
                  <a:gd name="T5" fmla="*/ 0 h 3"/>
                  <a:gd name="T6" fmla="*/ 5 w 5"/>
                  <a:gd name="T7" fmla="*/ 0 h 3"/>
                  <a:gd name="T8" fmla="*/ 5 w 5"/>
                  <a:gd name="T9" fmla="*/ 3 h 3"/>
                  <a:gd name="T10" fmla="*/ 3 w 5"/>
                  <a:gd name="T11" fmla="*/ 3 h 3"/>
                  <a:gd name="T12" fmla="*/ 0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2" name="Freeform 464"/>
              <p:cNvSpPr>
                <a:spLocks/>
              </p:cNvSpPr>
              <p:nvPr/>
            </p:nvSpPr>
            <p:spPr bwMode="auto">
              <a:xfrm>
                <a:off x="3077" y="1611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0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3" name="Freeform 465"/>
              <p:cNvSpPr>
                <a:spLocks/>
              </p:cNvSpPr>
              <p:nvPr/>
            </p:nvSpPr>
            <p:spPr bwMode="auto">
              <a:xfrm>
                <a:off x="2824" y="1618"/>
                <a:ext cx="5" cy="0"/>
              </a:xfrm>
              <a:custGeom>
                <a:avLst/>
                <a:gdLst>
                  <a:gd name="T0" fmla="*/ 0 w 5"/>
                  <a:gd name="T1" fmla="*/ 2 w 5"/>
                  <a:gd name="T2" fmla="*/ 5 w 5"/>
                  <a:gd name="T3" fmla="*/ 2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4" name="Freeform 466"/>
              <p:cNvSpPr>
                <a:spLocks/>
              </p:cNvSpPr>
              <p:nvPr/>
            </p:nvSpPr>
            <p:spPr bwMode="auto">
              <a:xfrm>
                <a:off x="2925" y="164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0 w 3"/>
                  <a:gd name="T5" fmla="*/ 0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5" name="Rectangle 467"/>
              <p:cNvSpPr>
                <a:spLocks noChangeArrowheads="1"/>
              </p:cNvSpPr>
              <p:nvPr/>
            </p:nvSpPr>
            <p:spPr bwMode="auto">
              <a:xfrm>
                <a:off x="2885" y="1651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6" name="Freeform 468"/>
              <p:cNvSpPr>
                <a:spLocks/>
              </p:cNvSpPr>
              <p:nvPr/>
            </p:nvSpPr>
            <p:spPr bwMode="auto">
              <a:xfrm>
                <a:off x="2897" y="164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3 w 3"/>
                  <a:gd name="T7" fmla="*/ 0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7" name="Rectangle 469"/>
              <p:cNvSpPr>
                <a:spLocks noChangeArrowheads="1"/>
              </p:cNvSpPr>
              <p:nvPr/>
            </p:nvSpPr>
            <p:spPr bwMode="auto">
              <a:xfrm>
                <a:off x="2897" y="1651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8" name="Freeform 470"/>
              <p:cNvSpPr>
                <a:spLocks/>
              </p:cNvSpPr>
              <p:nvPr/>
            </p:nvSpPr>
            <p:spPr bwMode="auto">
              <a:xfrm>
                <a:off x="2819" y="1618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69" name="Rectangle 471"/>
              <p:cNvSpPr>
                <a:spLocks noChangeArrowheads="1"/>
              </p:cNvSpPr>
              <p:nvPr/>
            </p:nvSpPr>
            <p:spPr bwMode="auto">
              <a:xfrm>
                <a:off x="2750" y="1623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0" name="Freeform 472"/>
              <p:cNvSpPr>
                <a:spLocks/>
              </p:cNvSpPr>
              <p:nvPr/>
            </p:nvSpPr>
            <p:spPr bwMode="auto">
              <a:xfrm>
                <a:off x="2786" y="1563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0 h 2"/>
                  <a:gd name="T4" fmla="*/ 2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1" name="Freeform 473"/>
              <p:cNvSpPr>
                <a:spLocks/>
              </p:cNvSpPr>
              <p:nvPr/>
            </p:nvSpPr>
            <p:spPr bwMode="auto">
              <a:xfrm>
                <a:off x="3093" y="1618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2" name="Freeform 474"/>
              <p:cNvSpPr>
                <a:spLocks/>
              </p:cNvSpPr>
              <p:nvPr/>
            </p:nvSpPr>
            <p:spPr bwMode="auto">
              <a:xfrm>
                <a:off x="2847" y="1659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2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3" name="Freeform 475"/>
              <p:cNvSpPr>
                <a:spLocks/>
              </p:cNvSpPr>
              <p:nvPr/>
            </p:nvSpPr>
            <p:spPr bwMode="auto">
              <a:xfrm>
                <a:off x="2885" y="1659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4" name="Freeform 476"/>
              <p:cNvSpPr>
                <a:spLocks/>
              </p:cNvSpPr>
              <p:nvPr/>
            </p:nvSpPr>
            <p:spPr bwMode="auto">
              <a:xfrm>
                <a:off x="2892" y="1654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5" name="Rectangle 477"/>
              <p:cNvSpPr>
                <a:spLocks noChangeArrowheads="1"/>
              </p:cNvSpPr>
              <p:nvPr/>
            </p:nvSpPr>
            <p:spPr bwMode="auto">
              <a:xfrm>
                <a:off x="2953" y="1641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6" name="Rectangle 478"/>
              <p:cNvSpPr>
                <a:spLocks noChangeArrowheads="1"/>
              </p:cNvSpPr>
              <p:nvPr/>
            </p:nvSpPr>
            <p:spPr bwMode="auto">
              <a:xfrm>
                <a:off x="2923" y="1634"/>
                <a:ext cx="2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7" name="Rectangle 479"/>
              <p:cNvSpPr>
                <a:spLocks noChangeArrowheads="1"/>
              </p:cNvSpPr>
              <p:nvPr/>
            </p:nvSpPr>
            <p:spPr bwMode="auto">
              <a:xfrm>
                <a:off x="2745" y="1623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8" name="Freeform 480"/>
              <p:cNvSpPr>
                <a:spLocks/>
              </p:cNvSpPr>
              <p:nvPr/>
            </p:nvSpPr>
            <p:spPr bwMode="auto">
              <a:xfrm>
                <a:off x="2908" y="156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79" name="Freeform 481"/>
              <p:cNvSpPr>
                <a:spLocks/>
              </p:cNvSpPr>
              <p:nvPr/>
            </p:nvSpPr>
            <p:spPr bwMode="auto">
              <a:xfrm>
                <a:off x="2831" y="1596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0" name="Rectangle 482"/>
              <p:cNvSpPr>
                <a:spLocks noChangeArrowheads="1"/>
              </p:cNvSpPr>
              <p:nvPr/>
            </p:nvSpPr>
            <p:spPr bwMode="auto">
              <a:xfrm>
                <a:off x="2809" y="1598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1" name="Freeform 483"/>
              <p:cNvSpPr>
                <a:spLocks/>
              </p:cNvSpPr>
              <p:nvPr/>
            </p:nvSpPr>
            <p:spPr bwMode="auto">
              <a:xfrm>
                <a:off x="2816" y="1621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2" name="Rectangle 484"/>
              <p:cNvSpPr>
                <a:spLocks noChangeArrowheads="1"/>
              </p:cNvSpPr>
              <p:nvPr/>
            </p:nvSpPr>
            <p:spPr bwMode="auto">
              <a:xfrm>
                <a:off x="2875" y="1659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3" name="Rectangle 485"/>
              <p:cNvSpPr>
                <a:spLocks noChangeArrowheads="1"/>
              </p:cNvSpPr>
              <p:nvPr/>
            </p:nvSpPr>
            <p:spPr bwMode="auto">
              <a:xfrm>
                <a:off x="2791" y="1603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4" name="Freeform 486"/>
              <p:cNvSpPr>
                <a:spLocks/>
              </p:cNvSpPr>
              <p:nvPr/>
            </p:nvSpPr>
            <p:spPr bwMode="auto">
              <a:xfrm>
                <a:off x="2847" y="1667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5" name="Freeform 487"/>
              <p:cNvSpPr>
                <a:spLocks/>
              </p:cNvSpPr>
              <p:nvPr/>
            </p:nvSpPr>
            <p:spPr bwMode="auto">
              <a:xfrm>
                <a:off x="2956" y="1629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6" name="Freeform 488"/>
              <p:cNvSpPr>
                <a:spLocks/>
              </p:cNvSpPr>
              <p:nvPr/>
            </p:nvSpPr>
            <p:spPr bwMode="auto">
              <a:xfrm>
                <a:off x="2816" y="1552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7" name="Rectangle 489"/>
              <p:cNvSpPr>
                <a:spLocks noChangeArrowheads="1"/>
              </p:cNvSpPr>
              <p:nvPr/>
            </p:nvSpPr>
            <p:spPr bwMode="auto">
              <a:xfrm>
                <a:off x="2791" y="1560"/>
                <a:ext cx="2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8" name="Freeform 490"/>
              <p:cNvSpPr>
                <a:spLocks/>
              </p:cNvSpPr>
              <p:nvPr/>
            </p:nvSpPr>
            <p:spPr bwMode="auto">
              <a:xfrm>
                <a:off x="2821" y="1555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89" name="Freeform 491"/>
              <p:cNvSpPr>
                <a:spLocks/>
              </p:cNvSpPr>
              <p:nvPr/>
            </p:nvSpPr>
            <p:spPr bwMode="auto">
              <a:xfrm>
                <a:off x="2768" y="1588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0" name="Freeform 492"/>
              <p:cNvSpPr>
                <a:spLocks/>
              </p:cNvSpPr>
              <p:nvPr/>
            </p:nvSpPr>
            <p:spPr bwMode="auto">
              <a:xfrm>
                <a:off x="2834" y="1669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1" name="Rectangle 493"/>
              <p:cNvSpPr>
                <a:spLocks noChangeArrowheads="1"/>
              </p:cNvSpPr>
              <p:nvPr/>
            </p:nvSpPr>
            <p:spPr bwMode="auto">
              <a:xfrm>
                <a:off x="2758" y="1601"/>
                <a:ext cx="2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2" name="Rectangle 494"/>
              <p:cNvSpPr>
                <a:spLocks noChangeArrowheads="1"/>
              </p:cNvSpPr>
              <p:nvPr/>
            </p:nvSpPr>
            <p:spPr bwMode="auto">
              <a:xfrm>
                <a:off x="2791" y="1563"/>
                <a:ext cx="2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3" name="Rectangle 495"/>
              <p:cNvSpPr>
                <a:spLocks noChangeArrowheads="1"/>
              </p:cNvSpPr>
              <p:nvPr/>
            </p:nvSpPr>
            <p:spPr bwMode="auto">
              <a:xfrm>
                <a:off x="2804" y="1621"/>
                <a:ext cx="2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4" name="Freeform 496"/>
              <p:cNvSpPr>
                <a:spLocks/>
              </p:cNvSpPr>
              <p:nvPr/>
            </p:nvSpPr>
            <p:spPr bwMode="auto">
              <a:xfrm>
                <a:off x="2811" y="1575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5" name="Freeform 497"/>
              <p:cNvSpPr>
                <a:spLocks/>
              </p:cNvSpPr>
              <p:nvPr/>
            </p:nvSpPr>
            <p:spPr bwMode="auto">
              <a:xfrm>
                <a:off x="2748" y="1641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6" name="Freeform 498"/>
              <p:cNvSpPr>
                <a:spLocks/>
              </p:cNvSpPr>
              <p:nvPr/>
            </p:nvSpPr>
            <p:spPr bwMode="auto">
              <a:xfrm>
                <a:off x="2801" y="1585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7" name="Freeform 499"/>
              <p:cNvSpPr>
                <a:spLocks/>
              </p:cNvSpPr>
              <p:nvPr/>
            </p:nvSpPr>
            <p:spPr bwMode="auto">
              <a:xfrm>
                <a:off x="2791" y="1573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8" name="Freeform 500"/>
              <p:cNvSpPr>
                <a:spLocks/>
              </p:cNvSpPr>
              <p:nvPr/>
            </p:nvSpPr>
            <p:spPr bwMode="auto">
              <a:xfrm>
                <a:off x="2895" y="1654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399" name="Freeform 501"/>
              <p:cNvSpPr>
                <a:spLocks/>
              </p:cNvSpPr>
              <p:nvPr/>
            </p:nvSpPr>
            <p:spPr bwMode="auto">
              <a:xfrm>
                <a:off x="2804" y="1598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0" name="Freeform 502"/>
              <p:cNvSpPr>
                <a:spLocks/>
              </p:cNvSpPr>
              <p:nvPr/>
            </p:nvSpPr>
            <p:spPr bwMode="auto">
              <a:xfrm>
                <a:off x="2897" y="1649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1" name="Freeform 503"/>
              <p:cNvSpPr>
                <a:spLocks/>
              </p:cNvSpPr>
              <p:nvPr/>
            </p:nvSpPr>
            <p:spPr bwMode="auto">
              <a:xfrm>
                <a:off x="2946" y="1629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2" name="Freeform 504"/>
              <p:cNvSpPr>
                <a:spLocks/>
              </p:cNvSpPr>
              <p:nvPr/>
            </p:nvSpPr>
            <p:spPr bwMode="auto">
              <a:xfrm>
                <a:off x="2811" y="1601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3" name="Freeform 505"/>
              <p:cNvSpPr>
                <a:spLocks/>
              </p:cNvSpPr>
              <p:nvPr/>
            </p:nvSpPr>
            <p:spPr bwMode="auto">
              <a:xfrm>
                <a:off x="2821" y="1659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4" name="Freeform 506"/>
              <p:cNvSpPr>
                <a:spLocks/>
              </p:cNvSpPr>
              <p:nvPr/>
            </p:nvSpPr>
            <p:spPr bwMode="auto">
              <a:xfrm>
                <a:off x="2826" y="1667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5" name="Freeform 507"/>
              <p:cNvSpPr>
                <a:spLocks/>
              </p:cNvSpPr>
              <p:nvPr/>
            </p:nvSpPr>
            <p:spPr bwMode="auto">
              <a:xfrm>
                <a:off x="2920" y="1662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6" name="Freeform 508"/>
              <p:cNvSpPr>
                <a:spLocks/>
              </p:cNvSpPr>
              <p:nvPr/>
            </p:nvSpPr>
            <p:spPr bwMode="auto">
              <a:xfrm>
                <a:off x="2826" y="1565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7" name="Freeform 509"/>
              <p:cNvSpPr>
                <a:spLocks/>
              </p:cNvSpPr>
              <p:nvPr/>
            </p:nvSpPr>
            <p:spPr bwMode="auto">
              <a:xfrm>
                <a:off x="2892" y="1646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8" name="Freeform 510"/>
              <p:cNvSpPr>
                <a:spLocks/>
              </p:cNvSpPr>
              <p:nvPr/>
            </p:nvSpPr>
            <p:spPr bwMode="auto">
              <a:xfrm>
                <a:off x="2958" y="1626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09" name="Rectangle 511"/>
              <p:cNvSpPr>
                <a:spLocks noChangeArrowheads="1"/>
              </p:cNvSpPr>
              <p:nvPr/>
            </p:nvSpPr>
            <p:spPr bwMode="auto">
              <a:xfrm>
                <a:off x="2920" y="1563"/>
                <a:ext cx="3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0" name="Freeform 512"/>
              <p:cNvSpPr>
                <a:spLocks/>
              </p:cNvSpPr>
              <p:nvPr/>
            </p:nvSpPr>
            <p:spPr bwMode="auto">
              <a:xfrm>
                <a:off x="2844" y="1656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1" name="Freeform 513"/>
              <p:cNvSpPr>
                <a:spLocks/>
              </p:cNvSpPr>
              <p:nvPr/>
            </p:nvSpPr>
            <p:spPr bwMode="auto">
              <a:xfrm>
                <a:off x="2814" y="1644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2" name="Freeform 514"/>
              <p:cNvSpPr>
                <a:spLocks/>
              </p:cNvSpPr>
              <p:nvPr/>
            </p:nvSpPr>
            <p:spPr bwMode="auto">
              <a:xfrm>
                <a:off x="2829" y="166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2 w 2"/>
                  <a:gd name="T7" fmla="*/ 2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3" name="Freeform 515"/>
              <p:cNvSpPr>
                <a:spLocks/>
              </p:cNvSpPr>
              <p:nvPr/>
            </p:nvSpPr>
            <p:spPr bwMode="auto">
              <a:xfrm>
                <a:off x="2844" y="1664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4" name="Freeform 516"/>
              <p:cNvSpPr>
                <a:spLocks/>
              </p:cNvSpPr>
              <p:nvPr/>
            </p:nvSpPr>
            <p:spPr bwMode="auto">
              <a:xfrm>
                <a:off x="2819" y="154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5" name="Freeform 517"/>
              <p:cNvSpPr>
                <a:spLocks/>
              </p:cNvSpPr>
              <p:nvPr/>
            </p:nvSpPr>
            <p:spPr bwMode="auto">
              <a:xfrm>
                <a:off x="2900" y="1654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6" name="Freeform 518"/>
              <p:cNvSpPr>
                <a:spLocks/>
              </p:cNvSpPr>
              <p:nvPr/>
            </p:nvSpPr>
            <p:spPr bwMode="auto">
              <a:xfrm>
                <a:off x="3034" y="1596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7" name="Freeform 519"/>
              <p:cNvSpPr>
                <a:spLocks/>
              </p:cNvSpPr>
              <p:nvPr/>
            </p:nvSpPr>
            <p:spPr bwMode="auto">
              <a:xfrm>
                <a:off x="2958" y="1629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8" name="Freeform 520"/>
              <p:cNvSpPr>
                <a:spLocks/>
              </p:cNvSpPr>
              <p:nvPr/>
            </p:nvSpPr>
            <p:spPr bwMode="auto">
              <a:xfrm>
                <a:off x="2793" y="1593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19" name="Rectangle 521"/>
              <p:cNvSpPr>
                <a:spLocks noChangeArrowheads="1"/>
              </p:cNvSpPr>
              <p:nvPr/>
            </p:nvSpPr>
            <p:spPr bwMode="auto">
              <a:xfrm>
                <a:off x="2872" y="1664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0" name="Freeform 522"/>
              <p:cNvSpPr>
                <a:spLocks/>
              </p:cNvSpPr>
              <p:nvPr/>
            </p:nvSpPr>
            <p:spPr bwMode="auto">
              <a:xfrm>
                <a:off x="2811" y="161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1" name="Freeform 523"/>
              <p:cNvSpPr>
                <a:spLocks/>
              </p:cNvSpPr>
              <p:nvPr/>
            </p:nvSpPr>
            <p:spPr bwMode="auto">
              <a:xfrm>
                <a:off x="2821" y="1555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2" name="Freeform 524"/>
              <p:cNvSpPr>
                <a:spLocks/>
              </p:cNvSpPr>
              <p:nvPr/>
            </p:nvSpPr>
            <p:spPr bwMode="auto">
              <a:xfrm>
                <a:off x="2811" y="1631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3" name="Rectangle 525"/>
              <p:cNvSpPr>
                <a:spLocks noChangeArrowheads="1"/>
              </p:cNvSpPr>
              <p:nvPr/>
            </p:nvSpPr>
            <p:spPr bwMode="auto">
              <a:xfrm>
                <a:off x="2844" y="1662"/>
                <a:ext cx="3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4" name="Freeform 526"/>
              <p:cNvSpPr>
                <a:spLocks/>
              </p:cNvSpPr>
              <p:nvPr/>
            </p:nvSpPr>
            <p:spPr bwMode="auto">
              <a:xfrm>
                <a:off x="2758" y="1618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5" name="Freeform 527"/>
              <p:cNvSpPr>
                <a:spLocks/>
              </p:cNvSpPr>
              <p:nvPr/>
            </p:nvSpPr>
            <p:spPr bwMode="auto">
              <a:xfrm>
                <a:off x="2811" y="1591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6" name="Freeform 528"/>
              <p:cNvSpPr>
                <a:spLocks/>
              </p:cNvSpPr>
              <p:nvPr/>
            </p:nvSpPr>
            <p:spPr bwMode="auto">
              <a:xfrm>
                <a:off x="2953" y="1629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7" name="Freeform 529"/>
              <p:cNvSpPr>
                <a:spLocks/>
              </p:cNvSpPr>
              <p:nvPr/>
            </p:nvSpPr>
            <p:spPr bwMode="auto">
              <a:xfrm>
                <a:off x="2839" y="1517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3 w 3"/>
                  <a:gd name="T5" fmla="*/ 2 h 2"/>
                  <a:gd name="T6" fmla="*/ 0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8" name="Rectangle 530"/>
              <p:cNvSpPr>
                <a:spLocks noChangeArrowheads="1"/>
              </p:cNvSpPr>
              <p:nvPr/>
            </p:nvSpPr>
            <p:spPr bwMode="auto">
              <a:xfrm>
                <a:off x="2976" y="1593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29" name="Freeform 531"/>
              <p:cNvSpPr>
                <a:spLocks/>
              </p:cNvSpPr>
              <p:nvPr/>
            </p:nvSpPr>
            <p:spPr bwMode="auto">
              <a:xfrm>
                <a:off x="2760" y="1598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0" name="Freeform 532"/>
              <p:cNvSpPr>
                <a:spLocks/>
              </p:cNvSpPr>
              <p:nvPr/>
            </p:nvSpPr>
            <p:spPr bwMode="auto">
              <a:xfrm>
                <a:off x="2913" y="1646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1" name="Freeform 533"/>
              <p:cNvSpPr>
                <a:spLocks/>
              </p:cNvSpPr>
              <p:nvPr/>
            </p:nvSpPr>
            <p:spPr bwMode="auto">
              <a:xfrm>
                <a:off x="2882" y="1656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2" name="Freeform 534"/>
              <p:cNvSpPr>
                <a:spLocks/>
              </p:cNvSpPr>
              <p:nvPr/>
            </p:nvSpPr>
            <p:spPr bwMode="auto">
              <a:xfrm>
                <a:off x="2872" y="1667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3" name="Freeform 535"/>
              <p:cNvSpPr>
                <a:spLocks/>
              </p:cNvSpPr>
              <p:nvPr/>
            </p:nvSpPr>
            <p:spPr bwMode="auto">
              <a:xfrm>
                <a:off x="2946" y="1631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4" name="Freeform 536"/>
              <p:cNvSpPr>
                <a:spLocks/>
              </p:cNvSpPr>
              <p:nvPr/>
            </p:nvSpPr>
            <p:spPr bwMode="auto">
              <a:xfrm>
                <a:off x="2892" y="1654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5" name="Freeform 537"/>
              <p:cNvSpPr>
                <a:spLocks/>
              </p:cNvSpPr>
              <p:nvPr/>
            </p:nvSpPr>
            <p:spPr bwMode="auto">
              <a:xfrm>
                <a:off x="2763" y="1596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6" name="Freeform 538"/>
              <p:cNvSpPr>
                <a:spLocks/>
              </p:cNvSpPr>
              <p:nvPr/>
            </p:nvSpPr>
            <p:spPr bwMode="auto">
              <a:xfrm>
                <a:off x="2887" y="1651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7" name="Freeform 539"/>
              <p:cNvSpPr>
                <a:spLocks/>
              </p:cNvSpPr>
              <p:nvPr/>
            </p:nvSpPr>
            <p:spPr bwMode="auto">
              <a:xfrm>
                <a:off x="2839" y="1517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8" name="Freeform 540"/>
              <p:cNvSpPr>
                <a:spLocks/>
              </p:cNvSpPr>
              <p:nvPr/>
            </p:nvSpPr>
            <p:spPr bwMode="auto">
              <a:xfrm>
                <a:off x="2826" y="1641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39" name="Freeform 541"/>
              <p:cNvSpPr>
                <a:spLocks/>
              </p:cNvSpPr>
              <p:nvPr/>
            </p:nvSpPr>
            <p:spPr bwMode="auto">
              <a:xfrm>
                <a:off x="2781" y="1626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0 w 2"/>
                  <a:gd name="T3" fmla="*/ 0 h 3"/>
                  <a:gd name="T4" fmla="*/ 2 w 2"/>
                  <a:gd name="T5" fmla="*/ 0 h 3"/>
                  <a:gd name="T6" fmla="*/ 0 w 2"/>
                  <a:gd name="T7" fmla="*/ 0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0" name="Freeform 542"/>
              <p:cNvSpPr>
                <a:spLocks/>
              </p:cNvSpPr>
              <p:nvPr/>
            </p:nvSpPr>
            <p:spPr bwMode="auto">
              <a:xfrm>
                <a:off x="2844" y="1558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1" name="Freeform 543"/>
              <p:cNvSpPr>
                <a:spLocks/>
              </p:cNvSpPr>
              <p:nvPr/>
            </p:nvSpPr>
            <p:spPr bwMode="auto">
              <a:xfrm>
                <a:off x="2946" y="1631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2" name="Freeform 544"/>
              <p:cNvSpPr>
                <a:spLocks/>
              </p:cNvSpPr>
              <p:nvPr/>
            </p:nvSpPr>
            <p:spPr bwMode="auto">
              <a:xfrm>
                <a:off x="2958" y="1631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3" name="Freeform 545"/>
              <p:cNvSpPr>
                <a:spLocks/>
              </p:cNvSpPr>
              <p:nvPr/>
            </p:nvSpPr>
            <p:spPr bwMode="auto">
              <a:xfrm>
                <a:off x="2783" y="1580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0 h 3"/>
                  <a:gd name="T4" fmla="*/ 3 w 3"/>
                  <a:gd name="T5" fmla="*/ 0 h 3"/>
                  <a:gd name="T6" fmla="*/ 0 w 3"/>
                  <a:gd name="T7" fmla="*/ 0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4" name="Freeform 546"/>
              <p:cNvSpPr>
                <a:spLocks/>
              </p:cNvSpPr>
              <p:nvPr/>
            </p:nvSpPr>
            <p:spPr bwMode="auto">
              <a:xfrm>
                <a:off x="2956" y="1626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5" name="Freeform 547"/>
              <p:cNvSpPr>
                <a:spLocks/>
              </p:cNvSpPr>
              <p:nvPr/>
            </p:nvSpPr>
            <p:spPr bwMode="auto">
              <a:xfrm>
                <a:off x="2788" y="1601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6" name="Freeform 548"/>
              <p:cNvSpPr>
                <a:spLocks/>
              </p:cNvSpPr>
              <p:nvPr/>
            </p:nvSpPr>
            <p:spPr bwMode="auto">
              <a:xfrm>
                <a:off x="2793" y="1603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7" name="Rectangle 549"/>
              <p:cNvSpPr>
                <a:spLocks noChangeArrowheads="1"/>
              </p:cNvSpPr>
              <p:nvPr/>
            </p:nvSpPr>
            <p:spPr bwMode="auto">
              <a:xfrm>
                <a:off x="2788" y="1598"/>
                <a:ext cx="3" cy="3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8" name="Freeform 550"/>
              <p:cNvSpPr>
                <a:spLocks/>
              </p:cNvSpPr>
              <p:nvPr/>
            </p:nvSpPr>
            <p:spPr bwMode="auto">
              <a:xfrm>
                <a:off x="2821" y="1618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49" name="Freeform 551"/>
              <p:cNvSpPr>
                <a:spLocks/>
              </p:cNvSpPr>
              <p:nvPr/>
            </p:nvSpPr>
            <p:spPr bwMode="auto">
              <a:xfrm>
                <a:off x="2783" y="1585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0" name="Freeform 552"/>
              <p:cNvSpPr>
                <a:spLocks/>
              </p:cNvSpPr>
              <p:nvPr/>
            </p:nvSpPr>
            <p:spPr bwMode="auto">
              <a:xfrm>
                <a:off x="2788" y="1591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1" name="Freeform 553"/>
              <p:cNvSpPr>
                <a:spLocks/>
              </p:cNvSpPr>
              <p:nvPr/>
            </p:nvSpPr>
            <p:spPr bwMode="auto">
              <a:xfrm>
                <a:off x="2837" y="1664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2" name="Freeform 554"/>
              <p:cNvSpPr>
                <a:spLocks/>
              </p:cNvSpPr>
              <p:nvPr/>
            </p:nvSpPr>
            <p:spPr bwMode="auto">
              <a:xfrm>
                <a:off x="2839" y="1593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3" name="Freeform 555"/>
              <p:cNvSpPr>
                <a:spLocks/>
              </p:cNvSpPr>
              <p:nvPr/>
            </p:nvSpPr>
            <p:spPr bwMode="auto">
              <a:xfrm>
                <a:off x="2760" y="1601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4" name="Freeform 556"/>
              <p:cNvSpPr>
                <a:spLocks/>
              </p:cNvSpPr>
              <p:nvPr/>
            </p:nvSpPr>
            <p:spPr bwMode="auto">
              <a:xfrm>
                <a:off x="2847" y="1659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5" name="Freeform 557"/>
              <p:cNvSpPr>
                <a:spLocks/>
              </p:cNvSpPr>
              <p:nvPr/>
            </p:nvSpPr>
            <p:spPr bwMode="auto">
              <a:xfrm>
                <a:off x="2857" y="1656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6" name="Freeform 558"/>
              <p:cNvSpPr>
                <a:spLocks/>
              </p:cNvSpPr>
              <p:nvPr/>
            </p:nvSpPr>
            <p:spPr bwMode="auto">
              <a:xfrm>
                <a:off x="2852" y="1662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7" name="Freeform 559"/>
              <p:cNvSpPr>
                <a:spLocks/>
              </p:cNvSpPr>
              <p:nvPr/>
            </p:nvSpPr>
            <p:spPr bwMode="auto">
              <a:xfrm>
                <a:off x="2844" y="1659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8" name="Freeform 560"/>
              <p:cNvSpPr>
                <a:spLocks/>
              </p:cNvSpPr>
              <p:nvPr/>
            </p:nvSpPr>
            <p:spPr bwMode="auto">
              <a:xfrm>
                <a:off x="2804" y="1558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59" name="Freeform 561"/>
              <p:cNvSpPr>
                <a:spLocks/>
              </p:cNvSpPr>
              <p:nvPr/>
            </p:nvSpPr>
            <p:spPr bwMode="auto">
              <a:xfrm>
                <a:off x="2956" y="162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0" name="Rectangle 562"/>
              <p:cNvSpPr>
                <a:spLocks noChangeArrowheads="1"/>
              </p:cNvSpPr>
              <p:nvPr/>
            </p:nvSpPr>
            <p:spPr bwMode="auto">
              <a:xfrm>
                <a:off x="2839" y="1662"/>
                <a:ext cx="3" cy="2"/>
              </a:xfrm>
              <a:prstGeom prst="rect">
                <a:avLst/>
              </a:prstGeom>
              <a:grpFill/>
              <a:ln w="5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1" name="Freeform 563"/>
              <p:cNvSpPr>
                <a:spLocks/>
              </p:cNvSpPr>
              <p:nvPr/>
            </p:nvSpPr>
            <p:spPr bwMode="auto">
              <a:xfrm>
                <a:off x="2908" y="1649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2 w 2"/>
                  <a:gd name="T7" fmla="*/ 2 h 2"/>
                  <a:gd name="T8" fmla="*/ 0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2" name="Freeform 564"/>
              <p:cNvSpPr>
                <a:spLocks/>
              </p:cNvSpPr>
              <p:nvPr/>
            </p:nvSpPr>
            <p:spPr bwMode="auto">
              <a:xfrm>
                <a:off x="2811" y="1618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3" name="Freeform 565"/>
              <p:cNvSpPr>
                <a:spLocks/>
              </p:cNvSpPr>
              <p:nvPr/>
            </p:nvSpPr>
            <p:spPr bwMode="auto">
              <a:xfrm>
                <a:off x="2796" y="1613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3 h 3"/>
                  <a:gd name="T4" fmla="*/ 2 w 2"/>
                  <a:gd name="T5" fmla="*/ 0 h 3"/>
                  <a:gd name="T6" fmla="*/ 2 w 2"/>
                  <a:gd name="T7" fmla="*/ 3 h 3"/>
                  <a:gd name="T8" fmla="*/ 0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4" name="Freeform 566"/>
              <p:cNvSpPr>
                <a:spLocks/>
              </p:cNvSpPr>
              <p:nvPr/>
            </p:nvSpPr>
            <p:spPr bwMode="auto">
              <a:xfrm>
                <a:off x="2834" y="1674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5" name="Freeform 567"/>
              <p:cNvSpPr>
                <a:spLocks/>
              </p:cNvSpPr>
              <p:nvPr/>
            </p:nvSpPr>
            <p:spPr bwMode="auto">
              <a:xfrm>
                <a:off x="2796" y="1606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6" name="Freeform 568"/>
              <p:cNvSpPr>
                <a:spLocks/>
              </p:cNvSpPr>
              <p:nvPr/>
            </p:nvSpPr>
            <p:spPr bwMode="auto">
              <a:xfrm>
                <a:off x="2760" y="1598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7" name="Freeform 569"/>
              <p:cNvSpPr>
                <a:spLocks/>
              </p:cNvSpPr>
              <p:nvPr/>
            </p:nvSpPr>
            <p:spPr bwMode="auto">
              <a:xfrm>
                <a:off x="2859" y="166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8" name="Freeform 570"/>
              <p:cNvSpPr>
                <a:spLocks/>
              </p:cNvSpPr>
              <p:nvPr/>
            </p:nvSpPr>
            <p:spPr bwMode="auto">
              <a:xfrm>
                <a:off x="2809" y="1608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69" name="Freeform 571"/>
              <p:cNvSpPr>
                <a:spLocks/>
              </p:cNvSpPr>
              <p:nvPr/>
            </p:nvSpPr>
            <p:spPr bwMode="auto">
              <a:xfrm>
                <a:off x="2905" y="1667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0" name="Freeform 572"/>
              <p:cNvSpPr>
                <a:spLocks/>
              </p:cNvSpPr>
              <p:nvPr/>
            </p:nvSpPr>
            <p:spPr bwMode="auto">
              <a:xfrm>
                <a:off x="2824" y="1646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1" name="Freeform 573"/>
              <p:cNvSpPr>
                <a:spLocks/>
              </p:cNvSpPr>
              <p:nvPr/>
            </p:nvSpPr>
            <p:spPr bwMode="auto">
              <a:xfrm>
                <a:off x="2986" y="1593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2" name="Freeform 574"/>
              <p:cNvSpPr>
                <a:spLocks/>
              </p:cNvSpPr>
              <p:nvPr/>
            </p:nvSpPr>
            <p:spPr bwMode="auto">
              <a:xfrm>
                <a:off x="2811" y="1588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3" name="Freeform 575"/>
              <p:cNvSpPr>
                <a:spLocks/>
              </p:cNvSpPr>
              <p:nvPr/>
            </p:nvSpPr>
            <p:spPr bwMode="auto">
              <a:xfrm>
                <a:off x="2872" y="1662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3 w 3"/>
                  <a:gd name="T5" fmla="*/ 2 h 2"/>
                  <a:gd name="T6" fmla="*/ 0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4" name="Freeform 576"/>
              <p:cNvSpPr>
                <a:spLocks/>
              </p:cNvSpPr>
              <p:nvPr/>
            </p:nvSpPr>
            <p:spPr bwMode="auto">
              <a:xfrm>
                <a:off x="2961" y="1618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5" name="Freeform 577"/>
              <p:cNvSpPr>
                <a:spLocks/>
              </p:cNvSpPr>
              <p:nvPr/>
            </p:nvSpPr>
            <p:spPr bwMode="auto">
              <a:xfrm>
                <a:off x="2946" y="1634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6" name="Freeform 578"/>
              <p:cNvSpPr>
                <a:spLocks/>
              </p:cNvSpPr>
              <p:nvPr/>
            </p:nvSpPr>
            <p:spPr bwMode="auto">
              <a:xfrm>
                <a:off x="2831" y="1667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7" name="Freeform 579"/>
              <p:cNvSpPr>
                <a:spLocks/>
              </p:cNvSpPr>
              <p:nvPr/>
            </p:nvSpPr>
            <p:spPr bwMode="auto">
              <a:xfrm>
                <a:off x="2788" y="1560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8" name="Freeform 580"/>
              <p:cNvSpPr>
                <a:spLocks/>
              </p:cNvSpPr>
              <p:nvPr/>
            </p:nvSpPr>
            <p:spPr bwMode="auto">
              <a:xfrm>
                <a:off x="3070" y="1613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79" name="Freeform 581"/>
              <p:cNvSpPr>
                <a:spLocks/>
              </p:cNvSpPr>
              <p:nvPr/>
            </p:nvSpPr>
            <p:spPr bwMode="auto">
              <a:xfrm>
                <a:off x="3029" y="1593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0" name="Freeform 582"/>
              <p:cNvSpPr>
                <a:spLocks/>
              </p:cNvSpPr>
              <p:nvPr/>
            </p:nvSpPr>
            <p:spPr bwMode="auto">
              <a:xfrm>
                <a:off x="2824" y="1621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1" name="Freeform 583"/>
              <p:cNvSpPr>
                <a:spLocks/>
              </p:cNvSpPr>
              <p:nvPr/>
            </p:nvSpPr>
            <p:spPr bwMode="auto">
              <a:xfrm>
                <a:off x="2920" y="1649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2" name="Freeform 584"/>
              <p:cNvSpPr>
                <a:spLocks/>
              </p:cNvSpPr>
              <p:nvPr/>
            </p:nvSpPr>
            <p:spPr bwMode="auto">
              <a:xfrm>
                <a:off x="2824" y="1654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3" name="Freeform 585"/>
              <p:cNvSpPr>
                <a:spLocks/>
              </p:cNvSpPr>
              <p:nvPr/>
            </p:nvSpPr>
            <p:spPr bwMode="auto">
              <a:xfrm>
                <a:off x="2834" y="1664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4" name="Freeform 586"/>
              <p:cNvSpPr>
                <a:spLocks/>
              </p:cNvSpPr>
              <p:nvPr/>
            </p:nvSpPr>
            <p:spPr bwMode="auto">
              <a:xfrm>
                <a:off x="2809" y="1634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5" name="Freeform 587"/>
              <p:cNvSpPr>
                <a:spLocks/>
              </p:cNvSpPr>
              <p:nvPr/>
            </p:nvSpPr>
            <p:spPr bwMode="auto">
              <a:xfrm>
                <a:off x="2837" y="1664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6" name="Freeform 588"/>
              <p:cNvSpPr>
                <a:spLocks/>
              </p:cNvSpPr>
              <p:nvPr/>
            </p:nvSpPr>
            <p:spPr bwMode="auto">
              <a:xfrm>
                <a:off x="2842" y="1659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7" name="Freeform 589"/>
              <p:cNvSpPr>
                <a:spLocks/>
              </p:cNvSpPr>
              <p:nvPr/>
            </p:nvSpPr>
            <p:spPr bwMode="auto">
              <a:xfrm>
                <a:off x="2778" y="161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2 h 2"/>
                  <a:gd name="T4" fmla="*/ 3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8" name="Freeform 590"/>
              <p:cNvSpPr>
                <a:spLocks/>
              </p:cNvSpPr>
              <p:nvPr/>
            </p:nvSpPr>
            <p:spPr bwMode="auto">
              <a:xfrm>
                <a:off x="2831" y="1669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89" name="Freeform 591"/>
              <p:cNvSpPr>
                <a:spLocks/>
              </p:cNvSpPr>
              <p:nvPr/>
            </p:nvSpPr>
            <p:spPr bwMode="auto">
              <a:xfrm>
                <a:off x="2857" y="1656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0" name="Freeform 592"/>
              <p:cNvSpPr>
                <a:spLocks/>
              </p:cNvSpPr>
              <p:nvPr/>
            </p:nvSpPr>
            <p:spPr bwMode="auto">
              <a:xfrm>
                <a:off x="2847" y="1514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2 w 2"/>
                  <a:gd name="T5" fmla="*/ 3 h 3"/>
                  <a:gd name="T6" fmla="*/ 0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1" name="Freeform 593"/>
              <p:cNvSpPr>
                <a:spLocks/>
              </p:cNvSpPr>
              <p:nvPr/>
            </p:nvSpPr>
            <p:spPr bwMode="auto">
              <a:xfrm>
                <a:off x="2814" y="1603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2" name="Freeform 594"/>
              <p:cNvSpPr>
                <a:spLocks/>
              </p:cNvSpPr>
              <p:nvPr/>
            </p:nvSpPr>
            <p:spPr bwMode="auto">
              <a:xfrm>
                <a:off x="2928" y="1563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3" name="Freeform 595"/>
              <p:cNvSpPr>
                <a:spLocks/>
              </p:cNvSpPr>
              <p:nvPr/>
            </p:nvSpPr>
            <p:spPr bwMode="auto">
              <a:xfrm>
                <a:off x="2897" y="1649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4" name="Freeform 596"/>
              <p:cNvSpPr>
                <a:spLocks/>
              </p:cNvSpPr>
              <p:nvPr/>
            </p:nvSpPr>
            <p:spPr bwMode="auto">
              <a:xfrm>
                <a:off x="2943" y="1613"/>
                <a:ext cx="0" cy="3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5" name="Freeform 597"/>
              <p:cNvSpPr>
                <a:spLocks/>
              </p:cNvSpPr>
              <p:nvPr/>
            </p:nvSpPr>
            <p:spPr bwMode="auto">
              <a:xfrm>
                <a:off x="2824" y="1662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6" name="Freeform 598"/>
              <p:cNvSpPr>
                <a:spLocks/>
              </p:cNvSpPr>
              <p:nvPr/>
            </p:nvSpPr>
            <p:spPr bwMode="auto">
              <a:xfrm>
                <a:off x="2925" y="1626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7" name="Freeform 599"/>
              <p:cNvSpPr>
                <a:spLocks/>
              </p:cNvSpPr>
              <p:nvPr/>
            </p:nvSpPr>
            <p:spPr bwMode="auto">
              <a:xfrm>
                <a:off x="2791" y="1598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8" name="Freeform 600"/>
              <p:cNvSpPr>
                <a:spLocks/>
              </p:cNvSpPr>
              <p:nvPr/>
            </p:nvSpPr>
            <p:spPr bwMode="auto">
              <a:xfrm>
                <a:off x="2844" y="1654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499" name="Freeform 601"/>
              <p:cNvSpPr>
                <a:spLocks/>
              </p:cNvSpPr>
              <p:nvPr/>
            </p:nvSpPr>
            <p:spPr bwMode="auto">
              <a:xfrm>
                <a:off x="2961" y="1621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500" name="Freeform 602"/>
              <p:cNvSpPr>
                <a:spLocks/>
              </p:cNvSpPr>
              <p:nvPr/>
            </p:nvSpPr>
            <p:spPr bwMode="auto">
              <a:xfrm>
                <a:off x="2811" y="1580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501" name="Freeform 603"/>
              <p:cNvSpPr>
                <a:spLocks/>
              </p:cNvSpPr>
              <p:nvPr/>
            </p:nvSpPr>
            <p:spPr bwMode="auto">
              <a:xfrm>
                <a:off x="2811" y="1578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502" name="Freeform 604"/>
              <p:cNvSpPr>
                <a:spLocks/>
              </p:cNvSpPr>
              <p:nvPr/>
            </p:nvSpPr>
            <p:spPr bwMode="auto">
              <a:xfrm>
                <a:off x="2821" y="1659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503" name="Freeform 605"/>
              <p:cNvSpPr>
                <a:spLocks/>
              </p:cNvSpPr>
              <p:nvPr/>
            </p:nvSpPr>
            <p:spPr bwMode="auto">
              <a:xfrm>
                <a:off x="2819" y="1662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  <p:sp>
            <p:nvSpPr>
              <p:cNvPr id="504" name="Freeform 606"/>
              <p:cNvSpPr>
                <a:spLocks/>
              </p:cNvSpPr>
              <p:nvPr/>
            </p:nvSpPr>
            <p:spPr bwMode="auto">
              <a:xfrm>
                <a:off x="2824" y="1623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5">
                <a:solidFill>
                  <a:srgbClr val="6E6E6E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07" tIns="45704" rIns="91407" bIns="45704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2399"/>
              </a:p>
            </p:txBody>
          </p:sp>
        </p:grpSp>
        <p:sp>
          <p:nvSpPr>
            <p:cNvPr id="249" name="Rectangle 608"/>
            <p:cNvSpPr>
              <a:spLocks noChangeArrowheads="1"/>
            </p:cNvSpPr>
            <p:nvPr/>
          </p:nvSpPr>
          <p:spPr bwMode="auto">
            <a:xfrm>
              <a:off x="6579277" y="2441507"/>
              <a:ext cx="3960" cy="3961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0" name="Freeform 609"/>
            <p:cNvSpPr>
              <a:spLocks/>
            </p:cNvSpPr>
            <p:nvPr/>
          </p:nvSpPr>
          <p:spPr bwMode="auto">
            <a:xfrm>
              <a:off x="6676966" y="2421705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1" name="Freeform 610"/>
            <p:cNvSpPr>
              <a:spLocks/>
            </p:cNvSpPr>
            <p:nvPr/>
          </p:nvSpPr>
          <p:spPr bwMode="auto">
            <a:xfrm>
              <a:off x="6546275" y="2367580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2" name="Freeform 611"/>
            <p:cNvSpPr>
              <a:spLocks/>
            </p:cNvSpPr>
            <p:nvPr/>
          </p:nvSpPr>
          <p:spPr bwMode="auto">
            <a:xfrm>
              <a:off x="6676966" y="2441507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3" name="Freeform 612"/>
            <p:cNvSpPr>
              <a:spLocks/>
            </p:cNvSpPr>
            <p:nvPr/>
          </p:nvSpPr>
          <p:spPr bwMode="auto">
            <a:xfrm>
              <a:off x="6843302" y="2351738"/>
              <a:ext cx="3960" cy="2640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0 h 2"/>
                <a:gd name="T4" fmla="*/ 3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4" name="Freeform 613"/>
            <p:cNvSpPr>
              <a:spLocks/>
            </p:cNvSpPr>
            <p:nvPr/>
          </p:nvSpPr>
          <p:spPr bwMode="auto">
            <a:xfrm>
              <a:off x="6515911" y="2337217"/>
              <a:ext cx="2640" cy="3961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0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5" name="Freeform 614"/>
            <p:cNvSpPr>
              <a:spLocks/>
            </p:cNvSpPr>
            <p:nvPr/>
          </p:nvSpPr>
          <p:spPr bwMode="auto">
            <a:xfrm>
              <a:off x="6518552" y="2341177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6" name="Freeform 615"/>
            <p:cNvSpPr>
              <a:spLocks/>
            </p:cNvSpPr>
            <p:nvPr/>
          </p:nvSpPr>
          <p:spPr bwMode="auto">
            <a:xfrm>
              <a:off x="6676966" y="2421705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7" name="Freeform 616"/>
            <p:cNvSpPr>
              <a:spLocks/>
            </p:cNvSpPr>
            <p:nvPr/>
          </p:nvSpPr>
          <p:spPr bwMode="auto">
            <a:xfrm>
              <a:off x="6566076" y="2428305"/>
              <a:ext cx="0" cy="264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8" name="Freeform 617"/>
            <p:cNvSpPr>
              <a:spLocks/>
            </p:cNvSpPr>
            <p:nvPr/>
          </p:nvSpPr>
          <p:spPr bwMode="auto">
            <a:xfrm>
              <a:off x="6673006" y="2445468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59" name="Rectangle 618"/>
            <p:cNvSpPr>
              <a:spLocks noChangeArrowheads="1"/>
            </p:cNvSpPr>
            <p:nvPr/>
          </p:nvSpPr>
          <p:spPr bwMode="auto">
            <a:xfrm>
              <a:off x="6518552" y="2337217"/>
              <a:ext cx="3960" cy="3961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0" name="Freeform 619"/>
            <p:cNvSpPr>
              <a:spLocks/>
            </p:cNvSpPr>
            <p:nvPr/>
          </p:nvSpPr>
          <p:spPr bwMode="auto">
            <a:xfrm>
              <a:off x="6548915" y="2374181"/>
              <a:ext cx="0" cy="3961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1" name="Freeform 620"/>
            <p:cNvSpPr>
              <a:spLocks/>
            </p:cNvSpPr>
            <p:nvPr/>
          </p:nvSpPr>
          <p:spPr bwMode="auto">
            <a:xfrm>
              <a:off x="6542314" y="2360980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2" name="Freeform 621"/>
            <p:cNvSpPr>
              <a:spLocks/>
            </p:cNvSpPr>
            <p:nvPr/>
          </p:nvSpPr>
          <p:spPr bwMode="auto">
            <a:xfrm>
              <a:off x="6622842" y="2441507"/>
              <a:ext cx="0" cy="3961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3" name="Freeform 622"/>
            <p:cNvSpPr>
              <a:spLocks/>
            </p:cNvSpPr>
            <p:nvPr/>
          </p:nvSpPr>
          <p:spPr bwMode="auto">
            <a:xfrm>
              <a:off x="6502710" y="2387382"/>
              <a:ext cx="0" cy="3961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4" name="Freeform 623"/>
            <p:cNvSpPr>
              <a:spLocks/>
            </p:cNvSpPr>
            <p:nvPr/>
          </p:nvSpPr>
          <p:spPr bwMode="auto">
            <a:xfrm>
              <a:off x="6676966" y="2445468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5" name="Freeform 624"/>
            <p:cNvSpPr>
              <a:spLocks/>
            </p:cNvSpPr>
            <p:nvPr/>
          </p:nvSpPr>
          <p:spPr bwMode="auto">
            <a:xfrm>
              <a:off x="6640003" y="2438866"/>
              <a:ext cx="0" cy="264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6" name="Freeform 625"/>
            <p:cNvSpPr>
              <a:spLocks/>
            </p:cNvSpPr>
            <p:nvPr/>
          </p:nvSpPr>
          <p:spPr bwMode="auto">
            <a:xfrm>
              <a:off x="6522512" y="2314775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7" name="Freeform 626"/>
            <p:cNvSpPr>
              <a:spLocks/>
            </p:cNvSpPr>
            <p:nvPr/>
          </p:nvSpPr>
          <p:spPr bwMode="auto">
            <a:xfrm>
              <a:off x="6692808" y="2401903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8" name="Freeform 627"/>
            <p:cNvSpPr>
              <a:spLocks/>
            </p:cNvSpPr>
            <p:nvPr/>
          </p:nvSpPr>
          <p:spPr bwMode="auto">
            <a:xfrm>
              <a:off x="6485549" y="2351738"/>
              <a:ext cx="0" cy="2640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69" name="Rectangle 628"/>
            <p:cNvSpPr>
              <a:spLocks noChangeArrowheads="1"/>
            </p:cNvSpPr>
            <p:nvPr/>
          </p:nvSpPr>
          <p:spPr bwMode="auto">
            <a:xfrm>
              <a:off x="6636043" y="2445468"/>
              <a:ext cx="3960" cy="2640"/>
            </a:xfrm>
            <a:prstGeom prst="rect">
              <a:avLst/>
            </a:prstGeom>
            <a:grpFill/>
            <a:ln w="5">
              <a:solidFill>
                <a:srgbClr val="6E6E6E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70" name="Freeform 629"/>
            <p:cNvSpPr>
              <a:spLocks/>
            </p:cNvSpPr>
            <p:nvPr/>
          </p:nvSpPr>
          <p:spPr bwMode="auto">
            <a:xfrm>
              <a:off x="6706009" y="2391342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71" name="Freeform 630"/>
            <p:cNvSpPr>
              <a:spLocks/>
            </p:cNvSpPr>
            <p:nvPr/>
          </p:nvSpPr>
          <p:spPr bwMode="auto">
            <a:xfrm>
              <a:off x="6546275" y="2341177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72" name="Freeform 631"/>
            <p:cNvSpPr>
              <a:spLocks/>
            </p:cNvSpPr>
            <p:nvPr/>
          </p:nvSpPr>
          <p:spPr bwMode="auto">
            <a:xfrm>
              <a:off x="6847263" y="2351738"/>
              <a:ext cx="0" cy="264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73" name="Freeform 632"/>
            <p:cNvSpPr>
              <a:spLocks/>
            </p:cNvSpPr>
            <p:nvPr/>
          </p:nvSpPr>
          <p:spPr bwMode="auto">
            <a:xfrm>
              <a:off x="6904028" y="2371541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74" name="Freeform 633"/>
            <p:cNvSpPr>
              <a:spLocks/>
            </p:cNvSpPr>
            <p:nvPr/>
          </p:nvSpPr>
          <p:spPr bwMode="auto">
            <a:xfrm>
              <a:off x="6489509" y="2347778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75" name="Freeform 634"/>
            <p:cNvSpPr>
              <a:spLocks noEditPoints="1"/>
            </p:cNvSpPr>
            <p:nvPr/>
          </p:nvSpPr>
          <p:spPr bwMode="auto">
            <a:xfrm>
              <a:off x="7292144" y="2866587"/>
              <a:ext cx="516168" cy="174256"/>
            </a:xfrm>
            <a:custGeom>
              <a:avLst/>
              <a:gdLst>
                <a:gd name="T0" fmla="*/ 18 w 391"/>
                <a:gd name="T1" fmla="*/ 74 h 132"/>
                <a:gd name="T2" fmla="*/ 31 w 391"/>
                <a:gd name="T3" fmla="*/ 66 h 132"/>
                <a:gd name="T4" fmla="*/ 46 w 391"/>
                <a:gd name="T5" fmla="*/ 51 h 132"/>
                <a:gd name="T6" fmla="*/ 48 w 391"/>
                <a:gd name="T7" fmla="*/ 31 h 132"/>
                <a:gd name="T8" fmla="*/ 41 w 391"/>
                <a:gd name="T9" fmla="*/ 13 h 132"/>
                <a:gd name="T10" fmla="*/ 58 w 391"/>
                <a:gd name="T11" fmla="*/ 5 h 132"/>
                <a:gd name="T12" fmla="*/ 81 w 391"/>
                <a:gd name="T13" fmla="*/ 8 h 132"/>
                <a:gd name="T14" fmla="*/ 107 w 391"/>
                <a:gd name="T15" fmla="*/ 8 h 132"/>
                <a:gd name="T16" fmla="*/ 122 w 391"/>
                <a:gd name="T17" fmla="*/ 23 h 132"/>
                <a:gd name="T18" fmla="*/ 134 w 391"/>
                <a:gd name="T19" fmla="*/ 33 h 132"/>
                <a:gd name="T20" fmla="*/ 147 w 391"/>
                <a:gd name="T21" fmla="*/ 31 h 132"/>
                <a:gd name="T22" fmla="*/ 162 w 391"/>
                <a:gd name="T23" fmla="*/ 26 h 132"/>
                <a:gd name="T24" fmla="*/ 178 w 391"/>
                <a:gd name="T25" fmla="*/ 28 h 132"/>
                <a:gd name="T26" fmla="*/ 195 w 391"/>
                <a:gd name="T27" fmla="*/ 31 h 132"/>
                <a:gd name="T28" fmla="*/ 216 w 391"/>
                <a:gd name="T29" fmla="*/ 23 h 132"/>
                <a:gd name="T30" fmla="*/ 231 w 391"/>
                <a:gd name="T31" fmla="*/ 8 h 132"/>
                <a:gd name="T32" fmla="*/ 244 w 391"/>
                <a:gd name="T33" fmla="*/ 3 h 132"/>
                <a:gd name="T34" fmla="*/ 259 w 391"/>
                <a:gd name="T35" fmla="*/ 13 h 132"/>
                <a:gd name="T36" fmla="*/ 251 w 391"/>
                <a:gd name="T37" fmla="*/ 26 h 132"/>
                <a:gd name="T38" fmla="*/ 241 w 391"/>
                <a:gd name="T39" fmla="*/ 41 h 132"/>
                <a:gd name="T40" fmla="*/ 251 w 391"/>
                <a:gd name="T41" fmla="*/ 48 h 132"/>
                <a:gd name="T42" fmla="*/ 254 w 391"/>
                <a:gd name="T43" fmla="*/ 59 h 132"/>
                <a:gd name="T44" fmla="*/ 271 w 391"/>
                <a:gd name="T45" fmla="*/ 56 h 132"/>
                <a:gd name="T46" fmla="*/ 282 w 391"/>
                <a:gd name="T47" fmla="*/ 43 h 132"/>
                <a:gd name="T48" fmla="*/ 292 w 391"/>
                <a:gd name="T49" fmla="*/ 36 h 132"/>
                <a:gd name="T50" fmla="*/ 309 w 391"/>
                <a:gd name="T51" fmla="*/ 31 h 132"/>
                <a:gd name="T52" fmla="*/ 325 w 391"/>
                <a:gd name="T53" fmla="*/ 33 h 132"/>
                <a:gd name="T54" fmla="*/ 345 w 391"/>
                <a:gd name="T55" fmla="*/ 26 h 132"/>
                <a:gd name="T56" fmla="*/ 360 w 391"/>
                <a:gd name="T57" fmla="*/ 8 h 132"/>
                <a:gd name="T58" fmla="*/ 378 w 391"/>
                <a:gd name="T59" fmla="*/ 15 h 132"/>
                <a:gd name="T60" fmla="*/ 388 w 391"/>
                <a:gd name="T61" fmla="*/ 23 h 132"/>
                <a:gd name="T62" fmla="*/ 386 w 391"/>
                <a:gd name="T63" fmla="*/ 31 h 132"/>
                <a:gd name="T64" fmla="*/ 388 w 391"/>
                <a:gd name="T65" fmla="*/ 46 h 132"/>
                <a:gd name="T66" fmla="*/ 383 w 391"/>
                <a:gd name="T67" fmla="*/ 66 h 132"/>
                <a:gd name="T68" fmla="*/ 380 w 391"/>
                <a:gd name="T69" fmla="*/ 71 h 132"/>
                <a:gd name="T70" fmla="*/ 373 w 391"/>
                <a:gd name="T71" fmla="*/ 84 h 132"/>
                <a:gd name="T72" fmla="*/ 373 w 391"/>
                <a:gd name="T73" fmla="*/ 92 h 132"/>
                <a:gd name="T74" fmla="*/ 365 w 391"/>
                <a:gd name="T75" fmla="*/ 97 h 132"/>
                <a:gd name="T76" fmla="*/ 342 w 391"/>
                <a:gd name="T77" fmla="*/ 94 h 132"/>
                <a:gd name="T78" fmla="*/ 330 w 391"/>
                <a:gd name="T79" fmla="*/ 94 h 132"/>
                <a:gd name="T80" fmla="*/ 309 w 391"/>
                <a:gd name="T81" fmla="*/ 107 h 132"/>
                <a:gd name="T82" fmla="*/ 297 w 391"/>
                <a:gd name="T83" fmla="*/ 117 h 132"/>
                <a:gd name="T84" fmla="*/ 269 w 391"/>
                <a:gd name="T85" fmla="*/ 119 h 132"/>
                <a:gd name="T86" fmla="*/ 256 w 391"/>
                <a:gd name="T87" fmla="*/ 119 h 132"/>
                <a:gd name="T88" fmla="*/ 238 w 391"/>
                <a:gd name="T89" fmla="*/ 109 h 132"/>
                <a:gd name="T90" fmla="*/ 218 w 391"/>
                <a:gd name="T91" fmla="*/ 102 h 132"/>
                <a:gd name="T92" fmla="*/ 205 w 391"/>
                <a:gd name="T93" fmla="*/ 109 h 132"/>
                <a:gd name="T94" fmla="*/ 185 w 391"/>
                <a:gd name="T95" fmla="*/ 122 h 132"/>
                <a:gd name="T96" fmla="*/ 178 w 391"/>
                <a:gd name="T97" fmla="*/ 107 h 132"/>
                <a:gd name="T98" fmla="*/ 165 w 391"/>
                <a:gd name="T99" fmla="*/ 94 h 132"/>
                <a:gd name="T100" fmla="*/ 152 w 391"/>
                <a:gd name="T101" fmla="*/ 94 h 132"/>
                <a:gd name="T102" fmla="*/ 124 w 391"/>
                <a:gd name="T103" fmla="*/ 86 h 132"/>
                <a:gd name="T104" fmla="*/ 109 w 391"/>
                <a:gd name="T105" fmla="*/ 81 h 132"/>
                <a:gd name="T106" fmla="*/ 89 w 391"/>
                <a:gd name="T107" fmla="*/ 94 h 132"/>
                <a:gd name="T108" fmla="*/ 79 w 391"/>
                <a:gd name="T109" fmla="*/ 107 h 132"/>
                <a:gd name="T110" fmla="*/ 63 w 391"/>
                <a:gd name="T111" fmla="*/ 117 h 132"/>
                <a:gd name="T112" fmla="*/ 46 w 391"/>
                <a:gd name="T113" fmla="*/ 132 h 132"/>
                <a:gd name="T114" fmla="*/ 41 w 391"/>
                <a:gd name="T115" fmla="*/ 122 h 132"/>
                <a:gd name="T116" fmla="*/ 31 w 391"/>
                <a:gd name="T117" fmla="*/ 107 h 132"/>
                <a:gd name="T118" fmla="*/ 18 w 391"/>
                <a:gd name="T119" fmla="*/ 92 h 132"/>
                <a:gd name="T120" fmla="*/ 3 w 391"/>
                <a:gd name="T121" fmla="*/ 8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1" h="132">
                  <a:moveTo>
                    <a:pt x="0" y="86"/>
                  </a:moveTo>
                  <a:lnTo>
                    <a:pt x="3" y="86"/>
                  </a:lnTo>
                  <a:lnTo>
                    <a:pt x="3" y="84"/>
                  </a:lnTo>
                  <a:lnTo>
                    <a:pt x="5" y="84"/>
                  </a:lnTo>
                  <a:lnTo>
                    <a:pt x="8" y="84"/>
                  </a:lnTo>
                  <a:lnTo>
                    <a:pt x="8" y="81"/>
                  </a:lnTo>
                  <a:lnTo>
                    <a:pt x="10" y="81"/>
                  </a:lnTo>
                  <a:lnTo>
                    <a:pt x="10" y="79"/>
                  </a:lnTo>
                  <a:lnTo>
                    <a:pt x="13" y="79"/>
                  </a:lnTo>
                  <a:lnTo>
                    <a:pt x="13" y="76"/>
                  </a:lnTo>
                  <a:lnTo>
                    <a:pt x="15" y="76"/>
                  </a:lnTo>
                  <a:lnTo>
                    <a:pt x="15" y="74"/>
                  </a:lnTo>
                  <a:lnTo>
                    <a:pt x="18" y="74"/>
                  </a:lnTo>
                  <a:lnTo>
                    <a:pt x="18" y="71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23" y="69"/>
                  </a:lnTo>
                  <a:lnTo>
                    <a:pt x="23" y="71"/>
                  </a:lnTo>
                  <a:lnTo>
                    <a:pt x="25" y="71"/>
                  </a:lnTo>
                  <a:lnTo>
                    <a:pt x="28" y="69"/>
                  </a:lnTo>
                  <a:lnTo>
                    <a:pt x="25" y="69"/>
                  </a:lnTo>
                  <a:lnTo>
                    <a:pt x="28" y="69"/>
                  </a:lnTo>
                  <a:lnTo>
                    <a:pt x="28" y="66"/>
                  </a:lnTo>
                  <a:lnTo>
                    <a:pt x="31" y="66"/>
                  </a:lnTo>
                  <a:lnTo>
                    <a:pt x="28" y="66"/>
                  </a:lnTo>
                  <a:lnTo>
                    <a:pt x="31" y="66"/>
                  </a:lnTo>
                  <a:lnTo>
                    <a:pt x="31" y="69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6" y="59"/>
                  </a:lnTo>
                  <a:lnTo>
                    <a:pt x="38" y="59"/>
                  </a:lnTo>
                  <a:lnTo>
                    <a:pt x="38" y="56"/>
                  </a:lnTo>
                  <a:lnTo>
                    <a:pt x="41" y="56"/>
                  </a:lnTo>
                  <a:lnTo>
                    <a:pt x="41" y="54"/>
                  </a:lnTo>
                  <a:lnTo>
                    <a:pt x="43" y="54"/>
                  </a:lnTo>
                  <a:lnTo>
                    <a:pt x="46" y="54"/>
                  </a:lnTo>
                  <a:lnTo>
                    <a:pt x="46" y="51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48" y="43"/>
                  </a:lnTo>
                  <a:lnTo>
                    <a:pt x="48" y="41"/>
                  </a:lnTo>
                  <a:lnTo>
                    <a:pt x="48" y="38"/>
                  </a:lnTo>
                  <a:lnTo>
                    <a:pt x="46" y="38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1" y="33"/>
                  </a:lnTo>
                  <a:lnTo>
                    <a:pt x="48" y="33"/>
                  </a:lnTo>
                  <a:lnTo>
                    <a:pt x="48" y="31"/>
                  </a:lnTo>
                  <a:lnTo>
                    <a:pt x="46" y="31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41" y="28"/>
                  </a:lnTo>
                  <a:lnTo>
                    <a:pt x="41" y="26"/>
                  </a:lnTo>
                  <a:lnTo>
                    <a:pt x="43" y="23"/>
                  </a:lnTo>
                  <a:lnTo>
                    <a:pt x="43" y="21"/>
                  </a:lnTo>
                  <a:lnTo>
                    <a:pt x="41" y="21"/>
                  </a:lnTo>
                  <a:lnTo>
                    <a:pt x="41" y="18"/>
                  </a:lnTo>
                  <a:lnTo>
                    <a:pt x="38" y="18"/>
                  </a:lnTo>
                  <a:lnTo>
                    <a:pt x="38" y="15"/>
                  </a:lnTo>
                  <a:lnTo>
                    <a:pt x="38" y="13"/>
                  </a:lnTo>
                  <a:lnTo>
                    <a:pt x="41" y="13"/>
                  </a:lnTo>
                  <a:lnTo>
                    <a:pt x="41" y="10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51" y="3"/>
                  </a:lnTo>
                  <a:lnTo>
                    <a:pt x="51" y="5"/>
                  </a:lnTo>
                  <a:lnTo>
                    <a:pt x="53" y="5"/>
                  </a:lnTo>
                  <a:lnTo>
                    <a:pt x="56" y="5"/>
                  </a:lnTo>
                  <a:lnTo>
                    <a:pt x="56" y="8"/>
                  </a:lnTo>
                  <a:lnTo>
                    <a:pt x="58" y="8"/>
                  </a:lnTo>
                  <a:lnTo>
                    <a:pt x="58" y="5"/>
                  </a:lnTo>
                  <a:lnTo>
                    <a:pt x="61" y="5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3"/>
                  </a:lnTo>
                  <a:lnTo>
                    <a:pt x="66" y="5"/>
                  </a:lnTo>
                  <a:lnTo>
                    <a:pt x="69" y="5"/>
                  </a:lnTo>
                  <a:lnTo>
                    <a:pt x="69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4" y="5"/>
                  </a:lnTo>
                  <a:lnTo>
                    <a:pt x="76" y="5"/>
                  </a:lnTo>
                  <a:lnTo>
                    <a:pt x="79" y="8"/>
                  </a:lnTo>
                  <a:lnTo>
                    <a:pt x="81" y="8"/>
                  </a:lnTo>
                  <a:lnTo>
                    <a:pt x="81" y="5"/>
                  </a:lnTo>
                  <a:lnTo>
                    <a:pt x="84" y="5"/>
                  </a:lnTo>
                  <a:lnTo>
                    <a:pt x="86" y="5"/>
                  </a:lnTo>
                  <a:lnTo>
                    <a:pt x="89" y="5"/>
                  </a:lnTo>
                  <a:lnTo>
                    <a:pt x="91" y="5"/>
                  </a:lnTo>
                  <a:lnTo>
                    <a:pt x="94" y="5"/>
                  </a:lnTo>
                  <a:lnTo>
                    <a:pt x="96" y="5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2" y="5"/>
                  </a:lnTo>
                  <a:lnTo>
                    <a:pt x="104" y="5"/>
                  </a:lnTo>
                  <a:lnTo>
                    <a:pt x="104" y="8"/>
                  </a:lnTo>
                  <a:lnTo>
                    <a:pt x="107" y="8"/>
                  </a:lnTo>
                  <a:lnTo>
                    <a:pt x="109" y="8"/>
                  </a:lnTo>
                  <a:lnTo>
                    <a:pt x="109" y="10"/>
                  </a:lnTo>
                  <a:lnTo>
                    <a:pt x="112" y="10"/>
                  </a:lnTo>
                  <a:lnTo>
                    <a:pt x="112" y="13"/>
                  </a:lnTo>
                  <a:lnTo>
                    <a:pt x="114" y="13"/>
                  </a:lnTo>
                  <a:lnTo>
                    <a:pt x="117" y="13"/>
                  </a:lnTo>
                  <a:lnTo>
                    <a:pt x="117" y="15"/>
                  </a:lnTo>
                  <a:lnTo>
                    <a:pt x="119" y="15"/>
                  </a:lnTo>
                  <a:lnTo>
                    <a:pt x="122" y="18"/>
                  </a:lnTo>
                  <a:lnTo>
                    <a:pt x="122" y="21"/>
                  </a:lnTo>
                  <a:lnTo>
                    <a:pt x="124" y="21"/>
                  </a:lnTo>
                  <a:lnTo>
                    <a:pt x="122" y="21"/>
                  </a:lnTo>
                  <a:lnTo>
                    <a:pt x="122" y="23"/>
                  </a:lnTo>
                  <a:lnTo>
                    <a:pt x="122" y="26"/>
                  </a:lnTo>
                  <a:lnTo>
                    <a:pt x="124" y="26"/>
                  </a:lnTo>
                  <a:lnTo>
                    <a:pt x="127" y="26"/>
                  </a:lnTo>
                  <a:lnTo>
                    <a:pt x="124" y="26"/>
                  </a:lnTo>
                  <a:lnTo>
                    <a:pt x="124" y="28"/>
                  </a:lnTo>
                  <a:lnTo>
                    <a:pt x="127" y="28"/>
                  </a:lnTo>
                  <a:lnTo>
                    <a:pt x="127" y="26"/>
                  </a:lnTo>
                  <a:lnTo>
                    <a:pt x="129" y="26"/>
                  </a:lnTo>
                  <a:lnTo>
                    <a:pt x="129" y="28"/>
                  </a:lnTo>
                  <a:lnTo>
                    <a:pt x="132" y="28"/>
                  </a:lnTo>
                  <a:lnTo>
                    <a:pt x="132" y="31"/>
                  </a:lnTo>
                  <a:lnTo>
                    <a:pt x="134" y="31"/>
                  </a:lnTo>
                  <a:lnTo>
                    <a:pt x="134" y="33"/>
                  </a:lnTo>
                  <a:lnTo>
                    <a:pt x="134" y="36"/>
                  </a:lnTo>
                  <a:lnTo>
                    <a:pt x="137" y="36"/>
                  </a:lnTo>
                  <a:lnTo>
                    <a:pt x="137" y="33"/>
                  </a:lnTo>
                  <a:lnTo>
                    <a:pt x="137" y="36"/>
                  </a:lnTo>
                  <a:lnTo>
                    <a:pt x="140" y="33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2" y="33"/>
                  </a:lnTo>
                  <a:lnTo>
                    <a:pt x="145" y="33"/>
                  </a:lnTo>
                  <a:lnTo>
                    <a:pt x="142" y="33"/>
                  </a:lnTo>
                  <a:lnTo>
                    <a:pt x="142" y="31"/>
                  </a:lnTo>
                  <a:lnTo>
                    <a:pt x="145" y="31"/>
                  </a:lnTo>
                  <a:lnTo>
                    <a:pt x="147" y="31"/>
                  </a:lnTo>
                  <a:lnTo>
                    <a:pt x="147" y="28"/>
                  </a:lnTo>
                  <a:lnTo>
                    <a:pt x="150" y="28"/>
                  </a:lnTo>
                  <a:lnTo>
                    <a:pt x="152" y="26"/>
                  </a:lnTo>
                  <a:lnTo>
                    <a:pt x="150" y="26"/>
                  </a:lnTo>
                  <a:lnTo>
                    <a:pt x="152" y="26"/>
                  </a:lnTo>
                  <a:lnTo>
                    <a:pt x="155" y="26"/>
                  </a:lnTo>
                  <a:lnTo>
                    <a:pt x="155" y="23"/>
                  </a:lnTo>
                  <a:lnTo>
                    <a:pt x="155" y="26"/>
                  </a:lnTo>
                  <a:lnTo>
                    <a:pt x="155" y="23"/>
                  </a:lnTo>
                  <a:lnTo>
                    <a:pt x="157" y="23"/>
                  </a:lnTo>
                  <a:lnTo>
                    <a:pt x="160" y="23"/>
                  </a:lnTo>
                  <a:lnTo>
                    <a:pt x="160" y="26"/>
                  </a:lnTo>
                  <a:lnTo>
                    <a:pt x="162" y="26"/>
                  </a:lnTo>
                  <a:lnTo>
                    <a:pt x="162" y="28"/>
                  </a:lnTo>
                  <a:lnTo>
                    <a:pt x="165" y="28"/>
                  </a:lnTo>
                  <a:lnTo>
                    <a:pt x="165" y="31"/>
                  </a:lnTo>
                  <a:lnTo>
                    <a:pt x="167" y="31"/>
                  </a:lnTo>
                  <a:lnTo>
                    <a:pt x="170" y="31"/>
                  </a:lnTo>
                  <a:lnTo>
                    <a:pt x="170" y="28"/>
                  </a:lnTo>
                  <a:lnTo>
                    <a:pt x="173" y="28"/>
                  </a:lnTo>
                  <a:lnTo>
                    <a:pt x="173" y="31"/>
                  </a:lnTo>
                  <a:lnTo>
                    <a:pt x="173" y="28"/>
                  </a:lnTo>
                  <a:lnTo>
                    <a:pt x="175" y="28"/>
                  </a:lnTo>
                  <a:lnTo>
                    <a:pt x="173" y="28"/>
                  </a:lnTo>
                  <a:lnTo>
                    <a:pt x="175" y="28"/>
                  </a:lnTo>
                  <a:lnTo>
                    <a:pt x="178" y="28"/>
                  </a:lnTo>
                  <a:lnTo>
                    <a:pt x="180" y="28"/>
                  </a:lnTo>
                  <a:lnTo>
                    <a:pt x="180" y="31"/>
                  </a:lnTo>
                  <a:lnTo>
                    <a:pt x="183" y="31"/>
                  </a:lnTo>
                  <a:lnTo>
                    <a:pt x="180" y="31"/>
                  </a:lnTo>
                  <a:lnTo>
                    <a:pt x="180" y="33"/>
                  </a:lnTo>
                  <a:lnTo>
                    <a:pt x="183" y="33"/>
                  </a:lnTo>
                  <a:lnTo>
                    <a:pt x="188" y="33"/>
                  </a:lnTo>
                  <a:lnTo>
                    <a:pt x="190" y="33"/>
                  </a:lnTo>
                  <a:lnTo>
                    <a:pt x="193" y="33"/>
                  </a:lnTo>
                  <a:lnTo>
                    <a:pt x="193" y="36"/>
                  </a:lnTo>
                  <a:lnTo>
                    <a:pt x="195" y="36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8" y="31"/>
                  </a:lnTo>
                  <a:lnTo>
                    <a:pt x="200" y="31"/>
                  </a:lnTo>
                  <a:lnTo>
                    <a:pt x="203" y="31"/>
                  </a:lnTo>
                  <a:lnTo>
                    <a:pt x="203" y="28"/>
                  </a:lnTo>
                  <a:lnTo>
                    <a:pt x="205" y="28"/>
                  </a:lnTo>
                  <a:lnTo>
                    <a:pt x="203" y="28"/>
                  </a:lnTo>
                  <a:lnTo>
                    <a:pt x="205" y="28"/>
                  </a:lnTo>
                  <a:lnTo>
                    <a:pt x="205" y="26"/>
                  </a:lnTo>
                  <a:lnTo>
                    <a:pt x="208" y="26"/>
                  </a:lnTo>
                  <a:lnTo>
                    <a:pt x="208" y="23"/>
                  </a:lnTo>
                  <a:lnTo>
                    <a:pt x="211" y="23"/>
                  </a:lnTo>
                  <a:lnTo>
                    <a:pt x="213" y="23"/>
                  </a:lnTo>
                  <a:lnTo>
                    <a:pt x="216" y="23"/>
                  </a:lnTo>
                  <a:lnTo>
                    <a:pt x="216" y="21"/>
                  </a:lnTo>
                  <a:lnTo>
                    <a:pt x="218" y="18"/>
                  </a:lnTo>
                  <a:lnTo>
                    <a:pt x="221" y="15"/>
                  </a:lnTo>
                  <a:lnTo>
                    <a:pt x="221" y="18"/>
                  </a:lnTo>
                  <a:lnTo>
                    <a:pt x="221" y="15"/>
                  </a:lnTo>
                  <a:lnTo>
                    <a:pt x="223" y="15"/>
                  </a:lnTo>
                  <a:lnTo>
                    <a:pt x="226" y="13"/>
                  </a:lnTo>
                  <a:lnTo>
                    <a:pt x="228" y="13"/>
                  </a:lnTo>
                  <a:lnTo>
                    <a:pt x="228" y="10"/>
                  </a:lnTo>
                  <a:lnTo>
                    <a:pt x="231" y="10"/>
                  </a:lnTo>
                  <a:lnTo>
                    <a:pt x="231" y="8"/>
                  </a:lnTo>
                  <a:lnTo>
                    <a:pt x="228" y="8"/>
                  </a:lnTo>
                  <a:lnTo>
                    <a:pt x="231" y="8"/>
                  </a:lnTo>
                  <a:lnTo>
                    <a:pt x="231" y="5"/>
                  </a:lnTo>
                  <a:lnTo>
                    <a:pt x="233" y="8"/>
                  </a:lnTo>
                  <a:lnTo>
                    <a:pt x="233" y="5"/>
                  </a:lnTo>
                  <a:lnTo>
                    <a:pt x="233" y="8"/>
                  </a:lnTo>
                  <a:lnTo>
                    <a:pt x="236" y="5"/>
                  </a:lnTo>
                  <a:lnTo>
                    <a:pt x="236" y="8"/>
                  </a:lnTo>
                  <a:lnTo>
                    <a:pt x="236" y="5"/>
                  </a:lnTo>
                  <a:lnTo>
                    <a:pt x="238" y="5"/>
                  </a:lnTo>
                  <a:lnTo>
                    <a:pt x="238" y="3"/>
                  </a:lnTo>
                  <a:lnTo>
                    <a:pt x="241" y="3"/>
                  </a:lnTo>
                  <a:lnTo>
                    <a:pt x="244" y="3"/>
                  </a:lnTo>
                  <a:lnTo>
                    <a:pt x="244" y="0"/>
                  </a:lnTo>
                  <a:lnTo>
                    <a:pt x="244" y="3"/>
                  </a:lnTo>
                  <a:lnTo>
                    <a:pt x="244" y="0"/>
                  </a:lnTo>
                  <a:lnTo>
                    <a:pt x="246" y="3"/>
                  </a:lnTo>
                  <a:lnTo>
                    <a:pt x="249" y="3"/>
                  </a:lnTo>
                  <a:lnTo>
                    <a:pt x="249" y="5"/>
                  </a:lnTo>
                  <a:lnTo>
                    <a:pt x="251" y="5"/>
                  </a:lnTo>
                  <a:lnTo>
                    <a:pt x="254" y="5"/>
                  </a:lnTo>
                  <a:lnTo>
                    <a:pt x="254" y="8"/>
                  </a:lnTo>
                  <a:lnTo>
                    <a:pt x="256" y="8"/>
                  </a:lnTo>
                  <a:lnTo>
                    <a:pt x="254" y="8"/>
                  </a:lnTo>
                  <a:lnTo>
                    <a:pt x="256" y="8"/>
                  </a:lnTo>
                  <a:lnTo>
                    <a:pt x="259" y="8"/>
                  </a:lnTo>
                  <a:lnTo>
                    <a:pt x="259" y="10"/>
                  </a:lnTo>
                  <a:lnTo>
                    <a:pt x="259" y="13"/>
                  </a:lnTo>
                  <a:lnTo>
                    <a:pt x="261" y="13"/>
                  </a:lnTo>
                  <a:lnTo>
                    <a:pt x="259" y="15"/>
                  </a:lnTo>
                  <a:lnTo>
                    <a:pt x="256" y="15"/>
                  </a:lnTo>
                  <a:lnTo>
                    <a:pt x="254" y="15"/>
                  </a:lnTo>
                  <a:lnTo>
                    <a:pt x="254" y="18"/>
                  </a:lnTo>
                  <a:lnTo>
                    <a:pt x="251" y="18"/>
                  </a:lnTo>
                  <a:lnTo>
                    <a:pt x="249" y="18"/>
                  </a:lnTo>
                  <a:lnTo>
                    <a:pt x="249" y="21"/>
                  </a:lnTo>
                  <a:lnTo>
                    <a:pt x="249" y="23"/>
                  </a:lnTo>
                  <a:lnTo>
                    <a:pt x="246" y="23"/>
                  </a:lnTo>
                  <a:lnTo>
                    <a:pt x="249" y="23"/>
                  </a:lnTo>
                  <a:lnTo>
                    <a:pt x="249" y="26"/>
                  </a:lnTo>
                  <a:lnTo>
                    <a:pt x="251" y="26"/>
                  </a:lnTo>
                  <a:lnTo>
                    <a:pt x="251" y="28"/>
                  </a:lnTo>
                  <a:lnTo>
                    <a:pt x="251" y="31"/>
                  </a:lnTo>
                  <a:lnTo>
                    <a:pt x="249" y="31"/>
                  </a:lnTo>
                  <a:lnTo>
                    <a:pt x="251" y="31"/>
                  </a:lnTo>
                  <a:lnTo>
                    <a:pt x="249" y="33"/>
                  </a:lnTo>
                  <a:lnTo>
                    <a:pt x="246" y="33"/>
                  </a:lnTo>
                  <a:lnTo>
                    <a:pt x="244" y="33"/>
                  </a:lnTo>
                  <a:lnTo>
                    <a:pt x="246" y="33"/>
                  </a:lnTo>
                  <a:lnTo>
                    <a:pt x="246" y="36"/>
                  </a:lnTo>
                  <a:lnTo>
                    <a:pt x="244" y="36"/>
                  </a:lnTo>
                  <a:lnTo>
                    <a:pt x="244" y="38"/>
                  </a:lnTo>
                  <a:lnTo>
                    <a:pt x="241" y="38"/>
                  </a:lnTo>
                  <a:lnTo>
                    <a:pt x="241" y="41"/>
                  </a:lnTo>
                  <a:lnTo>
                    <a:pt x="241" y="38"/>
                  </a:lnTo>
                  <a:lnTo>
                    <a:pt x="241" y="41"/>
                  </a:lnTo>
                  <a:lnTo>
                    <a:pt x="238" y="41"/>
                  </a:lnTo>
                  <a:lnTo>
                    <a:pt x="238" y="43"/>
                  </a:lnTo>
                  <a:lnTo>
                    <a:pt x="241" y="43"/>
                  </a:lnTo>
                  <a:lnTo>
                    <a:pt x="244" y="43"/>
                  </a:lnTo>
                  <a:lnTo>
                    <a:pt x="246" y="43"/>
                  </a:lnTo>
                  <a:lnTo>
                    <a:pt x="246" y="41"/>
                  </a:lnTo>
                  <a:lnTo>
                    <a:pt x="246" y="43"/>
                  </a:lnTo>
                  <a:lnTo>
                    <a:pt x="249" y="43"/>
                  </a:lnTo>
                  <a:lnTo>
                    <a:pt x="249" y="46"/>
                  </a:lnTo>
                  <a:lnTo>
                    <a:pt x="251" y="46"/>
                  </a:lnTo>
                  <a:lnTo>
                    <a:pt x="251" y="48"/>
                  </a:lnTo>
                  <a:lnTo>
                    <a:pt x="249" y="48"/>
                  </a:lnTo>
                  <a:lnTo>
                    <a:pt x="251" y="48"/>
                  </a:lnTo>
                  <a:lnTo>
                    <a:pt x="251" y="51"/>
                  </a:lnTo>
                  <a:lnTo>
                    <a:pt x="251" y="54"/>
                  </a:lnTo>
                  <a:lnTo>
                    <a:pt x="249" y="54"/>
                  </a:lnTo>
                  <a:lnTo>
                    <a:pt x="251" y="54"/>
                  </a:lnTo>
                  <a:lnTo>
                    <a:pt x="249" y="54"/>
                  </a:lnTo>
                  <a:lnTo>
                    <a:pt x="249" y="56"/>
                  </a:lnTo>
                  <a:lnTo>
                    <a:pt x="251" y="56"/>
                  </a:lnTo>
                  <a:lnTo>
                    <a:pt x="251" y="59"/>
                  </a:lnTo>
                  <a:lnTo>
                    <a:pt x="254" y="59"/>
                  </a:lnTo>
                  <a:lnTo>
                    <a:pt x="256" y="59"/>
                  </a:lnTo>
                  <a:lnTo>
                    <a:pt x="254" y="59"/>
                  </a:lnTo>
                  <a:lnTo>
                    <a:pt x="254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59" y="64"/>
                  </a:lnTo>
                  <a:lnTo>
                    <a:pt x="259" y="61"/>
                  </a:lnTo>
                  <a:lnTo>
                    <a:pt x="259" y="64"/>
                  </a:lnTo>
                  <a:lnTo>
                    <a:pt x="261" y="64"/>
                  </a:lnTo>
                  <a:lnTo>
                    <a:pt x="261" y="61"/>
                  </a:lnTo>
                  <a:lnTo>
                    <a:pt x="264" y="61"/>
                  </a:lnTo>
                  <a:lnTo>
                    <a:pt x="266" y="59"/>
                  </a:lnTo>
                  <a:lnTo>
                    <a:pt x="269" y="59"/>
                  </a:lnTo>
                  <a:lnTo>
                    <a:pt x="269" y="56"/>
                  </a:lnTo>
                  <a:lnTo>
                    <a:pt x="271" y="56"/>
                  </a:lnTo>
                  <a:lnTo>
                    <a:pt x="274" y="56"/>
                  </a:lnTo>
                  <a:lnTo>
                    <a:pt x="276" y="56"/>
                  </a:lnTo>
                  <a:lnTo>
                    <a:pt x="276" y="54"/>
                  </a:lnTo>
                  <a:lnTo>
                    <a:pt x="279" y="54"/>
                  </a:lnTo>
                  <a:lnTo>
                    <a:pt x="279" y="51"/>
                  </a:lnTo>
                  <a:lnTo>
                    <a:pt x="282" y="51"/>
                  </a:lnTo>
                  <a:lnTo>
                    <a:pt x="279" y="51"/>
                  </a:lnTo>
                  <a:lnTo>
                    <a:pt x="279" y="48"/>
                  </a:lnTo>
                  <a:lnTo>
                    <a:pt x="279" y="51"/>
                  </a:lnTo>
                  <a:lnTo>
                    <a:pt x="279" y="48"/>
                  </a:lnTo>
                  <a:lnTo>
                    <a:pt x="282" y="48"/>
                  </a:lnTo>
                  <a:lnTo>
                    <a:pt x="282" y="46"/>
                  </a:lnTo>
                  <a:lnTo>
                    <a:pt x="282" y="43"/>
                  </a:lnTo>
                  <a:lnTo>
                    <a:pt x="282" y="41"/>
                  </a:lnTo>
                  <a:lnTo>
                    <a:pt x="284" y="43"/>
                  </a:lnTo>
                  <a:lnTo>
                    <a:pt x="284" y="41"/>
                  </a:lnTo>
                  <a:lnTo>
                    <a:pt x="284" y="38"/>
                  </a:lnTo>
                  <a:lnTo>
                    <a:pt x="287" y="38"/>
                  </a:lnTo>
                  <a:lnTo>
                    <a:pt x="289" y="41"/>
                  </a:lnTo>
                  <a:lnTo>
                    <a:pt x="292" y="41"/>
                  </a:lnTo>
                  <a:lnTo>
                    <a:pt x="292" y="38"/>
                  </a:lnTo>
                  <a:lnTo>
                    <a:pt x="294" y="38"/>
                  </a:lnTo>
                  <a:lnTo>
                    <a:pt x="292" y="38"/>
                  </a:lnTo>
                  <a:lnTo>
                    <a:pt x="294" y="38"/>
                  </a:lnTo>
                  <a:lnTo>
                    <a:pt x="294" y="36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4" y="33"/>
                  </a:lnTo>
                  <a:lnTo>
                    <a:pt x="297" y="33"/>
                  </a:lnTo>
                  <a:lnTo>
                    <a:pt x="299" y="33"/>
                  </a:lnTo>
                  <a:lnTo>
                    <a:pt x="302" y="33"/>
                  </a:lnTo>
                  <a:lnTo>
                    <a:pt x="302" y="36"/>
                  </a:lnTo>
                  <a:lnTo>
                    <a:pt x="302" y="33"/>
                  </a:lnTo>
                  <a:lnTo>
                    <a:pt x="304" y="33"/>
                  </a:lnTo>
                  <a:lnTo>
                    <a:pt x="304" y="31"/>
                  </a:lnTo>
                  <a:lnTo>
                    <a:pt x="307" y="31"/>
                  </a:lnTo>
                  <a:lnTo>
                    <a:pt x="307" y="33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09" y="33"/>
                  </a:lnTo>
                  <a:lnTo>
                    <a:pt x="312" y="33"/>
                  </a:lnTo>
                  <a:lnTo>
                    <a:pt x="312" y="31"/>
                  </a:lnTo>
                  <a:lnTo>
                    <a:pt x="312" y="33"/>
                  </a:lnTo>
                  <a:lnTo>
                    <a:pt x="312" y="31"/>
                  </a:lnTo>
                  <a:lnTo>
                    <a:pt x="315" y="31"/>
                  </a:lnTo>
                  <a:lnTo>
                    <a:pt x="315" y="33"/>
                  </a:lnTo>
                  <a:lnTo>
                    <a:pt x="317" y="33"/>
                  </a:lnTo>
                  <a:lnTo>
                    <a:pt x="320" y="33"/>
                  </a:lnTo>
                  <a:lnTo>
                    <a:pt x="322" y="33"/>
                  </a:lnTo>
                  <a:lnTo>
                    <a:pt x="322" y="31"/>
                  </a:lnTo>
                  <a:lnTo>
                    <a:pt x="322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30" y="31"/>
                  </a:lnTo>
                  <a:lnTo>
                    <a:pt x="330" y="28"/>
                  </a:lnTo>
                  <a:lnTo>
                    <a:pt x="332" y="28"/>
                  </a:lnTo>
                  <a:lnTo>
                    <a:pt x="335" y="28"/>
                  </a:lnTo>
                  <a:lnTo>
                    <a:pt x="337" y="26"/>
                  </a:lnTo>
                  <a:lnTo>
                    <a:pt x="337" y="28"/>
                  </a:lnTo>
                  <a:lnTo>
                    <a:pt x="340" y="26"/>
                  </a:lnTo>
                  <a:lnTo>
                    <a:pt x="342" y="26"/>
                  </a:lnTo>
                  <a:lnTo>
                    <a:pt x="342" y="23"/>
                  </a:lnTo>
                  <a:lnTo>
                    <a:pt x="345" y="23"/>
                  </a:lnTo>
                  <a:lnTo>
                    <a:pt x="345" y="26"/>
                  </a:lnTo>
                  <a:lnTo>
                    <a:pt x="347" y="23"/>
                  </a:lnTo>
                  <a:lnTo>
                    <a:pt x="347" y="21"/>
                  </a:lnTo>
                  <a:lnTo>
                    <a:pt x="345" y="21"/>
                  </a:lnTo>
                  <a:lnTo>
                    <a:pt x="347" y="18"/>
                  </a:lnTo>
                  <a:lnTo>
                    <a:pt x="347" y="15"/>
                  </a:lnTo>
                  <a:lnTo>
                    <a:pt x="347" y="13"/>
                  </a:lnTo>
                  <a:lnTo>
                    <a:pt x="350" y="13"/>
                  </a:lnTo>
                  <a:lnTo>
                    <a:pt x="353" y="13"/>
                  </a:lnTo>
                  <a:lnTo>
                    <a:pt x="355" y="13"/>
                  </a:lnTo>
                  <a:lnTo>
                    <a:pt x="355" y="10"/>
                  </a:lnTo>
                  <a:lnTo>
                    <a:pt x="358" y="10"/>
                  </a:lnTo>
                  <a:lnTo>
                    <a:pt x="360" y="10"/>
                  </a:lnTo>
                  <a:lnTo>
                    <a:pt x="360" y="8"/>
                  </a:lnTo>
                  <a:lnTo>
                    <a:pt x="363" y="8"/>
                  </a:lnTo>
                  <a:lnTo>
                    <a:pt x="365" y="8"/>
                  </a:lnTo>
                  <a:lnTo>
                    <a:pt x="368" y="8"/>
                  </a:lnTo>
                  <a:lnTo>
                    <a:pt x="370" y="8"/>
                  </a:lnTo>
                  <a:lnTo>
                    <a:pt x="370" y="10"/>
                  </a:lnTo>
                  <a:lnTo>
                    <a:pt x="373" y="10"/>
                  </a:lnTo>
                  <a:lnTo>
                    <a:pt x="373" y="8"/>
                  </a:lnTo>
                  <a:lnTo>
                    <a:pt x="375" y="10"/>
                  </a:lnTo>
                  <a:lnTo>
                    <a:pt x="378" y="10"/>
                  </a:lnTo>
                  <a:lnTo>
                    <a:pt x="378" y="13"/>
                  </a:lnTo>
                  <a:lnTo>
                    <a:pt x="380" y="13"/>
                  </a:lnTo>
                  <a:lnTo>
                    <a:pt x="378" y="13"/>
                  </a:lnTo>
                  <a:lnTo>
                    <a:pt x="378" y="15"/>
                  </a:lnTo>
                  <a:lnTo>
                    <a:pt x="380" y="15"/>
                  </a:lnTo>
                  <a:lnTo>
                    <a:pt x="380" y="18"/>
                  </a:lnTo>
                  <a:lnTo>
                    <a:pt x="383" y="18"/>
                  </a:lnTo>
                  <a:lnTo>
                    <a:pt x="383" y="15"/>
                  </a:lnTo>
                  <a:lnTo>
                    <a:pt x="383" y="18"/>
                  </a:lnTo>
                  <a:lnTo>
                    <a:pt x="386" y="18"/>
                  </a:lnTo>
                  <a:lnTo>
                    <a:pt x="383" y="18"/>
                  </a:lnTo>
                  <a:lnTo>
                    <a:pt x="386" y="18"/>
                  </a:lnTo>
                  <a:lnTo>
                    <a:pt x="388" y="18"/>
                  </a:lnTo>
                  <a:lnTo>
                    <a:pt x="388" y="21"/>
                  </a:lnTo>
                  <a:lnTo>
                    <a:pt x="391" y="21"/>
                  </a:lnTo>
                  <a:lnTo>
                    <a:pt x="391" y="23"/>
                  </a:lnTo>
                  <a:lnTo>
                    <a:pt x="388" y="23"/>
                  </a:lnTo>
                  <a:lnTo>
                    <a:pt x="388" y="26"/>
                  </a:lnTo>
                  <a:lnTo>
                    <a:pt x="388" y="23"/>
                  </a:lnTo>
                  <a:lnTo>
                    <a:pt x="388" y="26"/>
                  </a:lnTo>
                  <a:lnTo>
                    <a:pt x="386" y="26"/>
                  </a:lnTo>
                  <a:lnTo>
                    <a:pt x="386" y="23"/>
                  </a:lnTo>
                  <a:lnTo>
                    <a:pt x="386" y="21"/>
                  </a:lnTo>
                  <a:lnTo>
                    <a:pt x="386" y="23"/>
                  </a:lnTo>
                  <a:lnTo>
                    <a:pt x="386" y="26"/>
                  </a:lnTo>
                  <a:lnTo>
                    <a:pt x="388" y="26"/>
                  </a:lnTo>
                  <a:lnTo>
                    <a:pt x="386" y="28"/>
                  </a:lnTo>
                  <a:lnTo>
                    <a:pt x="383" y="28"/>
                  </a:lnTo>
                  <a:lnTo>
                    <a:pt x="386" y="28"/>
                  </a:lnTo>
                  <a:lnTo>
                    <a:pt x="386" y="31"/>
                  </a:lnTo>
                  <a:lnTo>
                    <a:pt x="386" y="33"/>
                  </a:lnTo>
                  <a:lnTo>
                    <a:pt x="386" y="36"/>
                  </a:lnTo>
                  <a:lnTo>
                    <a:pt x="386" y="33"/>
                  </a:lnTo>
                  <a:lnTo>
                    <a:pt x="388" y="33"/>
                  </a:lnTo>
                  <a:lnTo>
                    <a:pt x="388" y="36"/>
                  </a:lnTo>
                  <a:lnTo>
                    <a:pt x="388" y="38"/>
                  </a:lnTo>
                  <a:lnTo>
                    <a:pt x="386" y="38"/>
                  </a:lnTo>
                  <a:lnTo>
                    <a:pt x="388" y="38"/>
                  </a:lnTo>
                  <a:lnTo>
                    <a:pt x="388" y="36"/>
                  </a:lnTo>
                  <a:lnTo>
                    <a:pt x="388" y="38"/>
                  </a:lnTo>
                  <a:lnTo>
                    <a:pt x="388" y="41"/>
                  </a:lnTo>
                  <a:lnTo>
                    <a:pt x="388" y="43"/>
                  </a:lnTo>
                  <a:lnTo>
                    <a:pt x="388" y="46"/>
                  </a:lnTo>
                  <a:lnTo>
                    <a:pt x="386" y="46"/>
                  </a:lnTo>
                  <a:lnTo>
                    <a:pt x="386" y="48"/>
                  </a:lnTo>
                  <a:lnTo>
                    <a:pt x="386" y="51"/>
                  </a:lnTo>
                  <a:lnTo>
                    <a:pt x="386" y="54"/>
                  </a:lnTo>
                  <a:lnTo>
                    <a:pt x="383" y="54"/>
                  </a:lnTo>
                  <a:lnTo>
                    <a:pt x="383" y="56"/>
                  </a:lnTo>
                  <a:lnTo>
                    <a:pt x="383" y="59"/>
                  </a:lnTo>
                  <a:lnTo>
                    <a:pt x="380" y="61"/>
                  </a:lnTo>
                  <a:lnTo>
                    <a:pt x="380" y="64"/>
                  </a:lnTo>
                  <a:lnTo>
                    <a:pt x="383" y="64"/>
                  </a:lnTo>
                  <a:lnTo>
                    <a:pt x="380" y="64"/>
                  </a:lnTo>
                  <a:lnTo>
                    <a:pt x="380" y="66"/>
                  </a:lnTo>
                  <a:lnTo>
                    <a:pt x="383" y="66"/>
                  </a:lnTo>
                  <a:lnTo>
                    <a:pt x="380" y="66"/>
                  </a:lnTo>
                  <a:lnTo>
                    <a:pt x="380" y="69"/>
                  </a:lnTo>
                  <a:lnTo>
                    <a:pt x="378" y="69"/>
                  </a:lnTo>
                  <a:lnTo>
                    <a:pt x="375" y="69"/>
                  </a:lnTo>
                  <a:lnTo>
                    <a:pt x="375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80" y="69"/>
                  </a:lnTo>
                  <a:lnTo>
                    <a:pt x="378" y="69"/>
                  </a:lnTo>
                  <a:lnTo>
                    <a:pt x="378" y="71"/>
                  </a:lnTo>
                  <a:lnTo>
                    <a:pt x="380" y="71"/>
                  </a:lnTo>
                  <a:lnTo>
                    <a:pt x="380" y="69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78" y="79"/>
                  </a:lnTo>
                  <a:lnTo>
                    <a:pt x="375" y="79"/>
                  </a:lnTo>
                  <a:lnTo>
                    <a:pt x="375" y="81"/>
                  </a:lnTo>
                  <a:lnTo>
                    <a:pt x="375" y="79"/>
                  </a:lnTo>
                  <a:lnTo>
                    <a:pt x="373" y="79"/>
                  </a:lnTo>
                  <a:lnTo>
                    <a:pt x="373" y="81"/>
                  </a:lnTo>
                  <a:lnTo>
                    <a:pt x="375" y="81"/>
                  </a:lnTo>
                  <a:lnTo>
                    <a:pt x="373" y="84"/>
                  </a:lnTo>
                  <a:lnTo>
                    <a:pt x="375" y="84"/>
                  </a:lnTo>
                  <a:lnTo>
                    <a:pt x="373" y="84"/>
                  </a:lnTo>
                  <a:lnTo>
                    <a:pt x="373" y="86"/>
                  </a:lnTo>
                  <a:lnTo>
                    <a:pt x="373" y="84"/>
                  </a:lnTo>
                  <a:lnTo>
                    <a:pt x="373" y="81"/>
                  </a:lnTo>
                  <a:lnTo>
                    <a:pt x="373" y="84"/>
                  </a:lnTo>
                  <a:lnTo>
                    <a:pt x="370" y="84"/>
                  </a:lnTo>
                  <a:lnTo>
                    <a:pt x="370" y="86"/>
                  </a:lnTo>
                  <a:lnTo>
                    <a:pt x="373" y="86"/>
                  </a:lnTo>
                  <a:lnTo>
                    <a:pt x="373" y="89"/>
                  </a:lnTo>
                  <a:lnTo>
                    <a:pt x="373" y="86"/>
                  </a:lnTo>
                  <a:lnTo>
                    <a:pt x="373" y="89"/>
                  </a:lnTo>
                  <a:lnTo>
                    <a:pt x="373" y="92"/>
                  </a:lnTo>
                  <a:lnTo>
                    <a:pt x="370" y="92"/>
                  </a:lnTo>
                  <a:lnTo>
                    <a:pt x="370" y="94"/>
                  </a:lnTo>
                  <a:lnTo>
                    <a:pt x="368" y="94"/>
                  </a:lnTo>
                  <a:lnTo>
                    <a:pt x="368" y="92"/>
                  </a:lnTo>
                  <a:lnTo>
                    <a:pt x="368" y="94"/>
                  </a:lnTo>
                  <a:lnTo>
                    <a:pt x="365" y="94"/>
                  </a:lnTo>
                  <a:lnTo>
                    <a:pt x="368" y="94"/>
                  </a:lnTo>
                  <a:lnTo>
                    <a:pt x="370" y="94"/>
                  </a:lnTo>
                  <a:lnTo>
                    <a:pt x="370" y="97"/>
                  </a:lnTo>
                  <a:lnTo>
                    <a:pt x="370" y="99"/>
                  </a:lnTo>
                  <a:lnTo>
                    <a:pt x="368" y="99"/>
                  </a:lnTo>
                  <a:lnTo>
                    <a:pt x="368" y="97"/>
                  </a:lnTo>
                  <a:lnTo>
                    <a:pt x="365" y="97"/>
                  </a:lnTo>
                  <a:lnTo>
                    <a:pt x="365" y="99"/>
                  </a:lnTo>
                  <a:lnTo>
                    <a:pt x="365" y="97"/>
                  </a:lnTo>
                  <a:lnTo>
                    <a:pt x="363" y="97"/>
                  </a:lnTo>
                  <a:lnTo>
                    <a:pt x="360" y="97"/>
                  </a:lnTo>
                  <a:lnTo>
                    <a:pt x="358" y="97"/>
                  </a:lnTo>
                  <a:lnTo>
                    <a:pt x="355" y="94"/>
                  </a:lnTo>
                  <a:lnTo>
                    <a:pt x="355" y="97"/>
                  </a:lnTo>
                  <a:lnTo>
                    <a:pt x="355" y="94"/>
                  </a:lnTo>
                  <a:lnTo>
                    <a:pt x="353" y="94"/>
                  </a:lnTo>
                  <a:lnTo>
                    <a:pt x="350" y="94"/>
                  </a:lnTo>
                  <a:lnTo>
                    <a:pt x="347" y="94"/>
                  </a:lnTo>
                  <a:lnTo>
                    <a:pt x="345" y="94"/>
                  </a:lnTo>
                  <a:lnTo>
                    <a:pt x="342" y="94"/>
                  </a:lnTo>
                  <a:lnTo>
                    <a:pt x="342" y="97"/>
                  </a:lnTo>
                  <a:lnTo>
                    <a:pt x="340" y="97"/>
                  </a:lnTo>
                  <a:lnTo>
                    <a:pt x="342" y="97"/>
                  </a:lnTo>
                  <a:lnTo>
                    <a:pt x="340" y="97"/>
                  </a:lnTo>
                  <a:lnTo>
                    <a:pt x="337" y="97"/>
                  </a:lnTo>
                  <a:lnTo>
                    <a:pt x="337" y="99"/>
                  </a:lnTo>
                  <a:lnTo>
                    <a:pt x="337" y="97"/>
                  </a:lnTo>
                  <a:lnTo>
                    <a:pt x="337" y="99"/>
                  </a:lnTo>
                  <a:lnTo>
                    <a:pt x="335" y="99"/>
                  </a:lnTo>
                  <a:lnTo>
                    <a:pt x="332" y="99"/>
                  </a:lnTo>
                  <a:lnTo>
                    <a:pt x="332" y="97"/>
                  </a:lnTo>
                  <a:lnTo>
                    <a:pt x="332" y="94"/>
                  </a:lnTo>
                  <a:lnTo>
                    <a:pt x="330" y="94"/>
                  </a:lnTo>
                  <a:lnTo>
                    <a:pt x="330" y="97"/>
                  </a:lnTo>
                  <a:lnTo>
                    <a:pt x="327" y="97"/>
                  </a:lnTo>
                  <a:lnTo>
                    <a:pt x="325" y="97"/>
                  </a:lnTo>
                  <a:lnTo>
                    <a:pt x="322" y="97"/>
                  </a:lnTo>
                  <a:lnTo>
                    <a:pt x="322" y="99"/>
                  </a:lnTo>
                  <a:lnTo>
                    <a:pt x="320" y="99"/>
                  </a:lnTo>
                  <a:lnTo>
                    <a:pt x="317" y="99"/>
                  </a:lnTo>
                  <a:lnTo>
                    <a:pt x="315" y="99"/>
                  </a:lnTo>
                  <a:lnTo>
                    <a:pt x="315" y="102"/>
                  </a:lnTo>
                  <a:lnTo>
                    <a:pt x="312" y="102"/>
                  </a:lnTo>
                  <a:lnTo>
                    <a:pt x="312" y="104"/>
                  </a:lnTo>
                  <a:lnTo>
                    <a:pt x="312" y="107"/>
                  </a:lnTo>
                  <a:lnTo>
                    <a:pt x="309" y="107"/>
                  </a:lnTo>
                  <a:lnTo>
                    <a:pt x="307" y="107"/>
                  </a:lnTo>
                  <a:lnTo>
                    <a:pt x="307" y="109"/>
                  </a:lnTo>
                  <a:lnTo>
                    <a:pt x="304" y="109"/>
                  </a:lnTo>
                  <a:lnTo>
                    <a:pt x="302" y="109"/>
                  </a:lnTo>
                  <a:lnTo>
                    <a:pt x="302" y="112"/>
                  </a:lnTo>
                  <a:lnTo>
                    <a:pt x="304" y="112"/>
                  </a:lnTo>
                  <a:lnTo>
                    <a:pt x="304" y="114"/>
                  </a:lnTo>
                  <a:lnTo>
                    <a:pt x="302" y="114"/>
                  </a:lnTo>
                  <a:lnTo>
                    <a:pt x="304" y="114"/>
                  </a:lnTo>
                  <a:lnTo>
                    <a:pt x="302" y="114"/>
                  </a:lnTo>
                  <a:lnTo>
                    <a:pt x="299" y="114"/>
                  </a:lnTo>
                  <a:lnTo>
                    <a:pt x="299" y="117"/>
                  </a:lnTo>
                  <a:lnTo>
                    <a:pt x="297" y="117"/>
                  </a:lnTo>
                  <a:lnTo>
                    <a:pt x="294" y="117"/>
                  </a:lnTo>
                  <a:lnTo>
                    <a:pt x="292" y="117"/>
                  </a:lnTo>
                  <a:lnTo>
                    <a:pt x="292" y="119"/>
                  </a:lnTo>
                  <a:lnTo>
                    <a:pt x="289" y="119"/>
                  </a:lnTo>
                  <a:lnTo>
                    <a:pt x="282" y="122"/>
                  </a:lnTo>
                  <a:lnTo>
                    <a:pt x="282" y="125"/>
                  </a:lnTo>
                  <a:lnTo>
                    <a:pt x="282" y="122"/>
                  </a:lnTo>
                  <a:lnTo>
                    <a:pt x="279" y="122"/>
                  </a:lnTo>
                  <a:lnTo>
                    <a:pt x="276" y="122"/>
                  </a:lnTo>
                  <a:lnTo>
                    <a:pt x="274" y="119"/>
                  </a:lnTo>
                  <a:lnTo>
                    <a:pt x="271" y="122"/>
                  </a:lnTo>
                  <a:lnTo>
                    <a:pt x="269" y="122"/>
                  </a:lnTo>
                  <a:lnTo>
                    <a:pt x="269" y="119"/>
                  </a:lnTo>
                  <a:lnTo>
                    <a:pt x="266" y="119"/>
                  </a:lnTo>
                  <a:lnTo>
                    <a:pt x="266" y="122"/>
                  </a:lnTo>
                  <a:lnTo>
                    <a:pt x="264" y="122"/>
                  </a:lnTo>
                  <a:lnTo>
                    <a:pt x="264" y="125"/>
                  </a:lnTo>
                  <a:lnTo>
                    <a:pt x="264" y="127"/>
                  </a:lnTo>
                  <a:lnTo>
                    <a:pt x="261" y="127"/>
                  </a:lnTo>
                  <a:lnTo>
                    <a:pt x="261" y="125"/>
                  </a:lnTo>
                  <a:lnTo>
                    <a:pt x="259" y="125"/>
                  </a:lnTo>
                  <a:lnTo>
                    <a:pt x="259" y="122"/>
                  </a:lnTo>
                  <a:lnTo>
                    <a:pt x="256" y="122"/>
                  </a:lnTo>
                  <a:lnTo>
                    <a:pt x="256" y="125"/>
                  </a:lnTo>
                  <a:lnTo>
                    <a:pt x="256" y="122"/>
                  </a:lnTo>
                  <a:lnTo>
                    <a:pt x="256" y="119"/>
                  </a:lnTo>
                  <a:lnTo>
                    <a:pt x="254" y="119"/>
                  </a:lnTo>
                  <a:lnTo>
                    <a:pt x="251" y="119"/>
                  </a:lnTo>
                  <a:lnTo>
                    <a:pt x="249" y="122"/>
                  </a:lnTo>
                  <a:lnTo>
                    <a:pt x="249" y="119"/>
                  </a:lnTo>
                  <a:lnTo>
                    <a:pt x="249" y="117"/>
                  </a:lnTo>
                  <a:lnTo>
                    <a:pt x="246" y="117"/>
                  </a:lnTo>
                  <a:lnTo>
                    <a:pt x="246" y="119"/>
                  </a:lnTo>
                  <a:lnTo>
                    <a:pt x="246" y="117"/>
                  </a:lnTo>
                  <a:lnTo>
                    <a:pt x="244" y="117"/>
                  </a:lnTo>
                  <a:lnTo>
                    <a:pt x="244" y="114"/>
                  </a:lnTo>
                  <a:lnTo>
                    <a:pt x="241" y="112"/>
                  </a:lnTo>
                  <a:lnTo>
                    <a:pt x="241" y="109"/>
                  </a:lnTo>
                  <a:lnTo>
                    <a:pt x="238" y="109"/>
                  </a:lnTo>
                  <a:lnTo>
                    <a:pt x="236" y="109"/>
                  </a:lnTo>
                  <a:lnTo>
                    <a:pt x="236" y="107"/>
                  </a:lnTo>
                  <a:lnTo>
                    <a:pt x="233" y="107"/>
                  </a:lnTo>
                  <a:lnTo>
                    <a:pt x="231" y="107"/>
                  </a:lnTo>
                  <a:lnTo>
                    <a:pt x="231" y="104"/>
                  </a:lnTo>
                  <a:lnTo>
                    <a:pt x="231" y="102"/>
                  </a:lnTo>
                  <a:lnTo>
                    <a:pt x="228" y="102"/>
                  </a:lnTo>
                  <a:lnTo>
                    <a:pt x="226" y="102"/>
                  </a:lnTo>
                  <a:lnTo>
                    <a:pt x="223" y="102"/>
                  </a:lnTo>
                  <a:lnTo>
                    <a:pt x="223" y="104"/>
                  </a:lnTo>
                  <a:lnTo>
                    <a:pt x="221" y="104"/>
                  </a:lnTo>
                  <a:lnTo>
                    <a:pt x="218" y="104"/>
                  </a:lnTo>
                  <a:lnTo>
                    <a:pt x="218" y="102"/>
                  </a:lnTo>
                  <a:lnTo>
                    <a:pt x="218" y="99"/>
                  </a:lnTo>
                  <a:lnTo>
                    <a:pt x="216" y="99"/>
                  </a:lnTo>
                  <a:lnTo>
                    <a:pt x="216" y="97"/>
                  </a:lnTo>
                  <a:lnTo>
                    <a:pt x="213" y="97"/>
                  </a:lnTo>
                  <a:lnTo>
                    <a:pt x="213" y="94"/>
                  </a:lnTo>
                  <a:lnTo>
                    <a:pt x="213" y="97"/>
                  </a:lnTo>
                  <a:lnTo>
                    <a:pt x="211" y="97"/>
                  </a:lnTo>
                  <a:lnTo>
                    <a:pt x="211" y="99"/>
                  </a:lnTo>
                  <a:lnTo>
                    <a:pt x="211" y="102"/>
                  </a:lnTo>
                  <a:lnTo>
                    <a:pt x="208" y="104"/>
                  </a:lnTo>
                  <a:lnTo>
                    <a:pt x="208" y="107"/>
                  </a:lnTo>
                  <a:lnTo>
                    <a:pt x="205" y="107"/>
                  </a:lnTo>
                  <a:lnTo>
                    <a:pt x="205" y="109"/>
                  </a:lnTo>
                  <a:lnTo>
                    <a:pt x="203" y="109"/>
                  </a:lnTo>
                  <a:lnTo>
                    <a:pt x="203" y="112"/>
                  </a:lnTo>
                  <a:lnTo>
                    <a:pt x="200" y="112"/>
                  </a:lnTo>
                  <a:lnTo>
                    <a:pt x="200" y="114"/>
                  </a:lnTo>
                  <a:lnTo>
                    <a:pt x="198" y="114"/>
                  </a:lnTo>
                  <a:lnTo>
                    <a:pt x="195" y="114"/>
                  </a:lnTo>
                  <a:lnTo>
                    <a:pt x="193" y="114"/>
                  </a:lnTo>
                  <a:lnTo>
                    <a:pt x="193" y="117"/>
                  </a:lnTo>
                  <a:lnTo>
                    <a:pt x="190" y="117"/>
                  </a:lnTo>
                  <a:lnTo>
                    <a:pt x="190" y="119"/>
                  </a:lnTo>
                  <a:lnTo>
                    <a:pt x="190" y="122"/>
                  </a:lnTo>
                  <a:lnTo>
                    <a:pt x="188" y="122"/>
                  </a:lnTo>
                  <a:lnTo>
                    <a:pt x="185" y="122"/>
                  </a:lnTo>
                  <a:lnTo>
                    <a:pt x="185" y="125"/>
                  </a:lnTo>
                  <a:lnTo>
                    <a:pt x="185" y="122"/>
                  </a:lnTo>
                  <a:lnTo>
                    <a:pt x="183" y="117"/>
                  </a:lnTo>
                  <a:lnTo>
                    <a:pt x="183" y="114"/>
                  </a:lnTo>
                  <a:lnTo>
                    <a:pt x="180" y="114"/>
                  </a:lnTo>
                  <a:lnTo>
                    <a:pt x="180" y="112"/>
                  </a:lnTo>
                  <a:lnTo>
                    <a:pt x="183" y="109"/>
                  </a:lnTo>
                  <a:lnTo>
                    <a:pt x="180" y="109"/>
                  </a:lnTo>
                  <a:lnTo>
                    <a:pt x="183" y="107"/>
                  </a:lnTo>
                  <a:lnTo>
                    <a:pt x="183" y="104"/>
                  </a:lnTo>
                  <a:lnTo>
                    <a:pt x="180" y="104"/>
                  </a:lnTo>
                  <a:lnTo>
                    <a:pt x="178" y="104"/>
                  </a:lnTo>
                  <a:lnTo>
                    <a:pt x="178" y="107"/>
                  </a:lnTo>
                  <a:lnTo>
                    <a:pt x="175" y="107"/>
                  </a:lnTo>
                  <a:lnTo>
                    <a:pt x="173" y="107"/>
                  </a:lnTo>
                  <a:lnTo>
                    <a:pt x="173" y="104"/>
                  </a:lnTo>
                  <a:lnTo>
                    <a:pt x="170" y="104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70" y="102"/>
                  </a:lnTo>
                  <a:lnTo>
                    <a:pt x="170" y="99"/>
                  </a:lnTo>
                  <a:lnTo>
                    <a:pt x="173" y="97"/>
                  </a:lnTo>
                  <a:lnTo>
                    <a:pt x="170" y="97"/>
                  </a:lnTo>
                  <a:lnTo>
                    <a:pt x="170" y="94"/>
                  </a:lnTo>
                  <a:lnTo>
                    <a:pt x="167" y="94"/>
                  </a:lnTo>
                  <a:lnTo>
                    <a:pt x="165" y="94"/>
                  </a:lnTo>
                  <a:lnTo>
                    <a:pt x="165" y="97"/>
                  </a:lnTo>
                  <a:lnTo>
                    <a:pt x="162" y="97"/>
                  </a:lnTo>
                  <a:lnTo>
                    <a:pt x="162" y="99"/>
                  </a:lnTo>
                  <a:lnTo>
                    <a:pt x="162" y="102"/>
                  </a:lnTo>
                  <a:lnTo>
                    <a:pt x="162" y="104"/>
                  </a:lnTo>
                  <a:lnTo>
                    <a:pt x="160" y="104"/>
                  </a:lnTo>
                  <a:lnTo>
                    <a:pt x="160" y="102"/>
                  </a:lnTo>
                  <a:lnTo>
                    <a:pt x="157" y="102"/>
                  </a:lnTo>
                  <a:lnTo>
                    <a:pt x="157" y="99"/>
                  </a:lnTo>
                  <a:lnTo>
                    <a:pt x="157" y="97"/>
                  </a:lnTo>
                  <a:lnTo>
                    <a:pt x="157" y="94"/>
                  </a:lnTo>
                  <a:lnTo>
                    <a:pt x="155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2"/>
                  </a:lnTo>
                  <a:lnTo>
                    <a:pt x="147" y="92"/>
                  </a:lnTo>
                  <a:lnTo>
                    <a:pt x="145" y="92"/>
                  </a:lnTo>
                  <a:lnTo>
                    <a:pt x="142" y="92"/>
                  </a:lnTo>
                  <a:lnTo>
                    <a:pt x="140" y="92"/>
                  </a:lnTo>
                  <a:lnTo>
                    <a:pt x="140" y="89"/>
                  </a:lnTo>
                  <a:lnTo>
                    <a:pt x="137" y="89"/>
                  </a:lnTo>
                  <a:lnTo>
                    <a:pt x="134" y="86"/>
                  </a:lnTo>
                  <a:lnTo>
                    <a:pt x="132" y="86"/>
                  </a:lnTo>
                  <a:lnTo>
                    <a:pt x="129" y="86"/>
                  </a:lnTo>
                  <a:lnTo>
                    <a:pt x="127" y="86"/>
                  </a:lnTo>
                  <a:lnTo>
                    <a:pt x="124" y="86"/>
                  </a:lnTo>
                  <a:lnTo>
                    <a:pt x="124" y="84"/>
                  </a:lnTo>
                  <a:lnTo>
                    <a:pt x="127" y="84"/>
                  </a:lnTo>
                  <a:lnTo>
                    <a:pt x="124" y="81"/>
                  </a:lnTo>
                  <a:lnTo>
                    <a:pt x="124" y="79"/>
                  </a:lnTo>
                  <a:lnTo>
                    <a:pt x="122" y="79"/>
                  </a:lnTo>
                  <a:lnTo>
                    <a:pt x="119" y="79"/>
                  </a:lnTo>
                  <a:lnTo>
                    <a:pt x="119" y="76"/>
                  </a:lnTo>
                  <a:lnTo>
                    <a:pt x="117" y="76"/>
                  </a:lnTo>
                  <a:lnTo>
                    <a:pt x="114" y="76"/>
                  </a:lnTo>
                  <a:lnTo>
                    <a:pt x="114" y="79"/>
                  </a:lnTo>
                  <a:lnTo>
                    <a:pt x="112" y="79"/>
                  </a:lnTo>
                  <a:lnTo>
                    <a:pt x="112" y="81"/>
                  </a:lnTo>
                  <a:lnTo>
                    <a:pt x="109" y="81"/>
                  </a:lnTo>
                  <a:lnTo>
                    <a:pt x="107" y="81"/>
                  </a:lnTo>
                  <a:lnTo>
                    <a:pt x="107" y="84"/>
                  </a:lnTo>
                  <a:lnTo>
                    <a:pt x="104" y="84"/>
                  </a:lnTo>
                  <a:lnTo>
                    <a:pt x="102" y="84"/>
                  </a:lnTo>
                  <a:lnTo>
                    <a:pt x="99" y="84"/>
                  </a:lnTo>
                  <a:lnTo>
                    <a:pt x="99" y="86"/>
                  </a:lnTo>
                  <a:lnTo>
                    <a:pt x="99" y="89"/>
                  </a:lnTo>
                  <a:lnTo>
                    <a:pt x="99" y="92"/>
                  </a:lnTo>
                  <a:lnTo>
                    <a:pt x="96" y="92"/>
                  </a:lnTo>
                  <a:lnTo>
                    <a:pt x="94" y="92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9" y="94"/>
                  </a:lnTo>
                  <a:lnTo>
                    <a:pt x="86" y="94"/>
                  </a:lnTo>
                  <a:lnTo>
                    <a:pt x="86" y="97"/>
                  </a:lnTo>
                  <a:lnTo>
                    <a:pt x="86" y="99"/>
                  </a:lnTo>
                  <a:lnTo>
                    <a:pt x="89" y="99"/>
                  </a:lnTo>
                  <a:lnTo>
                    <a:pt x="89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7"/>
                  </a:lnTo>
                  <a:lnTo>
                    <a:pt x="81" y="107"/>
                  </a:lnTo>
                  <a:lnTo>
                    <a:pt x="79" y="107"/>
                  </a:lnTo>
                  <a:lnTo>
                    <a:pt x="79" y="109"/>
                  </a:lnTo>
                  <a:lnTo>
                    <a:pt x="79" y="107"/>
                  </a:lnTo>
                  <a:lnTo>
                    <a:pt x="76" y="109"/>
                  </a:lnTo>
                  <a:lnTo>
                    <a:pt x="74" y="109"/>
                  </a:lnTo>
                  <a:lnTo>
                    <a:pt x="74" y="112"/>
                  </a:lnTo>
                  <a:lnTo>
                    <a:pt x="71" y="112"/>
                  </a:lnTo>
                  <a:lnTo>
                    <a:pt x="71" y="109"/>
                  </a:lnTo>
                  <a:lnTo>
                    <a:pt x="69" y="109"/>
                  </a:lnTo>
                  <a:lnTo>
                    <a:pt x="69" y="107"/>
                  </a:lnTo>
                  <a:lnTo>
                    <a:pt x="66" y="107"/>
                  </a:lnTo>
                  <a:lnTo>
                    <a:pt x="66" y="109"/>
                  </a:lnTo>
                  <a:lnTo>
                    <a:pt x="63" y="109"/>
                  </a:lnTo>
                  <a:lnTo>
                    <a:pt x="63" y="112"/>
                  </a:lnTo>
                  <a:lnTo>
                    <a:pt x="63" y="114"/>
                  </a:lnTo>
                  <a:lnTo>
                    <a:pt x="63" y="117"/>
                  </a:lnTo>
                  <a:lnTo>
                    <a:pt x="63" y="119"/>
                  </a:lnTo>
                  <a:lnTo>
                    <a:pt x="61" y="122"/>
                  </a:lnTo>
                  <a:lnTo>
                    <a:pt x="61" y="125"/>
                  </a:lnTo>
                  <a:lnTo>
                    <a:pt x="61" y="127"/>
                  </a:lnTo>
                  <a:lnTo>
                    <a:pt x="58" y="127"/>
                  </a:lnTo>
                  <a:lnTo>
                    <a:pt x="56" y="127"/>
                  </a:lnTo>
                  <a:lnTo>
                    <a:pt x="56" y="125"/>
                  </a:lnTo>
                  <a:lnTo>
                    <a:pt x="53" y="127"/>
                  </a:lnTo>
                  <a:lnTo>
                    <a:pt x="53" y="130"/>
                  </a:lnTo>
                  <a:lnTo>
                    <a:pt x="51" y="130"/>
                  </a:lnTo>
                  <a:lnTo>
                    <a:pt x="48" y="130"/>
                  </a:lnTo>
                  <a:lnTo>
                    <a:pt x="48" y="132"/>
                  </a:lnTo>
                  <a:lnTo>
                    <a:pt x="46" y="132"/>
                  </a:lnTo>
                  <a:lnTo>
                    <a:pt x="43" y="132"/>
                  </a:lnTo>
                  <a:lnTo>
                    <a:pt x="41" y="132"/>
                  </a:lnTo>
                  <a:lnTo>
                    <a:pt x="38" y="132"/>
                  </a:lnTo>
                  <a:lnTo>
                    <a:pt x="36" y="130"/>
                  </a:lnTo>
                  <a:lnTo>
                    <a:pt x="36" y="132"/>
                  </a:lnTo>
                  <a:lnTo>
                    <a:pt x="33" y="132"/>
                  </a:lnTo>
                  <a:lnTo>
                    <a:pt x="36" y="132"/>
                  </a:lnTo>
                  <a:lnTo>
                    <a:pt x="36" y="130"/>
                  </a:lnTo>
                  <a:lnTo>
                    <a:pt x="36" y="127"/>
                  </a:lnTo>
                  <a:lnTo>
                    <a:pt x="36" y="125"/>
                  </a:lnTo>
                  <a:lnTo>
                    <a:pt x="36" y="122"/>
                  </a:lnTo>
                  <a:lnTo>
                    <a:pt x="38" y="122"/>
                  </a:lnTo>
                  <a:lnTo>
                    <a:pt x="41" y="122"/>
                  </a:lnTo>
                  <a:lnTo>
                    <a:pt x="41" y="119"/>
                  </a:lnTo>
                  <a:lnTo>
                    <a:pt x="38" y="119"/>
                  </a:lnTo>
                  <a:lnTo>
                    <a:pt x="41" y="117"/>
                  </a:lnTo>
                  <a:lnTo>
                    <a:pt x="41" y="114"/>
                  </a:lnTo>
                  <a:lnTo>
                    <a:pt x="41" y="112"/>
                  </a:lnTo>
                  <a:lnTo>
                    <a:pt x="38" y="112"/>
                  </a:lnTo>
                  <a:lnTo>
                    <a:pt x="36" y="112"/>
                  </a:lnTo>
                  <a:lnTo>
                    <a:pt x="36" y="109"/>
                  </a:lnTo>
                  <a:lnTo>
                    <a:pt x="33" y="109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9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28" y="102"/>
                  </a:lnTo>
                  <a:lnTo>
                    <a:pt x="28" y="99"/>
                  </a:lnTo>
                  <a:lnTo>
                    <a:pt x="28" y="97"/>
                  </a:lnTo>
                  <a:lnTo>
                    <a:pt x="25" y="97"/>
                  </a:lnTo>
                  <a:lnTo>
                    <a:pt x="25" y="94"/>
                  </a:lnTo>
                  <a:lnTo>
                    <a:pt x="23" y="94"/>
                  </a:lnTo>
                  <a:lnTo>
                    <a:pt x="20" y="94"/>
                  </a:lnTo>
                  <a:lnTo>
                    <a:pt x="18" y="94"/>
                  </a:lnTo>
                  <a:lnTo>
                    <a:pt x="20" y="94"/>
                  </a:lnTo>
                  <a:lnTo>
                    <a:pt x="20" y="92"/>
                  </a:lnTo>
                  <a:lnTo>
                    <a:pt x="18" y="92"/>
                  </a:lnTo>
                  <a:lnTo>
                    <a:pt x="15" y="92"/>
                  </a:lnTo>
                  <a:lnTo>
                    <a:pt x="15" y="89"/>
                  </a:lnTo>
                  <a:lnTo>
                    <a:pt x="13" y="89"/>
                  </a:lnTo>
                  <a:lnTo>
                    <a:pt x="13" y="86"/>
                  </a:lnTo>
                  <a:lnTo>
                    <a:pt x="15" y="86"/>
                  </a:lnTo>
                  <a:lnTo>
                    <a:pt x="13" y="86"/>
                  </a:lnTo>
                  <a:lnTo>
                    <a:pt x="10" y="86"/>
                  </a:lnTo>
                  <a:lnTo>
                    <a:pt x="8" y="86"/>
                  </a:lnTo>
                  <a:lnTo>
                    <a:pt x="5" y="86"/>
                  </a:lnTo>
                  <a:lnTo>
                    <a:pt x="5" y="89"/>
                  </a:lnTo>
                  <a:lnTo>
                    <a:pt x="5" y="86"/>
                  </a:lnTo>
                  <a:lnTo>
                    <a:pt x="5" y="89"/>
                  </a:lnTo>
                  <a:lnTo>
                    <a:pt x="3" y="89"/>
                  </a:lnTo>
                  <a:lnTo>
                    <a:pt x="0" y="89"/>
                  </a:lnTo>
                  <a:lnTo>
                    <a:pt x="0" y="86"/>
                  </a:lnTo>
                  <a:close/>
                  <a:moveTo>
                    <a:pt x="386" y="31"/>
                  </a:moveTo>
                  <a:lnTo>
                    <a:pt x="386" y="28"/>
                  </a:lnTo>
                  <a:lnTo>
                    <a:pt x="388" y="28"/>
                  </a:lnTo>
                  <a:lnTo>
                    <a:pt x="388" y="26"/>
                  </a:lnTo>
                  <a:lnTo>
                    <a:pt x="388" y="28"/>
                  </a:lnTo>
                  <a:lnTo>
                    <a:pt x="388" y="31"/>
                  </a:lnTo>
                  <a:lnTo>
                    <a:pt x="388" y="33"/>
                  </a:lnTo>
                  <a:lnTo>
                    <a:pt x="386" y="33"/>
                  </a:lnTo>
                  <a:lnTo>
                    <a:pt x="386" y="3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276" name="Freeform 635"/>
            <p:cNvSpPr>
              <a:spLocks/>
            </p:cNvSpPr>
            <p:nvPr/>
          </p:nvSpPr>
          <p:spPr bwMode="auto">
            <a:xfrm>
              <a:off x="6927790" y="2511474"/>
              <a:ext cx="440922" cy="642901"/>
            </a:xfrm>
            <a:custGeom>
              <a:avLst/>
              <a:gdLst>
                <a:gd name="T0" fmla="*/ 284 w 334"/>
                <a:gd name="T1" fmla="*/ 76 h 487"/>
                <a:gd name="T2" fmla="*/ 289 w 334"/>
                <a:gd name="T3" fmla="*/ 102 h 487"/>
                <a:gd name="T4" fmla="*/ 286 w 334"/>
                <a:gd name="T5" fmla="*/ 127 h 487"/>
                <a:gd name="T6" fmla="*/ 294 w 334"/>
                <a:gd name="T7" fmla="*/ 153 h 487"/>
                <a:gd name="T8" fmla="*/ 301 w 334"/>
                <a:gd name="T9" fmla="*/ 173 h 487"/>
                <a:gd name="T10" fmla="*/ 304 w 334"/>
                <a:gd name="T11" fmla="*/ 198 h 487"/>
                <a:gd name="T12" fmla="*/ 309 w 334"/>
                <a:gd name="T13" fmla="*/ 226 h 487"/>
                <a:gd name="T14" fmla="*/ 327 w 334"/>
                <a:gd name="T15" fmla="*/ 239 h 487"/>
                <a:gd name="T16" fmla="*/ 329 w 334"/>
                <a:gd name="T17" fmla="*/ 257 h 487"/>
                <a:gd name="T18" fmla="*/ 319 w 334"/>
                <a:gd name="T19" fmla="*/ 279 h 487"/>
                <a:gd name="T20" fmla="*/ 319 w 334"/>
                <a:gd name="T21" fmla="*/ 300 h 487"/>
                <a:gd name="T22" fmla="*/ 322 w 334"/>
                <a:gd name="T23" fmla="*/ 315 h 487"/>
                <a:gd name="T24" fmla="*/ 307 w 334"/>
                <a:gd name="T25" fmla="*/ 335 h 487"/>
                <a:gd name="T26" fmla="*/ 296 w 334"/>
                <a:gd name="T27" fmla="*/ 340 h 487"/>
                <a:gd name="T28" fmla="*/ 279 w 334"/>
                <a:gd name="T29" fmla="*/ 355 h 487"/>
                <a:gd name="T30" fmla="*/ 261 w 334"/>
                <a:gd name="T31" fmla="*/ 373 h 487"/>
                <a:gd name="T32" fmla="*/ 246 w 334"/>
                <a:gd name="T33" fmla="*/ 388 h 487"/>
                <a:gd name="T34" fmla="*/ 218 w 334"/>
                <a:gd name="T35" fmla="*/ 391 h 487"/>
                <a:gd name="T36" fmla="*/ 200 w 334"/>
                <a:gd name="T37" fmla="*/ 406 h 487"/>
                <a:gd name="T38" fmla="*/ 180 w 334"/>
                <a:gd name="T39" fmla="*/ 404 h 487"/>
                <a:gd name="T40" fmla="*/ 162 w 334"/>
                <a:gd name="T41" fmla="*/ 399 h 487"/>
                <a:gd name="T42" fmla="*/ 142 w 334"/>
                <a:gd name="T43" fmla="*/ 396 h 487"/>
                <a:gd name="T44" fmla="*/ 126 w 334"/>
                <a:gd name="T45" fmla="*/ 411 h 487"/>
                <a:gd name="T46" fmla="*/ 137 w 334"/>
                <a:gd name="T47" fmla="*/ 432 h 487"/>
                <a:gd name="T48" fmla="*/ 129 w 334"/>
                <a:gd name="T49" fmla="*/ 452 h 487"/>
                <a:gd name="T50" fmla="*/ 111 w 334"/>
                <a:gd name="T51" fmla="*/ 467 h 487"/>
                <a:gd name="T52" fmla="*/ 91 w 334"/>
                <a:gd name="T53" fmla="*/ 470 h 487"/>
                <a:gd name="T54" fmla="*/ 76 w 334"/>
                <a:gd name="T55" fmla="*/ 477 h 487"/>
                <a:gd name="T56" fmla="*/ 61 w 334"/>
                <a:gd name="T57" fmla="*/ 485 h 487"/>
                <a:gd name="T58" fmla="*/ 38 w 334"/>
                <a:gd name="T59" fmla="*/ 475 h 487"/>
                <a:gd name="T60" fmla="*/ 33 w 334"/>
                <a:gd name="T61" fmla="*/ 452 h 487"/>
                <a:gd name="T62" fmla="*/ 17 w 334"/>
                <a:gd name="T63" fmla="*/ 442 h 487"/>
                <a:gd name="T64" fmla="*/ 2 w 334"/>
                <a:gd name="T65" fmla="*/ 447 h 487"/>
                <a:gd name="T66" fmla="*/ 10 w 334"/>
                <a:gd name="T67" fmla="*/ 421 h 487"/>
                <a:gd name="T68" fmla="*/ 10 w 334"/>
                <a:gd name="T69" fmla="*/ 399 h 487"/>
                <a:gd name="T70" fmla="*/ 5 w 334"/>
                <a:gd name="T71" fmla="*/ 378 h 487"/>
                <a:gd name="T72" fmla="*/ 5 w 334"/>
                <a:gd name="T73" fmla="*/ 361 h 487"/>
                <a:gd name="T74" fmla="*/ 15 w 334"/>
                <a:gd name="T75" fmla="*/ 343 h 487"/>
                <a:gd name="T76" fmla="*/ 25 w 334"/>
                <a:gd name="T77" fmla="*/ 323 h 487"/>
                <a:gd name="T78" fmla="*/ 30 w 334"/>
                <a:gd name="T79" fmla="*/ 295 h 487"/>
                <a:gd name="T80" fmla="*/ 48 w 334"/>
                <a:gd name="T81" fmla="*/ 287 h 487"/>
                <a:gd name="T82" fmla="*/ 71 w 334"/>
                <a:gd name="T83" fmla="*/ 277 h 487"/>
                <a:gd name="T84" fmla="*/ 91 w 334"/>
                <a:gd name="T85" fmla="*/ 264 h 487"/>
                <a:gd name="T86" fmla="*/ 109 w 334"/>
                <a:gd name="T87" fmla="*/ 246 h 487"/>
                <a:gd name="T88" fmla="*/ 121 w 334"/>
                <a:gd name="T89" fmla="*/ 241 h 487"/>
                <a:gd name="T90" fmla="*/ 149 w 334"/>
                <a:gd name="T91" fmla="*/ 244 h 487"/>
                <a:gd name="T92" fmla="*/ 177 w 334"/>
                <a:gd name="T93" fmla="*/ 241 h 487"/>
                <a:gd name="T94" fmla="*/ 187 w 334"/>
                <a:gd name="T95" fmla="*/ 219 h 487"/>
                <a:gd name="T96" fmla="*/ 175 w 334"/>
                <a:gd name="T97" fmla="*/ 198 h 487"/>
                <a:gd name="T98" fmla="*/ 172 w 334"/>
                <a:gd name="T99" fmla="*/ 175 h 487"/>
                <a:gd name="T100" fmla="*/ 187 w 334"/>
                <a:gd name="T101" fmla="*/ 155 h 487"/>
                <a:gd name="T102" fmla="*/ 185 w 334"/>
                <a:gd name="T103" fmla="*/ 130 h 487"/>
                <a:gd name="T104" fmla="*/ 185 w 334"/>
                <a:gd name="T105" fmla="*/ 107 h 487"/>
                <a:gd name="T106" fmla="*/ 182 w 334"/>
                <a:gd name="T107" fmla="*/ 84 h 487"/>
                <a:gd name="T108" fmla="*/ 195 w 334"/>
                <a:gd name="T109" fmla="*/ 71 h 487"/>
                <a:gd name="T110" fmla="*/ 205 w 334"/>
                <a:gd name="T111" fmla="*/ 46 h 487"/>
                <a:gd name="T112" fmla="*/ 228 w 334"/>
                <a:gd name="T113" fmla="*/ 38 h 487"/>
                <a:gd name="T114" fmla="*/ 241 w 334"/>
                <a:gd name="T115" fmla="*/ 26 h 487"/>
                <a:gd name="T116" fmla="*/ 248 w 334"/>
                <a:gd name="T117" fmla="*/ 10 h 487"/>
                <a:gd name="T118" fmla="*/ 261 w 334"/>
                <a:gd name="T119" fmla="*/ 10 h 487"/>
                <a:gd name="T120" fmla="*/ 279 w 334"/>
                <a:gd name="T121" fmla="*/ 1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4" h="487">
                  <a:moveTo>
                    <a:pt x="274" y="33"/>
                  </a:moveTo>
                  <a:lnTo>
                    <a:pt x="271" y="38"/>
                  </a:lnTo>
                  <a:lnTo>
                    <a:pt x="271" y="46"/>
                  </a:lnTo>
                  <a:lnTo>
                    <a:pt x="274" y="49"/>
                  </a:lnTo>
                  <a:lnTo>
                    <a:pt x="274" y="51"/>
                  </a:lnTo>
                  <a:lnTo>
                    <a:pt x="276" y="56"/>
                  </a:lnTo>
                  <a:lnTo>
                    <a:pt x="279" y="61"/>
                  </a:lnTo>
                  <a:lnTo>
                    <a:pt x="281" y="64"/>
                  </a:lnTo>
                  <a:lnTo>
                    <a:pt x="281" y="66"/>
                  </a:lnTo>
                  <a:lnTo>
                    <a:pt x="284" y="69"/>
                  </a:lnTo>
                  <a:lnTo>
                    <a:pt x="284" y="71"/>
                  </a:lnTo>
                  <a:lnTo>
                    <a:pt x="284" y="74"/>
                  </a:lnTo>
                  <a:lnTo>
                    <a:pt x="284" y="76"/>
                  </a:lnTo>
                  <a:lnTo>
                    <a:pt x="286" y="76"/>
                  </a:lnTo>
                  <a:lnTo>
                    <a:pt x="286" y="79"/>
                  </a:lnTo>
                  <a:lnTo>
                    <a:pt x="289" y="82"/>
                  </a:lnTo>
                  <a:lnTo>
                    <a:pt x="289" y="84"/>
                  </a:lnTo>
                  <a:lnTo>
                    <a:pt x="291" y="87"/>
                  </a:lnTo>
                  <a:lnTo>
                    <a:pt x="294" y="87"/>
                  </a:lnTo>
                  <a:lnTo>
                    <a:pt x="294" y="89"/>
                  </a:lnTo>
                  <a:lnTo>
                    <a:pt x="294" y="92"/>
                  </a:lnTo>
                  <a:lnTo>
                    <a:pt x="294" y="94"/>
                  </a:lnTo>
                  <a:lnTo>
                    <a:pt x="291" y="97"/>
                  </a:lnTo>
                  <a:lnTo>
                    <a:pt x="291" y="99"/>
                  </a:lnTo>
                  <a:lnTo>
                    <a:pt x="289" y="99"/>
                  </a:lnTo>
                  <a:lnTo>
                    <a:pt x="289" y="102"/>
                  </a:lnTo>
                  <a:lnTo>
                    <a:pt x="286" y="104"/>
                  </a:lnTo>
                  <a:lnTo>
                    <a:pt x="286" y="107"/>
                  </a:lnTo>
                  <a:lnTo>
                    <a:pt x="284" y="109"/>
                  </a:lnTo>
                  <a:lnTo>
                    <a:pt x="284" y="112"/>
                  </a:lnTo>
                  <a:lnTo>
                    <a:pt x="286" y="115"/>
                  </a:lnTo>
                  <a:lnTo>
                    <a:pt x="286" y="117"/>
                  </a:lnTo>
                  <a:lnTo>
                    <a:pt x="284" y="117"/>
                  </a:lnTo>
                  <a:lnTo>
                    <a:pt x="284" y="120"/>
                  </a:lnTo>
                  <a:lnTo>
                    <a:pt x="286" y="120"/>
                  </a:lnTo>
                  <a:lnTo>
                    <a:pt x="286" y="122"/>
                  </a:lnTo>
                  <a:lnTo>
                    <a:pt x="289" y="122"/>
                  </a:lnTo>
                  <a:lnTo>
                    <a:pt x="289" y="125"/>
                  </a:lnTo>
                  <a:lnTo>
                    <a:pt x="286" y="127"/>
                  </a:lnTo>
                  <a:lnTo>
                    <a:pt x="286" y="130"/>
                  </a:lnTo>
                  <a:lnTo>
                    <a:pt x="289" y="132"/>
                  </a:lnTo>
                  <a:lnTo>
                    <a:pt x="291" y="135"/>
                  </a:lnTo>
                  <a:lnTo>
                    <a:pt x="291" y="137"/>
                  </a:lnTo>
                  <a:lnTo>
                    <a:pt x="291" y="140"/>
                  </a:lnTo>
                  <a:lnTo>
                    <a:pt x="294" y="140"/>
                  </a:lnTo>
                  <a:lnTo>
                    <a:pt x="294" y="142"/>
                  </a:lnTo>
                  <a:lnTo>
                    <a:pt x="294" y="145"/>
                  </a:lnTo>
                  <a:lnTo>
                    <a:pt x="296" y="145"/>
                  </a:lnTo>
                  <a:lnTo>
                    <a:pt x="294" y="145"/>
                  </a:lnTo>
                  <a:lnTo>
                    <a:pt x="294" y="147"/>
                  </a:lnTo>
                  <a:lnTo>
                    <a:pt x="294" y="150"/>
                  </a:lnTo>
                  <a:lnTo>
                    <a:pt x="294" y="153"/>
                  </a:lnTo>
                  <a:lnTo>
                    <a:pt x="296" y="155"/>
                  </a:lnTo>
                  <a:lnTo>
                    <a:pt x="296" y="158"/>
                  </a:lnTo>
                  <a:lnTo>
                    <a:pt x="299" y="158"/>
                  </a:lnTo>
                  <a:lnTo>
                    <a:pt x="299" y="160"/>
                  </a:lnTo>
                  <a:lnTo>
                    <a:pt x="301" y="160"/>
                  </a:lnTo>
                  <a:lnTo>
                    <a:pt x="301" y="163"/>
                  </a:lnTo>
                  <a:lnTo>
                    <a:pt x="301" y="165"/>
                  </a:lnTo>
                  <a:lnTo>
                    <a:pt x="301" y="168"/>
                  </a:lnTo>
                  <a:lnTo>
                    <a:pt x="301" y="170"/>
                  </a:lnTo>
                  <a:lnTo>
                    <a:pt x="304" y="170"/>
                  </a:lnTo>
                  <a:lnTo>
                    <a:pt x="301" y="173"/>
                  </a:lnTo>
                  <a:lnTo>
                    <a:pt x="304" y="173"/>
                  </a:lnTo>
                  <a:lnTo>
                    <a:pt x="301" y="173"/>
                  </a:lnTo>
                  <a:lnTo>
                    <a:pt x="301" y="175"/>
                  </a:lnTo>
                  <a:lnTo>
                    <a:pt x="301" y="178"/>
                  </a:lnTo>
                  <a:lnTo>
                    <a:pt x="301" y="180"/>
                  </a:lnTo>
                  <a:lnTo>
                    <a:pt x="301" y="183"/>
                  </a:lnTo>
                  <a:lnTo>
                    <a:pt x="301" y="186"/>
                  </a:lnTo>
                  <a:lnTo>
                    <a:pt x="304" y="186"/>
                  </a:lnTo>
                  <a:lnTo>
                    <a:pt x="304" y="188"/>
                  </a:lnTo>
                  <a:lnTo>
                    <a:pt x="304" y="191"/>
                  </a:lnTo>
                  <a:lnTo>
                    <a:pt x="304" y="193"/>
                  </a:lnTo>
                  <a:lnTo>
                    <a:pt x="304" y="196"/>
                  </a:lnTo>
                  <a:lnTo>
                    <a:pt x="301" y="196"/>
                  </a:lnTo>
                  <a:lnTo>
                    <a:pt x="301" y="198"/>
                  </a:lnTo>
                  <a:lnTo>
                    <a:pt x="304" y="198"/>
                  </a:lnTo>
                  <a:lnTo>
                    <a:pt x="304" y="201"/>
                  </a:lnTo>
                  <a:lnTo>
                    <a:pt x="307" y="201"/>
                  </a:lnTo>
                  <a:lnTo>
                    <a:pt x="307" y="203"/>
                  </a:lnTo>
                  <a:lnTo>
                    <a:pt x="307" y="206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9" y="211"/>
                  </a:lnTo>
                  <a:lnTo>
                    <a:pt x="309" y="213"/>
                  </a:lnTo>
                  <a:lnTo>
                    <a:pt x="309" y="216"/>
                  </a:lnTo>
                  <a:lnTo>
                    <a:pt x="309" y="219"/>
                  </a:lnTo>
                  <a:lnTo>
                    <a:pt x="309" y="221"/>
                  </a:lnTo>
                  <a:lnTo>
                    <a:pt x="309" y="224"/>
                  </a:lnTo>
                  <a:lnTo>
                    <a:pt x="309" y="226"/>
                  </a:lnTo>
                  <a:lnTo>
                    <a:pt x="312" y="226"/>
                  </a:lnTo>
                  <a:lnTo>
                    <a:pt x="312" y="229"/>
                  </a:lnTo>
                  <a:lnTo>
                    <a:pt x="312" y="231"/>
                  </a:lnTo>
                  <a:lnTo>
                    <a:pt x="312" y="234"/>
                  </a:lnTo>
                  <a:lnTo>
                    <a:pt x="314" y="234"/>
                  </a:lnTo>
                  <a:lnTo>
                    <a:pt x="314" y="236"/>
                  </a:lnTo>
                  <a:lnTo>
                    <a:pt x="317" y="236"/>
                  </a:lnTo>
                  <a:lnTo>
                    <a:pt x="317" y="234"/>
                  </a:lnTo>
                  <a:lnTo>
                    <a:pt x="317" y="236"/>
                  </a:lnTo>
                  <a:lnTo>
                    <a:pt x="319" y="236"/>
                  </a:lnTo>
                  <a:lnTo>
                    <a:pt x="322" y="236"/>
                  </a:lnTo>
                  <a:lnTo>
                    <a:pt x="324" y="239"/>
                  </a:lnTo>
                  <a:lnTo>
                    <a:pt x="327" y="239"/>
                  </a:lnTo>
                  <a:lnTo>
                    <a:pt x="329" y="239"/>
                  </a:lnTo>
                  <a:lnTo>
                    <a:pt x="329" y="241"/>
                  </a:lnTo>
                  <a:lnTo>
                    <a:pt x="332" y="244"/>
                  </a:lnTo>
                  <a:lnTo>
                    <a:pt x="332" y="241"/>
                  </a:lnTo>
                  <a:lnTo>
                    <a:pt x="334" y="241"/>
                  </a:lnTo>
                  <a:lnTo>
                    <a:pt x="334" y="244"/>
                  </a:lnTo>
                  <a:lnTo>
                    <a:pt x="332" y="244"/>
                  </a:lnTo>
                  <a:lnTo>
                    <a:pt x="332" y="246"/>
                  </a:lnTo>
                  <a:lnTo>
                    <a:pt x="332" y="249"/>
                  </a:lnTo>
                  <a:lnTo>
                    <a:pt x="332" y="251"/>
                  </a:lnTo>
                  <a:lnTo>
                    <a:pt x="332" y="254"/>
                  </a:lnTo>
                  <a:lnTo>
                    <a:pt x="329" y="254"/>
                  </a:lnTo>
                  <a:lnTo>
                    <a:pt x="329" y="257"/>
                  </a:lnTo>
                  <a:lnTo>
                    <a:pt x="332" y="257"/>
                  </a:lnTo>
                  <a:lnTo>
                    <a:pt x="329" y="257"/>
                  </a:lnTo>
                  <a:lnTo>
                    <a:pt x="329" y="259"/>
                  </a:lnTo>
                  <a:lnTo>
                    <a:pt x="327" y="262"/>
                  </a:lnTo>
                  <a:lnTo>
                    <a:pt x="327" y="264"/>
                  </a:lnTo>
                  <a:lnTo>
                    <a:pt x="327" y="267"/>
                  </a:lnTo>
                  <a:lnTo>
                    <a:pt x="327" y="269"/>
                  </a:lnTo>
                  <a:lnTo>
                    <a:pt x="327" y="272"/>
                  </a:lnTo>
                  <a:lnTo>
                    <a:pt x="324" y="274"/>
                  </a:lnTo>
                  <a:lnTo>
                    <a:pt x="324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19" y="279"/>
                  </a:lnTo>
                  <a:lnTo>
                    <a:pt x="317" y="279"/>
                  </a:lnTo>
                  <a:lnTo>
                    <a:pt x="317" y="282"/>
                  </a:lnTo>
                  <a:lnTo>
                    <a:pt x="314" y="282"/>
                  </a:lnTo>
                  <a:lnTo>
                    <a:pt x="314" y="284"/>
                  </a:lnTo>
                  <a:lnTo>
                    <a:pt x="314" y="287"/>
                  </a:lnTo>
                  <a:lnTo>
                    <a:pt x="317" y="287"/>
                  </a:lnTo>
                  <a:lnTo>
                    <a:pt x="317" y="290"/>
                  </a:lnTo>
                  <a:lnTo>
                    <a:pt x="319" y="290"/>
                  </a:lnTo>
                  <a:lnTo>
                    <a:pt x="319" y="292"/>
                  </a:lnTo>
                  <a:lnTo>
                    <a:pt x="317" y="295"/>
                  </a:lnTo>
                  <a:lnTo>
                    <a:pt x="317" y="297"/>
                  </a:lnTo>
                  <a:lnTo>
                    <a:pt x="317" y="300"/>
                  </a:lnTo>
                  <a:lnTo>
                    <a:pt x="319" y="300"/>
                  </a:lnTo>
                  <a:lnTo>
                    <a:pt x="322" y="300"/>
                  </a:lnTo>
                  <a:lnTo>
                    <a:pt x="324" y="300"/>
                  </a:lnTo>
                  <a:lnTo>
                    <a:pt x="324" y="302"/>
                  </a:lnTo>
                  <a:lnTo>
                    <a:pt x="327" y="302"/>
                  </a:lnTo>
                  <a:lnTo>
                    <a:pt x="324" y="302"/>
                  </a:lnTo>
                  <a:lnTo>
                    <a:pt x="324" y="305"/>
                  </a:lnTo>
                  <a:lnTo>
                    <a:pt x="324" y="307"/>
                  </a:lnTo>
                  <a:lnTo>
                    <a:pt x="322" y="307"/>
                  </a:lnTo>
                  <a:lnTo>
                    <a:pt x="324" y="307"/>
                  </a:lnTo>
                  <a:lnTo>
                    <a:pt x="324" y="310"/>
                  </a:lnTo>
                  <a:lnTo>
                    <a:pt x="324" y="312"/>
                  </a:lnTo>
                  <a:lnTo>
                    <a:pt x="324" y="315"/>
                  </a:lnTo>
                  <a:lnTo>
                    <a:pt x="322" y="315"/>
                  </a:lnTo>
                  <a:lnTo>
                    <a:pt x="322" y="317"/>
                  </a:lnTo>
                  <a:lnTo>
                    <a:pt x="322" y="320"/>
                  </a:lnTo>
                  <a:lnTo>
                    <a:pt x="322" y="323"/>
                  </a:lnTo>
                  <a:lnTo>
                    <a:pt x="319" y="323"/>
                  </a:lnTo>
                  <a:lnTo>
                    <a:pt x="317" y="323"/>
                  </a:lnTo>
                  <a:lnTo>
                    <a:pt x="317" y="325"/>
                  </a:lnTo>
                  <a:lnTo>
                    <a:pt x="314" y="325"/>
                  </a:lnTo>
                  <a:lnTo>
                    <a:pt x="314" y="328"/>
                  </a:lnTo>
                  <a:lnTo>
                    <a:pt x="312" y="328"/>
                  </a:lnTo>
                  <a:lnTo>
                    <a:pt x="309" y="330"/>
                  </a:lnTo>
                  <a:lnTo>
                    <a:pt x="309" y="333"/>
                  </a:lnTo>
                  <a:lnTo>
                    <a:pt x="307" y="333"/>
                  </a:lnTo>
                  <a:lnTo>
                    <a:pt x="307" y="335"/>
                  </a:lnTo>
                  <a:lnTo>
                    <a:pt x="307" y="338"/>
                  </a:lnTo>
                  <a:lnTo>
                    <a:pt x="307" y="335"/>
                  </a:lnTo>
                  <a:lnTo>
                    <a:pt x="304" y="335"/>
                  </a:lnTo>
                  <a:lnTo>
                    <a:pt x="307" y="335"/>
                  </a:lnTo>
                  <a:lnTo>
                    <a:pt x="304" y="335"/>
                  </a:lnTo>
                  <a:lnTo>
                    <a:pt x="304" y="338"/>
                  </a:lnTo>
                  <a:lnTo>
                    <a:pt x="301" y="338"/>
                  </a:lnTo>
                  <a:lnTo>
                    <a:pt x="304" y="338"/>
                  </a:lnTo>
                  <a:lnTo>
                    <a:pt x="301" y="340"/>
                  </a:lnTo>
                  <a:lnTo>
                    <a:pt x="299" y="340"/>
                  </a:lnTo>
                  <a:lnTo>
                    <a:pt x="299" y="338"/>
                  </a:lnTo>
                  <a:lnTo>
                    <a:pt x="296" y="338"/>
                  </a:lnTo>
                  <a:lnTo>
                    <a:pt x="296" y="340"/>
                  </a:lnTo>
                  <a:lnTo>
                    <a:pt x="294" y="340"/>
                  </a:lnTo>
                  <a:lnTo>
                    <a:pt x="294" y="343"/>
                  </a:lnTo>
                  <a:lnTo>
                    <a:pt x="291" y="343"/>
                  </a:lnTo>
                  <a:lnTo>
                    <a:pt x="291" y="345"/>
                  </a:lnTo>
                  <a:lnTo>
                    <a:pt x="289" y="345"/>
                  </a:lnTo>
                  <a:lnTo>
                    <a:pt x="289" y="348"/>
                  </a:lnTo>
                  <a:lnTo>
                    <a:pt x="286" y="348"/>
                  </a:lnTo>
                  <a:lnTo>
                    <a:pt x="286" y="350"/>
                  </a:lnTo>
                  <a:lnTo>
                    <a:pt x="284" y="350"/>
                  </a:lnTo>
                  <a:lnTo>
                    <a:pt x="284" y="353"/>
                  </a:lnTo>
                  <a:lnTo>
                    <a:pt x="281" y="353"/>
                  </a:lnTo>
                  <a:lnTo>
                    <a:pt x="279" y="353"/>
                  </a:lnTo>
                  <a:lnTo>
                    <a:pt x="279" y="355"/>
                  </a:lnTo>
                  <a:lnTo>
                    <a:pt x="276" y="355"/>
                  </a:lnTo>
                  <a:lnTo>
                    <a:pt x="274" y="355"/>
                  </a:lnTo>
                  <a:lnTo>
                    <a:pt x="274" y="358"/>
                  </a:lnTo>
                  <a:lnTo>
                    <a:pt x="274" y="361"/>
                  </a:lnTo>
                  <a:lnTo>
                    <a:pt x="271" y="361"/>
                  </a:lnTo>
                  <a:lnTo>
                    <a:pt x="271" y="363"/>
                  </a:lnTo>
                  <a:lnTo>
                    <a:pt x="268" y="363"/>
                  </a:lnTo>
                  <a:lnTo>
                    <a:pt x="268" y="366"/>
                  </a:lnTo>
                  <a:lnTo>
                    <a:pt x="266" y="366"/>
                  </a:lnTo>
                  <a:lnTo>
                    <a:pt x="266" y="368"/>
                  </a:lnTo>
                  <a:lnTo>
                    <a:pt x="263" y="371"/>
                  </a:lnTo>
                  <a:lnTo>
                    <a:pt x="261" y="371"/>
                  </a:lnTo>
                  <a:lnTo>
                    <a:pt x="261" y="373"/>
                  </a:lnTo>
                  <a:lnTo>
                    <a:pt x="258" y="373"/>
                  </a:lnTo>
                  <a:lnTo>
                    <a:pt x="256" y="373"/>
                  </a:lnTo>
                  <a:lnTo>
                    <a:pt x="258" y="373"/>
                  </a:lnTo>
                  <a:lnTo>
                    <a:pt x="256" y="373"/>
                  </a:lnTo>
                  <a:lnTo>
                    <a:pt x="253" y="373"/>
                  </a:lnTo>
                  <a:lnTo>
                    <a:pt x="253" y="376"/>
                  </a:lnTo>
                  <a:lnTo>
                    <a:pt x="253" y="378"/>
                  </a:lnTo>
                  <a:lnTo>
                    <a:pt x="251" y="381"/>
                  </a:lnTo>
                  <a:lnTo>
                    <a:pt x="248" y="381"/>
                  </a:lnTo>
                  <a:lnTo>
                    <a:pt x="248" y="383"/>
                  </a:lnTo>
                  <a:lnTo>
                    <a:pt x="248" y="386"/>
                  </a:lnTo>
                  <a:lnTo>
                    <a:pt x="248" y="388"/>
                  </a:lnTo>
                  <a:lnTo>
                    <a:pt x="246" y="388"/>
                  </a:lnTo>
                  <a:lnTo>
                    <a:pt x="243" y="388"/>
                  </a:lnTo>
                  <a:lnTo>
                    <a:pt x="243" y="391"/>
                  </a:lnTo>
                  <a:lnTo>
                    <a:pt x="241" y="388"/>
                  </a:lnTo>
                  <a:lnTo>
                    <a:pt x="238" y="388"/>
                  </a:lnTo>
                  <a:lnTo>
                    <a:pt x="236" y="388"/>
                  </a:lnTo>
                  <a:lnTo>
                    <a:pt x="233" y="388"/>
                  </a:lnTo>
                  <a:lnTo>
                    <a:pt x="233" y="391"/>
                  </a:lnTo>
                  <a:lnTo>
                    <a:pt x="230" y="391"/>
                  </a:lnTo>
                  <a:lnTo>
                    <a:pt x="228" y="391"/>
                  </a:lnTo>
                  <a:lnTo>
                    <a:pt x="225" y="391"/>
                  </a:lnTo>
                  <a:lnTo>
                    <a:pt x="223" y="391"/>
                  </a:lnTo>
                  <a:lnTo>
                    <a:pt x="220" y="391"/>
                  </a:lnTo>
                  <a:lnTo>
                    <a:pt x="218" y="391"/>
                  </a:lnTo>
                  <a:lnTo>
                    <a:pt x="218" y="394"/>
                  </a:lnTo>
                  <a:lnTo>
                    <a:pt x="215" y="394"/>
                  </a:lnTo>
                  <a:lnTo>
                    <a:pt x="215" y="396"/>
                  </a:lnTo>
                  <a:lnTo>
                    <a:pt x="213" y="396"/>
                  </a:lnTo>
                  <a:lnTo>
                    <a:pt x="213" y="399"/>
                  </a:lnTo>
                  <a:lnTo>
                    <a:pt x="213" y="401"/>
                  </a:lnTo>
                  <a:lnTo>
                    <a:pt x="210" y="401"/>
                  </a:lnTo>
                  <a:lnTo>
                    <a:pt x="208" y="401"/>
                  </a:lnTo>
                  <a:lnTo>
                    <a:pt x="208" y="404"/>
                  </a:lnTo>
                  <a:lnTo>
                    <a:pt x="205" y="404"/>
                  </a:lnTo>
                  <a:lnTo>
                    <a:pt x="203" y="404"/>
                  </a:lnTo>
                  <a:lnTo>
                    <a:pt x="200" y="404"/>
                  </a:lnTo>
                  <a:lnTo>
                    <a:pt x="200" y="406"/>
                  </a:lnTo>
                  <a:lnTo>
                    <a:pt x="197" y="406"/>
                  </a:lnTo>
                  <a:lnTo>
                    <a:pt x="195" y="406"/>
                  </a:lnTo>
                  <a:lnTo>
                    <a:pt x="195" y="404"/>
                  </a:lnTo>
                  <a:lnTo>
                    <a:pt x="195" y="406"/>
                  </a:lnTo>
                  <a:lnTo>
                    <a:pt x="192" y="409"/>
                  </a:lnTo>
                  <a:lnTo>
                    <a:pt x="192" y="411"/>
                  </a:lnTo>
                  <a:lnTo>
                    <a:pt x="190" y="411"/>
                  </a:lnTo>
                  <a:lnTo>
                    <a:pt x="187" y="411"/>
                  </a:lnTo>
                  <a:lnTo>
                    <a:pt x="187" y="409"/>
                  </a:lnTo>
                  <a:lnTo>
                    <a:pt x="187" y="406"/>
                  </a:lnTo>
                  <a:lnTo>
                    <a:pt x="185" y="406"/>
                  </a:lnTo>
                  <a:lnTo>
                    <a:pt x="182" y="404"/>
                  </a:lnTo>
                  <a:lnTo>
                    <a:pt x="180" y="404"/>
                  </a:lnTo>
                  <a:lnTo>
                    <a:pt x="180" y="401"/>
                  </a:lnTo>
                  <a:lnTo>
                    <a:pt x="180" y="399"/>
                  </a:lnTo>
                  <a:lnTo>
                    <a:pt x="177" y="396"/>
                  </a:lnTo>
                  <a:lnTo>
                    <a:pt x="177" y="399"/>
                  </a:lnTo>
                  <a:lnTo>
                    <a:pt x="175" y="399"/>
                  </a:lnTo>
                  <a:lnTo>
                    <a:pt x="175" y="396"/>
                  </a:lnTo>
                  <a:lnTo>
                    <a:pt x="172" y="396"/>
                  </a:lnTo>
                  <a:lnTo>
                    <a:pt x="170" y="396"/>
                  </a:lnTo>
                  <a:lnTo>
                    <a:pt x="167" y="396"/>
                  </a:lnTo>
                  <a:lnTo>
                    <a:pt x="167" y="399"/>
                  </a:lnTo>
                  <a:lnTo>
                    <a:pt x="165" y="396"/>
                  </a:lnTo>
                  <a:lnTo>
                    <a:pt x="165" y="399"/>
                  </a:lnTo>
                  <a:lnTo>
                    <a:pt x="162" y="399"/>
                  </a:lnTo>
                  <a:lnTo>
                    <a:pt x="159" y="399"/>
                  </a:lnTo>
                  <a:lnTo>
                    <a:pt x="159" y="396"/>
                  </a:lnTo>
                  <a:lnTo>
                    <a:pt x="157" y="396"/>
                  </a:lnTo>
                  <a:lnTo>
                    <a:pt x="154" y="394"/>
                  </a:lnTo>
                  <a:lnTo>
                    <a:pt x="154" y="391"/>
                  </a:lnTo>
                  <a:lnTo>
                    <a:pt x="152" y="391"/>
                  </a:lnTo>
                  <a:lnTo>
                    <a:pt x="152" y="388"/>
                  </a:lnTo>
                  <a:lnTo>
                    <a:pt x="149" y="388"/>
                  </a:lnTo>
                  <a:lnTo>
                    <a:pt x="147" y="391"/>
                  </a:lnTo>
                  <a:lnTo>
                    <a:pt x="144" y="391"/>
                  </a:lnTo>
                  <a:lnTo>
                    <a:pt x="142" y="391"/>
                  </a:lnTo>
                  <a:lnTo>
                    <a:pt x="142" y="394"/>
                  </a:lnTo>
                  <a:lnTo>
                    <a:pt x="142" y="396"/>
                  </a:lnTo>
                  <a:lnTo>
                    <a:pt x="139" y="396"/>
                  </a:lnTo>
                  <a:lnTo>
                    <a:pt x="137" y="399"/>
                  </a:lnTo>
                  <a:lnTo>
                    <a:pt x="134" y="399"/>
                  </a:lnTo>
                  <a:lnTo>
                    <a:pt x="132" y="399"/>
                  </a:lnTo>
                  <a:lnTo>
                    <a:pt x="132" y="401"/>
                  </a:lnTo>
                  <a:lnTo>
                    <a:pt x="129" y="401"/>
                  </a:lnTo>
                  <a:lnTo>
                    <a:pt x="129" y="404"/>
                  </a:lnTo>
                  <a:lnTo>
                    <a:pt x="126" y="406"/>
                  </a:lnTo>
                  <a:lnTo>
                    <a:pt x="126" y="409"/>
                  </a:lnTo>
                  <a:lnTo>
                    <a:pt x="129" y="409"/>
                  </a:lnTo>
                  <a:lnTo>
                    <a:pt x="126" y="409"/>
                  </a:lnTo>
                  <a:lnTo>
                    <a:pt x="129" y="411"/>
                  </a:lnTo>
                  <a:lnTo>
                    <a:pt x="126" y="411"/>
                  </a:lnTo>
                  <a:lnTo>
                    <a:pt x="129" y="411"/>
                  </a:lnTo>
                  <a:lnTo>
                    <a:pt x="129" y="414"/>
                  </a:lnTo>
                  <a:lnTo>
                    <a:pt x="132" y="414"/>
                  </a:lnTo>
                  <a:lnTo>
                    <a:pt x="132" y="416"/>
                  </a:lnTo>
                  <a:lnTo>
                    <a:pt x="132" y="419"/>
                  </a:lnTo>
                  <a:lnTo>
                    <a:pt x="134" y="421"/>
                  </a:lnTo>
                  <a:lnTo>
                    <a:pt x="137" y="421"/>
                  </a:lnTo>
                  <a:lnTo>
                    <a:pt x="139" y="421"/>
                  </a:lnTo>
                  <a:lnTo>
                    <a:pt x="139" y="424"/>
                  </a:lnTo>
                  <a:lnTo>
                    <a:pt x="139" y="427"/>
                  </a:lnTo>
                  <a:lnTo>
                    <a:pt x="137" y="427"/>
                  </a:lnTo>
                  <a:lnTo>
                    <a:pt x="137" y="429"/>
                  </a:lnTo>
                  <a:lnTo>
                    <a:pt x="137" y="432"/>
                  </a:lnTo>
                  <a:lnTo>
                    <a:pt x="139" y="432"/>
                  </a:lnTo>
                  <a:lnTo>
                    <a:pt x="139" y="434"/>
                  </a:lnTo>
                  <a:lnTo>
                    <a:pt x="137" y="434"/>
                  </a:lnTo>
                  <a:lnTo>
                    <a:pt x="137" y="437"/>
                  </a:lnTo>
                  <a:lnTo>
                    <a:pt x="134" y="437"/>
                  </a:lnTo>
                  <a:lnTo>
                    <a:pt x="132" y="437"/>
                  </a:lnTo>
                  <a:lnTo>
                    <a:pt x="132" y="439"/>
                  </a:lnTo>
                  <a:lnTo>
                    <a:pt x="132" y="442"/>
                  </a:lnTo>
                  <a:lnTo>
                    <a:pt x="132" y="444"/>
                  </a:lnTo>
                  <a:lnTo>
                    <a:pt x="129" y="444"/>
                  </a:lnTo>
                  <a:lnTo>
                    <a:pt x="129" y="447"/>
                  </a:lnTo>
                  <a:lnTo>
                    <a:pt x="129" y="449"/>
                  </a:lnTo>
                  <a:lnTo>
                    <a:pt x="129" y="452"/>
                  </a:lnTo>
                  <a:lnTo>
                    <a:pt x="126" y="452"/>
                  </a:lnTo>
                  <a:lnTo>
                    <a:pt x="124" y="454"/>
                  </a:lnTo>
                  <a:lnTo>
                    <a:pt x="124" y="457"/>
                  </a:lnTo>
                  <a:lnTo>
                    <a:pt x="124" y="459"/>
                  </a:lnTo>
                  <a:lnTo>
                    <a:pt x="121" y="459"/>
                  </a:lnTo>
                  <a:lnTo>
                    <a:pt x="119" y="459"/>
                  </a:lnTo>
                  <a:lnTo>
                    <a:pt x="119" y="457"/>
                  </a:lnTo>
                  <a:lnTo>
                    <a:pt x="116" y="457"/>
                  </a:lnTo>
                  <a:lnTo>
                    <a:pt x="116" y="459"/>
                  </a:lnTo>
                  <a:lnTo>
                    <a:pt x="116" y="462"/>
                  </a:lnTo>
                  <a:lnTo>
                    <a:pt x="114" y="465"/>
                  </a:lnTo>
                  <a:lnTo>
                    <a:pt x="114" y="467"/>
                  </a:lnTo>
                  <a:lnTo>
                    <a:pt x="111" y="467"/>
                  </a:lnTo>
                  <a:lnTo>
                    <a:pt x="111" y="470"/>
                  </a:lnTo>
                  <a:lnTo>
                    <a:pt x="109" y="472"/>
                  </a:lnTo>
                  <a:lnTo>
                    <a:pt x="109" y="470"/>
                  </a:lnTo>
                  <a:lnTo>
                    <a:pt x="106" y="470"/>
                  </a:lnTo>
                  <a:lnTo>
                    <a:pt x="104" y="470"/>
                  </a:lnTo>
                  <a:lnTo>
                    <a:pt x="101" y="470"/>
                  </a:lnTo>
                  <a:lnTo>
                    <a:pt x="101" y="467"/>
                  </a:lnTo>
                  <a:lnTo>
                    <a:pt x="99" y="467"/>
                  </a:lnTo>
                  <a:lnTo>
                    <a:pt x="99" y="465"/>
                  </a:lnTo>
                  <a:lnTo>
                    <a:pt x="96" y="467"/>
                  </a:lnTo>
                  <a:lnTo>
                    <a:pt x="96" y="470"/>
                  </a:lnTo>
                  <a:lnTo>
                    <a:pt x="94" y="470"/>
                  </a:lnTo>
                  <a:lnTo>
                    <a:pt x="91" y="470"/>
                  </a:lnTo>
                  <a:lnTo>
                    <a:pt x="91" y="472"/>
                  </a:lnTo>
                  <a:lnTo>
                    <a:pt x="88" y="472"/>
                  </a:lnTo>
                  <a:lnTo>
                    <a:pt x="86" y="472"/>
                  </a:lnTo>
                  <a:lnTo>
                    <a:pt x="86" y="470"/>
                  </a:lnTo>
                  <a:lnTo>
                    <a:pt x="83" y="470"/>
                  </a:lnTo>
                  <a:lnTo>
                    <a:pt x="83" y="472"/>
                  </a:lnTo>
                  <a:lnTo>
                    <a:pt x="81" y="472"/>
                  </a:lnTo>
                  <a:lnTo>
                    <a:pt x="78" y="472"/>
                  </a:lnTo>
                  <a:lnTo>
                    <a:pt x="78" y="475"/>
                  </a:lnTo>
                  <a:lnTo>
                    <a:pt x="78" y="477"/>
                  </a:lnTo>
                  <a:lnTo>
                    <a:pt x="78" y="480"/>
                  </a:lnTo>
                  <a:lnTo>
                    <a:pt x="76" y="480"/>
                  </a:lnTo>
                  <a:lnTo>
                    <a:pt x="76" y="477"/>
                  </a:lnTo>
                  <a:lnTo>
                    <a:pt x="76" y="480"/>
                  </a:lnTo>
                  <a:lnTo>
                    <a:pt x="73" y="480"/>
                  </a:lnTo>
                  <a:lnTo>
                    <a:pt x="71" y="480"/>
                  </a:lnTo>
                  <a:lnTo>
                    <a:pt x="71" y="482"/>
                  </a:lnTo>
                  <a:lnTo>
                    <a:pt x="71" y="485"/>
                  </a:lnTo>
                  <a:lnTo>
                    <a:pt x="68" y="485"/>
                  </a:lnTo>
                  <a:lnTo>
                    <a:pt x="68" y="487"/>
                  </a:lnTo>
                  <a:lnTo>
                    <a:pt x="68" y="485"/>
                  </a:lnTo>
                  <a:lnTo>
                    <a:pt x="66" y="485"/>
                  </a:lnTo>
                  <a:lnTo>
                    <a:pt x="66" y="487"/>
                  </a:lnTo>
                  <a:lnTo>
                    <a:pt x="63" y="487"/>
                  </a:lnTo>
                  <a:lnTo>
                    <a:pt x="61" y="487"/>
                  </a:lnTo>
                  <a:lnTo>
                    <a:pt x="61" y="485"/>
                  </a:lnTo>
                  <a:lnTo>
                    <a:pt x="58" y="485"/>
                  </a:lnTo>
                  <a:lnTo>
                    <a:pt x="55" y="485"/>
                  </a:lnTo>
                  <a:lnTo>
                    <a:pt x="55" y="482"/>
                  </a:lnTo>
                  <a:lnTo>
                    <a:pt x="53" y="482"/>
                  </a:lnTo>
                  <a:lnTo>
                    <a:pt x="50" y="482"/>
                  </a:lnTo>
                  <a:lnTo>
                    <a:pt x="48" y="482"/>
                  </a:lnTo>
                  <a:lnTo>
                    <a:pt x="45" y="482"/>
                  </a:lnTo>
                  <a:lnTo>
                    <a:pt x="43" y="482"/>
                  </a:lnTo>
                  <a:lnTo>
                    <a:pt x="43" y="480"/>
                  </a:lnTo>
                  <a:lnTo>
                    <a:pt x="40" y="480"/>
                  </a:lnTo>
                  <a:lnTo>
                    <a:pt x="40" y="477"/>
                  </a:lnTo>
                  <a:lnTo>
                    <a:pt x="38" y="477"/>
                  </a:lnTo>
                  <a:lnTo>
                    <a:pt x="38" y="475"/>
                  </a:lnTo>
                  <a:lnTo>
                    <a:pt x="38" y="472"/>
                  </a:lnTo>
                  <a:lnTo>
                    <a:pt x="35" y="472"/>
                  </a:lnTo>
                  <a:lnTo>
                    <a:pt x="33" y="472"/>
                  </a:lnTo>
                  <a:lnTo>
                    <a:pt x="33" y="470"/>
                  </a:lnTo>
                  <a:lnTo>
                    <a:pt x="33" y="467"/>
                  </a:lnTo>
                  <a:lnTo>
                    <a:pt x="33" y="465"/>
                  </a:lnTo>
                  <a:lnTo>
                    <a:pt x="33" y="462"/>
                  </a:lnTo>
                  <a:lnTo>
                    <a:pt x="35" y="462"/>
                  </a:lnTo>
                  <a:lnTo>
                    <a:pt x="35" y="459"/>
                  </a:lnTo>
                  <a:lnTo>
                    <a:pt x="33" y="459"/>
                  </a:lnTo>
                  <a:lnTo>
                    <a:pt x="33" y="457"/>
                  </a:lnTo>
                  <a:lnTo>
                    <a:pt x="33" y="454"/>
                  </a:lnTo>
                  <a:lnTo>
                    <a:pt x="33" y="452"/>
                  </a:lnTo>
                  <a:lnTo>
                    <a:pt x="30" y="452"/>
                  </a:lnTo>
                  <a:lnTo>
                    <a:pt x="28" y="449"/>
                  </a:lnTo>
                  <a:lnTo>
                    <a:pt x="28" y="447"/>
                  </a:lnTo>
                  <a:lnTo>
                    <a:pt x="25" y="447"/>
                  </a:lnTo>
                  <a:lnTo>
                    <a:pt x="25" y="444"/>
                  </a:lnTo>
                  <a:lnTo>
                    <a:pt x="25" y="442"/>
                  </a:lnTo>
                  <a:lnTo>
                    <a:pt x="25" y="439"/>
                  </a:lnTo>
                  <a:lnTo>
                    <a:pt x="23" y="439"/>
                  </a:lnTo>
                  <a:lnTo>
                    <a:pt x="20" y="439"/>
                  </a:lnTo>
                  <a:lnTo>
                    <a:pt x="20" y="442"/>
                  </a:lnTo>
                  <a:lnTo>
                    <a:pt x="20" y="439"/>
                  </a:lnTo>
                  <a:lnTo>
                    <a:pt x="20" y="442"/>
                  </a:lnTo>
                  <a:lnTo>
                    <a:pt x="17" y="442"/>
                  </a:lnTo>
                  <a:lnTo>
                    <a:pt x="15" y="442"/>
                  </a:lnTo>
                  <a:lnTo>
                    <a:pt x="15" y="444"/>
                  </a:lnTo>
                  <a:lnTo>
                    <a:pt x="15" y="447"/>
                  </a:lnTo>
                  <a:lnTo>
                    <a:pt x="12" y="447"/>
                  </a:lnTo>
                  <a:lnTo>
                    <a:pt x="12" y="449"/>
                  </a:lnTo>
                  <a:lnTo>
                    <a:pt x="10" y="449"/>
                  </a:lnTo>
                  <a:lnTo>
                    <a:pt x="7" y="449"/>
                  </a:lnTo>
                  <a:lnTo>
                    <a:pt x="7" y="447"/>
                  </a:lnTo>
                  <a:lnTo>
                    <a:pt x="5" y="447"/>
                  </a:lnTo>
                  <a:lnTo>
                    <a:pt x="2" y="449"/>
                  </a:lnTo>
                  <a:lnTo>
                    <a:pt x="2" y="447"/>
                  </a:lnTo>
                  <a:lnTo>
                    <a:pt x="2" y="449"/>
                  </a:lnTo>
                  <a:lnTo>
                    <a:pt x="2" y="447"/>
                  </a:lnTo>
                  <a:lnTo>
                    <a:pt x="2" y="444"/>
                  </a:lnTo>
                  <a:lnTo>
                    <a:pt x="5" y="444"/>
                  </a:lnTo>
                  <a:lnTo>
                    <a:pt x="5" y="442"/>
                  </a:lnTo>
                  <a:lnTo>
                    <a:pt x="5" y="439"/>
                  </a:lnTo>
                  <a:lnTo>
                    <a:pt x="7" y="439"/>
                  </a:lnTo>
                  <a:lnTo>
                    <a:pt x="7" y="437"/>
                  </a:lnTo>
                  <a:lnTo>
                    <a:pt x="7" y="434"/>
                  </a:lnTo>
                  <a:lnTo>
                    <a:pt x="7" y="432"/>
                  </a:lnTo>
                  <a:lnTo>
                    <a:pt x="7" y="429"/>
                  </a:lnTo>
                  <a:lnTo>
                    <a:pt x="7" y="427"/>
                  </a:lnTo>
                  <a:lnTo>
                    <a:pt x="7" y="424"/>
                  </a:lnTo>
                  <a:lnTo>
                    <a:pt x="7" y="421"/>
                  </a:lnTo>
                  <a:lnTo>
                    <a:pt x="10" y="421"/>
                  </a:lnTo>
                  <a:lnTo>
                    <a:pt x="10" y="419"/>
                  </a:lnTo>
                  <a:lnTo>
                    <a:pt x="10" y="416"/>
                  </a:lnTo>
                  <a:lnTo>
                    <a:pt x="10" y="414"/>
                  </a:lnTo>
                  <a:lnTo>
                    <a:pt x="10" y="411"/>
                  </a:lnTo>
                  <a:lnTo>
                    <a:pt x="10" y="409"/>
                  </a:lnTo>
                  <a:lnTo>
                    <a:pt x="7" y="409"/>
                  </a:lnTo>
                  <a:lnTo>
                    <a:pt x="7" y="406"/>
                  </a:lnTo>
                  <a:lnTo>
                    <a:pt x="10" y="406"/>
                  </a:lnTo>
                  <a:lnTo>
                    <a:pt x="10" y="404"/>
                  </a:lnTo>
                  <a:lnTo>
                    <a:pt x="12" y="404"/>
                  </a:lnTo>
                  <a:lnTo>
                    <a:pt x="12" y="401"/>
                  </a:lnTo>
                  <a:lnTo>
                    <a:pt x="12" y="399"/>
                  </a:lnTo>
                  <a:lnTo>
                    <a:pt x="10" y="399"/>
                  </a:lnTo>
                  <a:lnTo>
                    <a:pt x="12" y="399"/>
                  </a:lnTo>
                  <a:lnTo>
                    <a:pt x="10" y="399"/>
                  </a:lnTo>
                  <a:lnTo>
                    <a:pt x="10" y="396"/>
                  </a:lnTo>
                  <a:lnTo>
                    <a:pt x="7" y="394"/>
                  </a:lnTo>
                  <a:lnTo>
                    <a:pt x="5" y="394"/>
                  </a:lnTo>
                  <a:lnTo>
                    <a:pt x="5" y="391"/>
                  </a:lnTo>
                  <a:lnTo>
                    <a:pt x="5" y="388"/>
                  </a:lnTo>
                  <a:lnTo>
                    <a:pt x="5" y="386"/>
                  </a:lnTo>
                  <a:lnTo>
                    <a:pt x="5" y="383"/>
                  </a:lnTo>
                  <a:lnTo>
                    <a:pt x="5" y="381"/>
                  </a:lnTo>
                  <a:lnTo>
                    <a:pt x="2" y="381"/>
                  </a:lnTo>
                  <a:lnTo>
                    <a:pt x="5" y="381"/>
                  </a:lnTo>
                  <a:lnTo>
                    <a:pt x="5" y="378"/>
                  </a:lnTo>
                  <a:lnTo>
                    <a:pt x="2" y="378"/>
                  </a:lnTo>
                  <a:lnTo>
                    <a:pt x="2" y="376"/>
                  </a:lnTo>
                  <a:lnTo>
                    <a:pt x="2" y="373"/>
                  </a:lnTo>
                  <a:lnTo>
                    <a:pt x="2" y="371"/>
                  </a:lnTo>
                  <a:lnTo>
                    <a:pt x="0" y="371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lnTo>
                    <a:pt x="0" y="366"/>
                  </a:lnTo>
                  <a:lnTo>
                    <a:pt x="2" y="366"/>
                  </a:lnTo>
                  <a:lnTo>
                    <a:pt x="2" y="363"/>
                  </a:lnTo>
                  <a:lnTo>
                    <a:pt x="2" y="361"/>
                  </a:lnTo>
                  <a:lnTo>
                    <a:pt x="5" y="361"/>
                  </a:lnTo>
                  <a:lnTo>
                    <a:pt x="5" y="358"/>
                  </a:lnTo>
                  <a:lnTo>
                    <a:pt x="7" y="358"/>
                  </a:lnTo>
                  <a:lnTo>
                    <a:pt x="7" y="355"/>
                  </a:lnTo>
                  <a:lnTo>
                    <a:pt x="10" y="355"/>
                  </a:lnTo>
                  <a:lnTo>
                    <a:pt x="10" y="353"/>
                  </a:lnTo>
                  <a:lnTo>
                    <a:pt x="10" y="350"/>
                  </a:lnTo>
                  <a:lnTo>
                    <a:pt x="12" y="350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15" y="345"/>
                  </a:lnTo>
                  <a:lnTo>
                    <a:pt x="12" y="345"/>
                  </a:lnTo>
                  <a:lnTo>
                    <a:pt x="15" y="345"/>
                  </a:lnTo>
                  <a:lnTo>
                    <a:pt x="15" y="343"/>
                  </a:lnTo>
                  <a:lnTo>
                    <a:pt x="15" y="340"/>
                  </a:lnTo>
                  <a:lnTo>
                    <a:pt x="15" y="338"/>
                  </a:lnTo>
                  <a:lnTo>
                    <a:pt x="17" y="338"/>
                  </a:lnTo>
                  <a:lnTo>
                    <a:pt x="17" y="335"/>
                  </a:lnTo>
                  <a:lnTo>
                    <a:pt x="17" y="333"/>
                  </a:lnTo>
                  <a:lnTo>
                    <a:pt x="17" y="330"/>
                  </a:lnTo>
                  <a:lnTo>
                    <a:pt x="20" y="330"/>
                  </a:lnTo>
                  <a:lnTo>
                    <a:pt x="20" y="328"/>
                  </a:lnTo>
                  <a:lnTo>
                    <a:pt x="23" y="328"/>
                  </a:lnTo>
                  <a:lnTo>
                    <a:pt x="23" y="325"/>
                  </a:lnTo>
                  <a:lnTo>
                    <a:pt x="25" y="323"/>
                  </a:lnTo>
                  <a:lnTo>
                    <a:pt x="23" y="323"/>
                  </a:lnTo>
                  <a:lnTo>
                    <a:pt x="25" y="323"/>
                  </a:lnTo>
                  <a:lnTo>
                    <a:pt x="25" y="320"/>
                  </a:lnTo>
                  <a:lnTo>
                    <a:pt x="25" y="317"/>
                  </a:lnTo>
                  <a:lnTo>
                    <a:pt x="25" y="315"/>
                  </a:lnTo>
                  <a:lnTo>
                    <a:pt x="25" y="312"/>
                  </a:lnTo>
                  <a:lnTo>
                    <a:pt x="25" y="310"/>
                  </a:lnTo>
                  <a:lnTo>
                    <a:pt x="28" y="310"/>
                  </a:lnTo>
                  <a:lnTo>
                    <a:pt x="28" y="307"/>
                  </a:lnTo>
                  <a:lnTo>
                    <a:pt x="28" y="305"/>
                  </a:lnTo>
                  <a:lnTo>
                    <a:pt x="28" y="302"/>
                  </a:lnTo>
                  <a:lnTo>
                    <a:pt x="30" y="302"/>
                  </a:lnTo>
                  <a:lnTo>
                    <a:pt x="30" y="300"/>
                  </a:lnTo>
                  <a:lnTo>
                    <a:pt x="30" y="297"/>
                  </a:lnTo>
                  <a:lnTo>
                    <a:pt x="30" y="295"/>
                  </a:lnTo>
                  <a:lnTo>
                    <a:pt x="33" y="295"/>
                  </a:lnTo>
                  <a:lnTo>
                    <a:pt x="30" y="295"/>
                  </a:lnTo>
                  <a:lnTo>
                    <a:pt x="33" y="295"/>
                  </a:lnTo>
                  <a:lnTo>
                    <a:pt x="35" y="295"/>
                  </a:lnTo>
                  <a:lnTo>
                    <a:pt x="35" y="292"/>
                  </a:lnTo>
                  <a:lnTo>
                    <a:pt x="35" y="290"/>
                  </a:lnTo>
                  <a:lnTo>
                    <a:pt x="35" y="292"/>
                  </a:lnTo>
                  <a:lnTo>
                    <a:pt x="38" y="292"/>
                  </a:lnTo>
                  <a:lnTo>
                    <a:pt x="38" y="290"/>
                  </a:lnTo>
                  <a:lnTo>
                    <a:pt x="40" y="290"/>
                  </a:lnTo>
                  <a:lnTo>
                    <a:pt x="43" y="287"/>
                  </a:lnTo>
                  <a:lnTo>
                    <a:pt x="45" y="287"/>
                  </a:lnTo>
                  <a:lnTo>
                    <a:pt x="48" y="287"/>
                  </a:lnTo>
                  <a:lnTo>
                    <a:pt x="48" y="284"/>
                  </a:lnTo>
                  <a:lnTo>
                    <a:pt x="50" y="284"/>
                  </a:lnTo>
                  <a:lnTo>
                    <a:pt x="53" y="284"/>
                  </a:lnTo>
                  <a:lnTo>
                    <a:pt x="55" y="284"/>
                  </a:lnTo>
                  <a:lnTo>
                    <a:pt x="58" y="284"/>
                  </a:lnTo>
                  <a:lnTo>
                    <a:pt x="58" y="282"/>
                  </a:lnTo>
                  <a:lnTo>
                    <a:pt x="61" y="282"/>
                  </a:lnTo>
                  <a:lnTo>
                    <a:pt x="63" y="282"/>
                  </a:lnTo>
                  <a:lnTo>
                    <a:pt x="63" y="279"/>
                  </a:lnTo>
                  <a:lnTo>
                    <a:pt x="66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71" y="277"/>
                  </a:lnTo>
                  <a:lnTo>
                    <a:pt x="73" y="277"/>
                  </a:lnTo>
                  <a:lnTo>
                    <a:pt x="76" y="277"/>
                  </a:lnTo>
                  <a:lnTo>
                    <a:pt x="78" y="277"/>
                  </a:lnTo>
                  <a:lnTo>
                    <a:pt x="78" y="274"/>
                  </a:lnTo>
                  <a:lnTo>
                    <a:pt x="81" y="274"/>
                  </a:lnTo>
                  <a:lnTo>
                    <a:pt x="81" y="272"/>
                  </a:lnTo>
                  <a:lnTo>
                    <a:pt x="83" y="272"/>
                  </a:lnTo>
                  <a:lnTo>
                    <a:pt x="83" y="269"/>
                  </a:lnTo>
                  <a:lnTo>
                    <a:pt x="83" y="267"/>
                  </a:lnTo>
                  <a:lnTo>
                    <a:pt x="86" y="267"/>
                  </a:lnTo>
                  <a:lnTo>
                    <a:pt x="88" y="267"/>
                  </a:lnTo>
                  <a:lnTo>
                    <a:pt x="88" y="264"/>
                  </a:lnTo>
                  <a:lnTo>
                    <a:pt x="91" y="264"/>
                  </a:lnTo>
                  <a:lnTo>
                    <a:pt x="94" y="264"/>
                  </a:lnTo>
                  <a:lnTo>
                    <a:pt x="94" y="262"/>
                  </a:lnTo>
                  <a:lnTo>
                    <a:pt x="96" y="262"/>
                  </a:lnTo>
                  <a:lnTo>
                    <a:pt x="99" y="262"/>
                  </a:lnTo>
                  <a:lnTo>
                    <a:pt x="101" y="262"/>
                  </a:lnTo>
                  <a:lnTo>
                    <a:pt x="101" y="259"/>
                  </a:lnTo>
                  <a:lnTo>
                    <a:pt x="101" y="257"/>
                  </a:lnTo>
                  <a:lnTo>
                    <a:pt x="104" y="257"/>
                  </a:lnTo>
                  <a:lnTo>
                    <a:pt x="104" y="254"/>
                  </a:lnTo>
                  <a:lnTo>
                    <a:pt x="106" y="251"/>
                  </a:lnTo>
                  <a:lnTo>
                    <a:pt x="106" y="249"/>
                  </a:lnTo>
                  <a:lnTo>
                    <a:pt x="109" y="249"/>
                  </a:lnTo>
                  <a:lnTo>
                    <a:pt x="109" y="246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1" y="241"/>
                  </a:lnTo>
                  <a:lnTo>
                    <a:pt x="114" y="241"/>
                  </a:lnTo>
                  <a:lnTo>
                    <a:pt x="114" y="244"/>
                  </a:lnTo>
                  <a:lnTo>
                    <a:pt x="114" y="241"/>
                  </a:lnTo>
                  <a:lnTo>
                    <a:pt x="116" y="241"/>
                  </a:lnTo>
                  <a:lnTo>
                    <a:pt x="116" y="239"/>
                  </a:lnTo>
                  <a:lnTo>
                    <a:pt x="119" y="239"/>
                  </a:lnTo>
                  <a:lnTo>
                    <a:pt x="121" y="239"/>
                  </a:lnTo>
                  <a:lnTo>
                    <a:pt x="121" y="241"/>
                  </a:lnTo>
                  <a:lnTo>
                    <a:pt x="124" y="239"/>
                  </a:lnTo>
                  <a:lnTo>
                    <a:pt x="126" y="239"/>
                  </a:lnTo>
                  <a:lnTo>
                    <a:pt x="129" y="239"/>
                  </a:lnTo>
                  <a:lnTo>
                    <a:pt x="129" y="236"/>
                  </a:lnTo>
                  <a:lnTo>
                    <a:pt x="132" y="236"/>
                  </a:lnTo>
                  <a:lnTo>
                    <a:pt x="134" y="236"/>
                  </a:lnTo>
                  <a:lnTo>
                    <a:pt x="137" y="236"/>
                  </a:lnTo>
                  <a:lnTo>
                    <a:pt x="139" y="236"/>
                  </a:lnTo>
                  <a:lnTo>
                    <a:pt x="142" y="239"/>
                  </a:lnTo>
                  <a:lnTo>
                    <a:pt x="144" y="239"/>
                  </a:lnTo>
                  <a:lnTo>
                    <a:pt x="144" y="241"/>
                  </a:lnTo>
                  <a:lnTo>
                    <a:pt x="147" y="241"/>
                  </a:lnTo>
                  <a:lnTo>
                    <a:pt x="149" y="244"/>
                  </a:lnTo>
                  <a:lnTo>
                    <a:pt x="152" y="244"/>
                  </a:lnTo>
                  <a:lnTo>
                    <a:pt x="154" y="244"/>
                  </a:lnTo>
                  <a:lnTo>
                    <a:pt x="157" y="244"/>
                  </a:lnTo>
                  <a:lnTo>
                    <a:pt x="157" y="241"/>
                  </a:lnTo>
                  <a:lnTo>
                    <a:pt x="159" y="241"/>
                  </a:lnTo>
                  <a:lnTo>
                    <a:pt x="162" y="241"/>
                  </a:lnTo>
                  <a:lnTo>
                    <a:pt x="165" y="241"/>
                  </a:lnTo>
                  <a:lnTo>
                    <a:pt x="167" y="241"/>
                  </a:lnTo>
                  <a:lnTo>
                    <a:pt x="170" y="241"/>
                  </a:lnTo>
                  <a:lnTo>
                    <a:pt x="172" y="241"/>
                  </a:lnTo>
                  <a:lnTo>
                    <a:pt x="172" y="239"/>
                  </a:lnTo>
                  <a:lnTo>
                    <a:pt x="175" y="239"/>
                  </a:lnTo>
                  <a:lnTo>
                    <a:pt x="177" y="241"/>
                  </a:lnTo>
                  <a:lnTo>
                    <a:pt x="177" y="239"/>
                  </a:lnTo>
                  <a:lnTo>
                    <a:pt x="180" y="239"/>
                  </a:lnTo>
                  <a:lnTo>
                    <a:pt x="180" y="236"/>
                  </a:lnTo>
                  <a:lnTo>
                    <a:pt x="182" y="236"/>
                  </a:lnTo>
                  <a:lnTo>
                    <a:pt x="182" y="234"/>
                  </a:lnTo>
                  <a:lnTo>
                    <a:pt x="182" y="231"/>
                  </a:lnTo>
                  <a:lnTo>
                    <a:pt x="185" y="231"/>
                  </a:lnTo>
                  <a:lnTo>
                    <a:pt x="185" y="229"/>
                  </a:lnTo>
                  <a:lnTo>
                    <a:pt x="185" y="226"/>
                  </a:lnTo>
                  <a:lnTo>
                    <a:pt x="185" y="224"/>
                  </a:lnTo>
                  <a:lnTo>
                    <a:pt x="185" y="221"/>
                  </a:lnTo>
                  <a:lnTo>
                    <a:pt x="185" y="219"/>
                  </a:lnTo>
                  <a:lnTo>
                    <a:pt x="187" y="219"/>
                  </a:lnTo>
                  <a:lnTo>
                    <a:pt x="187" y="216"/>
                  </a:lnTo>
                  <a:lnTo>
                    <a:pt x="187" y="213"/>
                  </a:lnTo>
                  <a:lnTo>
                    <a:pt x="187" y="211"/>
                  </a:lnTo>
                  <a:lnTo>
                    <a:pt x="187" y="208"/>
                  </a:lnTo>
                  <a:lnTo>
                    <a:pt x="185" y="208"/>
                  </a:lnTo>
                  <a:lnTo>
                    <a:pt x="182" y="208"/>
                  </a:lnTo>
                  <a:lnTo>
                    <a:pt x="182" y="206"/>
                  </a:lnTo>
                  <a:lnTo>
                    <a:pt x="180" y="206"/>
                  </a:lnTo>
                  <a:lnTo>
                    <a:pt x="180" y="203"/>
                  </a:lnTo>
                  <a:lnTo>
                    <a:pt x="180" y="201"/>
                  </a:lnTo>
                  <a:lnTo>
                    <a:pt x="177" y="201"/>
                  </a:lnTo>
                  <a:lnTo>
                    <a:pt x="175" y="201"/>
                  </a:lnTo>
                  <a:lnTo>
                    <a:pt x="175" y="198"/>
                  </a:lnTo>
                  <a:lnTo>
                    <a:pt x="172" y="198"/>
                  </a:lnTo>
                  <a:lnTo>
                    <a:pt x="175" y="196"/>
                  </a:lnTo>
                  <a:lnTo>
                    <a:pt x="175" y="193"/>
                  </a:lnTo>
                  <a:lnTo>
                    <a:pt x="172" y="193"/>
                  </a:lnTo>
                  <a:lnTo>
                    <a:pt x="172" y="191"/>
                  </a:lnTo>
                  <a:lnTo>
                    <a:pt x="172" y="188"/>
                  </a:lnTo>
                  <a:lnTo>
                    <a:pt x="172" y="186"/>
                  </a:lnTo>
                  <a:lnTo>
                    <a:pt x="172" y="183"/>
                  </a:lnTo>
                  <a:lnTo>
                    <a:pt x="172" y="180"/>
                  </a:lnTo>
                  <a:lnTo>
                    <a:pt x="172" y="178"/>
                  </a:lnTo>
                  <a:lnTo>
                    <a:pt x="172" y="180"/>
                  </a:lnTo>
                  <a:lnTo>
                    <a:pt x="172" y="178"/>
                  </a:lnTo>
                  <a:lnTo>
                    <a:pt x="172" y="175"/>
                  </a:lnTo>
                  <a:lnTo>
                    <a:pt x="172" y="173"/>
                  </a:lnTo>
                  <a:lnTo>
                    <a:pt x="172" y="170"/>
                  </a:lnTo>
                  <a:lnTo>
                    <a:pt x="175" y="170"/>
                  </a:lnTo>
                  <a:lnTo>
                    <a:pt x="177" y="170"/>
                  </a:lnTo>
                  <a:lnTo>
                    <a:pt x="177" y="168"/>
                  </a:lnTo>
                  <a:lnTo>
                    <a:pt x="177" y="165"/>
                  </a:lnTo>
                  <a:lnTo>
                    <a:pt x="180" y="165"/>
                  </a:lnTo>
                  <a:lnTo>
                    <a:pt x="180" y="163"/>
                  </a:lnTo>
                  <a:lnTo>
                    <a:pt x="182" y="160"/>
                  </a:lnTo>
                  <a:lnTo>
                    <a:pt x="182" y="158"/>
                  </a:lnTo>
                  <a:lnTo>
                    <a:pt x="185" y="158"/>
                  </a:lnTo>
                  <a:lnTo>
                    <a:pt x="187" y="158"/>
                  </a:lnTo>
                  <a:lnTo>
                    <a:pt x="187" y="155"/>
                  </a:lnTo>
                  <a:lnTo>
                    <a:pt x="190" y="153"/>
                  </a:lnTo>
                  <a:lnTo>
                    <a:pt x="190" y="150"/>
                  </a:lnTo>
                  <a:lnTo>
                    <a:pt x="187" y="150"/>
                  </a:lnTo>
                  <a:lnTo>
                    <a:pt x="190" y="147"/>
                  </a:lnTo>
                  <a:lnTo>
                    <a:pt x="190" y="145"/>
                  </a:lnTo>
                  <a:lnTo>
                    <a:pt x="190" y="142"/>
                  </a:lnTo>
                  <a:lnTo>
                    <a:pt x="190" y="140"/>
                  </a:lnTo>
                  <a:lnTo>
                    <a:pt x="187" y="140"/>
                  </a:lnTo>
                  <a:lnTo>
                    <a:pt x="187" y="137"/>
                  </a:lnTo>
                  <a:lnTo>
                    <a:pt x="187" y="135"/>
                  </a:lnTo>
                  <a:lnTo>
                    <a:pt x="185" y="132"/>
                  </a:lnTo>
                  <a:lnTo>
                    <a:pt x="187" y="132"/>
                  </a:lnTo>
                  <a:lnTo>
                    <a:pt x="185" y="130"/>
                  </a:lnTo>
                  <a:lnTo>
                    <a:pt x="185" y="127"/>
                  </a:lnTo>
                  <a:lnTo>
                    <a:pt x="185" y="125"/>
                  </a:lnTo>
                  <a:lnTo>
                    <a:pt x="182" y="125"/>
                  </a:lnTo>
                  <a:lnTo>
                    <a:pt x="180" y="122"/>
                  </a:lnTo>
                  <a:lnTo>
                    <a:pt x="182" y="120"/>
                  </a:lnTo>
                  <a:lnTo>
                    <a:pt x="182" y="117"/>
                  </a:lnTo>
                  <a:lnTo>
                    <a:pt x="180" y="117"/>
                  </a:lnTo>
                  <a:lnTo>
                    <a:pt x="180" y="115"/>
                  </a:lnTo>
                  <a:lnTo>
                    <a:pt x="182" y="115"/>
                  </a:lnTo>
                  <a:lnTo>
                    <a:pt x="182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7"/>
                  </a:lnTo>
                  <a:lnTo>
                    <a:pt x="187" y="107"/>
                  </a:lnTo>
                  <a:lnTo>
                    <a:pt x="187" y="104"/>
                  </a:lnTo>
                  <a:lnTo>
                    <a:pt x="185" y="104"/>
                  </a:lnTo>
                  <a:lnTo>
                    <a:pt x="185" y="102"/>
                  </a:lnTo>
                  <a:lnTo>
                    <a:pt x="185" y="99"/>
                  </a:lnTo>
                  <a:lnTo>
                    <a:pt x="182" y="99"/>
                  </a:lnTo>
                  <a:lnTo>
                    <a:pt x="180" y="99"/>
                  </a:lnTo>
                  <a:lnTo>
                    <a:pt x="180" y="97"/>
                  </a:lnTo>
                  <a:lnTo>
                    <a:pt x="180" y="94"/>
                  </a:lnTo>
                  <a:lnTo>
                    <a:pt x="180" y="92"/>
                  </a:lnTo>
                  <a:lnTo>
                    <a:pt x="180" y="89"/>
                  </a:lnTo>
                  <a:lnTo>
                    <a:pt x="182" y="87"/>
                  </a:lnTo>
                  <a:lnTo>
                    <a:pt x="182" y="84"/>
                  </a:lnTo>
                  <a:lnTo>
                    <a:pt x="185" y="84"/>
                  </a:lnTo>
                  <a:lnTo>
                    <a:pt x="182" y="84"/>
                  </a:lnTo>
                  <a:lnTo>
                    <a:pt x="185" y="84"/>
                  </a:lnTo>
                  <a:lnTo>
                    <a:pt x="185" y="82"/>
                  </a:lnTo>
                  <a:lnTo>
                    <a:pt x="187" y="82"/>
                  </a:lnTo>
                  <a:lnTo>
                    <a:pt x="187" y="79"/>
                  </a:lnTo>
                  <a:lnTo>
                    <a:pt x="187" y="76"/>
                  </a:lnTo>
                  <a:lnTo>
                    <a:pt x="187" y="74"/>
                  </a:lnTo>
                  <a:lnTo>
                    <a:pt x="190" y="74"/>
                  </a:lnTo>
                  <a:lnTo>
                    <a:pt x="190" y="76"/>
                  </a:lnTo>
                  <a:lnTo>
                    <a:pt x="190" y="74"/>
                  </a:lnTo>
                  <a:lnTo>
                    <a:pt x="192" y="71"/>
                  </a:lnTo>
                  <a:lnTo>
                    <a:pt x="195" y="71"/>
                  </a:lnTo>
                  <a:lnTo>
                    <a:pt x="195" y="69"/>
                  </a:lnTo>
                  <a:lnTo>
                    <a:pt x="195" y="66"/>
                  </a:lnTo>
                  <a:lnTo>
                    <a:pt x="197" y="64"/>
                  </a:lnTo>
                  <a:lnTo>
                    <a:pt x="197" y="61"/>
                  </a:lnTo>
                  <a:lnTo>
                    <a:pt x="197" y="59"/>
                  </a:lnTo>
                  <a:lnTo>
                    <a:pt x="197" y="56"/>
                  </a:lnTo>
                  <a:lnTo>
                    <a:pt x="197" y="54"/>
                  </a:lnTo>
                  <a:lnTo>
                    <a:pt x="200" y="54"/>
                  </a:lnTo>
                  <a:lnTo>
                    <a:pt x="200" y="51"/>
                  </a:lnTo>
                  <a:lnTo>
                    <a:pt x="203" y="51"/>
                  </a:lnTo>
                  <a:lnTo>
                    <a:pt x="203" y="49"/>
                  </a:lnTo>
                  <a:lnTo>
                    <a:pt x="205" y="49"/>
                  </a:lnTo>
                  <a:lnTo>
                    <a:pt x="205" y="46"/>
                  </a:lnTo>
                  <a:lnTo>
                    <a:pt x="208" y="43"/>
                  </a:lnTo>
                  <a:lnTo>
                    <a:pt x="210" y="43"/>
                  </a:lnTo>
                  <a:lnTo>
                    <a:pt x="210" y="46"/>
                  </a:lnTo>
                  <a:lnTo>
                    <a:pt x="210" y="43"/>
                  </a:lnTo>
                  <a:lnTo>
                    <a:pt x="213" y="43"/>
                  </a:lnTo>
                  <a:lnTo>
                    <a:pt x="215" y="43"/>
                  </a:lnTo>
                  <a:lnTo>
                    <a:pt x="218" y="43"/>
                  </a:lnTo>
                  <a:lnTo>
                    <a:pt x="218" y="41"/>
                  </a:lnTo>
                  <a:lnTo>
                    <a:pt x="220" y="43"/>
                  </a:lnTo>
                  <a:lnTo>
                    <a:pt x="223" y="41"/>
                  </a:lnTo>
                  <a:lnTo>
                    <a:pt x="225" y="41"/>
                  </a:lnTo>
                  <a:lnTo>
                    <a:pt x="225" y="38"/>
                  </a:lnTo>
                  <a:lnTo>
                    <a:pt x="228" y="38"/>
                  </a:lnTo>
                  <a:lnTo>
                    <a:pt x="230" y="36"/>
                  </a:lnTo>
                  <a:lnTo>
                    <a:pt x="230" y="33"/>
                  </a:lnTo>
                  <a:lnTo>
                    <a:pt x="233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3" y="31"/>
                  </a:lnTo>
                  <a:lnTo>
                    <a:pt x="236" y="31"/>
                  </a:lnTo>
                  <a:lnTo>
                    <a:pt x="238" y="31"/>
                  </a:lnTo>
                  <a:lnTo>
                    <a:pt x="238" y="28"/>
                  </a:lnTo>
                  <a:lnTo>
                    <a:pt x="238" y="26"/>
                  </a:lnTo>
                  <a:lnTo>
                    <a:pt x="241" y="26"/>
                  </a:lnTo>
                  <a:lnTo>
                    <a:pt x="241" y="28"/>
                  </a:lnTo>
                  <a:lnTo>
                    <a:pt x="241" y="26"/>
                  </a:lnTo>
                  <a:lnTo>
                    <a:pt x="241" y="23"/>
                  </a:lnTo>
                  <a:lnTo>
                    <a:pt x="243" y="23"/>
                  </a:lnTo>
                  <a:lnTo>
                    <a:pt x="241" y="23"/>
                  </a:lnTo>
                  <a:lnTo>
                    <a:pt x="243" y="23"/>
                  </a:lnTo>
                  <a:lnTo>
                    <a:pt x="243" y="21"/>
                  </a:lnTo>
                  <a:lnTo>
                    <a:pt x="246" y="21"/>
                  </a:lnTo>
                  <a:lnTo>
                    <a:pt x="246" y="18"/>
                  </a:lnTo>
                  <a:lnTo>
                    <a:pt x="248" y="18"/>
                  </a:lnTo>
                  <a:lnTo>
                    <a:pt x="248" y="16"/>
                  </a:lnTo>
                  <a:lnTo>
                    <a:pt x="248" y="13"/>
                  </a:lnTo>
                  <a:lnTo>
                    <a:pt x="251" y="13"/>
                  </a:lnTo>
                  <a:lnTo>
                    <a:pt x="248" y="13"/>
                  </a:lnTo>
                  <a:lnTo>
                    <a:pt x="248" y="10"/>
                  </a:lnTo>
                  <a:lnTo>
                    <a:pt x="246" y="10"/>
                  </a:lnTo>
                  <a:lnTo>
                    <a:pt x="246" y="8"/>
                  </a:lnTo>
                  <a:lnTo>
                    <a:pt x="246" y="5"/>
                  </a:lnTo>
                  <a:lnTo>
                    <a:pt x="246" y="3"/>
                  </a:lnTo>
                  <a:lnTo>
                    <a:pt x="248" y="0"/>
                  </a:lnTo>
                  <a:lnTo>
                    <a:pt x="251" y="3"/>
                  </a:lnTo>
                  <a:lnTo>
                    <a:pt x="253" y="3"/>
                  </a:lnTo>
                  <a:lnTo>
                    <a:pt x="253" y="5"/>
                  </a:lnTo>
                  <a:lnTo>
                    <a:pt x="256" y="5"/>
                  </a:lnTo>
                  <a:lnTo>
                    <a:pt x="258" y="8"/>
                  </a:lnTo>
                  <a:lnTo>
                    <a:pt x="256" y="8"/>
                  </a:lnTo>
                  <a:lnTo>
                    <a:pt x="258" y="8"/>
                  </a:lnTo>
                  <a:lnTo>
                    <a:pt x="261" y="10"/>
                  </a:lnTo>
                  <a:lnTo>
                    <a:pt x="263" y="10"/>
                  </a:lnTo>
                  <a:lnTo>
                    <a:pt x="266" y="10"/>
                  </a:lnTo>
                  <a:lnTo>
                    <a:pt x="268" y="10"/>
                  </a:lnTo>
                  <a:lnTo>
                    <a:pt x="271" y="10"/>
                  </a:lnTo>
                  <a:lnTo>
                    <a:pt x="274" y="10"/>
                  </a:lnTo>
                  <a:lnTo>
                    <a:pt x="276" y="10"/>
                  </a:lnTo>
                  <a:lnTo>
                    <a:pt x="279" y="13"/>
                  </a:lnTo>
                  <a:lnTo>
                    <a:pt x="276" y="13"/>
                  </a:lnTo>
                  <a:lnTo>
                    <a:pt x="276" y="16"/>
                  </a:lnTo>
                  <a:lnTo>
                    <a:pt x="279" y="16"/>
                  </a:lnTo>
                  <a:lnTo>
                    <a:pt x="279" y="13"/>
                  </a:lnTo>
                  <a:lnTo>
                    <a:pt x="279" y="16"/>
                  </a:lnTo>
                  <a:lnTo>
                    <a:pt x="279" y="13"/>
                  </a:lnTo>
                  <a:lnTo>
                    <a:pt x="279" y="16"/>
                  </a:lnTo>
                  <a:lnTo>
                    <a:pt x="279" y="13"/>
                  </a:lnTo>
                  <a:lnTo>
                    <a:pt x="281" y="13"/>
                  </a:lnTo>
                  <a:lnTo>
                    <a:pt x="281" y="16"/>
                  </a:lnTo>
                  <a:lnTo>
                    <a:pt x="281" y="18"/>
                  </a:lnTo>
                  <a:lnTo>
                    <a:pt x="281" y="21"/>
                  </a:lnTo>
                  <a:lnTo>
                    <a:pt x="281" y="23"/>
                  </a:lnTo>
                  <a:lnTo>
                    <a:pt x="279" y="23"/>
                  </a:lnTo>
                  <a:lnTo>
                    <a:pt x="279" y="26"/>
                  </a:lnTo>
                  <a:lnTo>
                    <a:pt x="274" y="3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277" name="Freeform 636"/>
            <p:cNvSpPr>
              <a:spLocks/>
            </p:cNvSpPr>
            <p:nvPr/>
          </p:nvSpPr>
          <p:spPr bwMode="auto">
            <a:xfrm>
              <a:off x="7509965" y="2676489"/>
              <a:ext cx="283826" cy="170296"/>
            </a:xfrm>
            <a:custGeom>
              <a:avLst/>
              <a:gdLst>
                <a:gd name="T0" fmla="*/ 5 w 215"/>
                <a:gd name="T1" fmla="*/ 78 h 129"/>
                <a:gd name="T2" fmla="*/ 13 w 215"/>
                <a:gd name="T3" fmla="*/ 73 h 129"/>
                <a:gd name="T4" fmla="*/ 20 w 215"/>
                <a:gd name="T5" fmla="*/ 68 h 129"/>
                <a:gd name="T6" fmla="*/ 28 w 215"/>
                <a:gd name="T7" fmla="*/ 63 h 129"/>
                <a:gd name="T8" fmla="*/ 30 w 215"/>
                <a:gd name="T9" fmla="*/ 50 h 129"/>
                <a:gd name="T10" fmla="*/ 35 w 215"/>
                <a:gd name="T11" fmla="*/ 38 h 129"/>
                <a:gd name="T12" fmla="*/ 46 w 215"/>
                <a:gd name="T13" fmla="*/ 30 h 129"/>
                <a:gd name="T14" fmla="*/ 68 w 215"/>
                <a:gd name="T15" fmla="*/ 2 h 129"/>
                <a:gd name="T16" fmla="*/ 86 w 215"/>
                <a:gd name="T17" fmla="*/ 7 h 129"/>
                <a:gd name="T18" fmla="*/ 94 w 215"/>
                <a:gd name="T19" fmla="*/ 5 h 129"/>
                <a:gd name="T20" fmla="*/ 109 w 215"/>
                <a:gd name="T21" fmla="*/ 15 h 129"/>
                <a:gd name="T22" fmla="*/ 111 w 215"/>
                <a:gd name="T23" fmla="*/ 15 h 129"/>
                <a:gd name="T24" fmla="*/ 114 w 215"/>
                <a:gd name="T25" fmla="*/ 15 h 129"/>
                <a:gd name="T26" fmla="*/ 119 w 215"/>
                <a:gd name="T27" fmla="*/ 15 h 129"/>
                <a:gd name="T28" fmla="*/ 134 w 215"/>
                <a:gd name="T29" fmla="*/ 17 h 129"/>
                <a:gd name="T30" fmla="*/ 139 w 215"/>
                <a:gd name="T31" fmla="*/ 17 h 129"/>
                <a:gd name="T32" fmla="*/ 147 w 215"/>
                <a:gd name="T33" fmla="*/ 15 h 129"/>
                <a:gd name="T34" fmla="*/ 162 w 215"/>
                <a:gd name="T35" fmla="*/ 15 h 129"/>
                <a:gd name="T36" fmla="*/ 175 w 215"/>
                <a:gd name="T37" fmla="*/ 17 h 129"/>
                <a:gd name="T38" fmla="*/ 188 w 215"/>
                <a:gd name="T39" fmla="*/ 22 h 129"/>
                <a:gd name="T40" fmla="*/ 195 w 215"/>
                <a:gd name="T41" fmla="*/ 35 h 129"/>
                <a:gd name="T42" fmla="*/ 200 w 215"/>
                <a:gd name="T43" fmla="*/ 48 h 129"/>
                <a:gd name="T44" fmla="*/ 203 w 215"/>
                <a:gd name="T45" fmla="*/ 58 h 129"/>
                <a:gd name="T46" fmla="*/ 205 w 215"/>
                <a:gd name="T47" fmla="*/ 68 h 129"/>
                <a:gd name="T48" fmla="*/ 208 w 215"/>
                <a:gd name="T49" fmla="*/ 81 h 129"/>
                <a:gd name="T50" fmla="*/ 210 w 215"/>
                <a:gd name="T51" fmla="*/ 91 h 129"/>
                <a:gd name="T52" fmla="*/ 215 w 215"/>
                <a:gd name="T53" fmla="*/ 99 h 129"/>
                <a:gd name="T54" fmla="*/ 203 w 215"/>
                <a:gd name="T55" fmla="*/ 104 h 129"/>
                <a:gd name="T56" fmla="*/ 188 w 215"/>
                <a:gd name="T57" fmla="*/ 99 h 129"/>
                <a:gd name="T58" fmla="*/ 172 w 215"/>
                <a:gd name="T59" fmla="*/ 96 h 129"/>
                <a:gd name="T60" fmla="*/ 157 w 215"/>
                <a:gd name="T61" fmla="*/ 99 h 129"/>
                <a:gd name="T62" fmla="*/ 147 w 215"/>
                <a:gd name="T63" fmla="*/ 96 h 129"/>
                <a:gd name="T64" fmla="*/ 137 w 215"/>
                <a:gd name="T65" fmla="*/ 86 h 129"/>
                <a:gd name="T66" fmla="*/ 124 w 215"/>
                <a:gd name="T67" fmla="*/ 94 h 129"/>
                <a:gd name="T68" fmla="*/ 129 w 215"/>
                <a:gd name="T69" fmla="*/ 104 h 129"/>
                <a:gd name="T70" fmla="*/ 124 w 215"/>
                <a:gd name="T71" fmla="*/ 106 h 129"/>
                <a:gd name="T72" fmla="*/ 124 w 215"/>
                <a:gd name="T73" fmla="*/ 116 h 129"/>
                <a:gd name="T74" fmla="*/ 117 w 215"/>
                <a:gd name="T75" fmla="*/ 126 h 129"/>
                <a:gd name="T76" fmla="*/ 111 w 215"/>
                <a:gd name="T77" fmla="*/ 129 h 129"/>
                <a:gd name="T78" fmla="*/ 111 w 215"/>
                <a:gd name="T79" fmla="*/ 119 h 129"/>
                <a:gd name="T80" fmla="*/ 109 w 215"/>
                <a:gd name="T81" fmla="*/ 116 h 129"/>
                <a:gd name="T82" fmla="*/ 94 w 215"/>
                <a:gd name="T83" fmla="*/ 111 h 129"/>
                <a:gd name="T84" fmla="*/ 84 w 215"/>
                <a:gd name="T85" fmla="*/ 116 h 129"/>
                <a:gd name="T86" fmla="*/ 73 w 215"/>
                <a:gd name="T87" fmla="*/ 111 h 129"/>
                <a:gd name="T88" fmla="*/ 66 w 215"/>
                <a:gd name="T89" fmla="*/ 101 h 129"/>
                <a:gd name="T90" fmla="*/ 71 w 215"/>
                <a:gd name="T91" fmla="*/ 94 h 129"/>
                <a:gd name="T92" fmla="*/ 84 w 215"/>
                <a:gd name="T93" fmla="*/ 76 h 129"/>
                <a:gd name="T94" fmla="*/ 76 w 215"/>
                <a:gd name="T95" fmla="*/ 73 h 129"/>
                <a:gd name="T96" fmla="*/ 61 w 215"/>
                <a:gd name="T97" fmla="*/ 78 h 129"/>
                <a:gd name="T98" fmla="*/ 51 w 215"/>
                <a:gd name="T99" fmla="*/ 83 h 129"/>
                <a:gd name="T100" fmla="*/ 46 w 215"/>
                <a:gd name="T101" fmla="*/ 88 h 129"/>
                <a:gd name="T102" fmla="*/ 38 w 215"/>
                <a:gd name="T103" fmla="*/ 94 h 129"/>
                <a:gd name="T104" fmla="*/ 33 w 215"/>
                <a:gd name="T105" fmla="*/ 96 h 129"/>
                <a:gd name="T106" fmla="*/ 25 w 215"/>
                <a:gd name="T107" fmla="*/ 99 h 129"/>
                <a:gd name="T108" fmla="*/ 13 w 215"/>
                <a:gd name="T109" fmla="*/ 94 h 129"/>
                <a:gd name="T110" fmla="*/ 2 w 215"/>
                <a:gd name="T111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5" h="129">
                  <a:moveTo>
                    <a:pt x="0" y="88"/>
                  </a:moveTo>
                  <a:lnTo>
                    <a:pt x="0" y="86"/>
                  </a:lnTo>
                  <a:lnTo>
                    <a:pt x="2" y="86"/>
                  </a:lnTo>
                  <a:lnTo>
                    <a:pt x="2" y="83"/>
                  </a:lnTo>
                  <a:lnTo>
                    <a:pt x="2" y="81"/>
                  </a:lnTo>
                  <a:lnTo>
                    <a:pt x="5" y="81"/>
                  </a:lnTo>
                  <a:lnTo>
                    <a:pt x="5" y="78"/>
                  </a:lnTo>
                  <a:lnTo>
                    <a:pt x="8" y="78"/>
                  </a:lnTo>
                  <a:lnTo>
                    <a:pt x="8" y="76"/>
                  </a:lnTo>
                  <a:lnTo>
                    <a:pt x="8" y="73"/>
                  </a:lnTo>
                  <a:lnTo>
                    <a:pt x="10" y="73"/>
                  </a:lnTo>
                  <a:lnTo>
                    <a:pt x="13" y="73"/>
                  </a:lnTo>
                  <a:lnTo>
                    <a:pt x="13" y="76"/>
                  </a:lnTo>
                  <a:lnTo>
                    <a:pt x="13" y="73"/>
                  </a:lnTo>
                  <a:lnTo>
                    <a:pt x="15" y="73"/>
                  </a:lnTo>
                  <a:lnTo>
                    <a:pt x="15" y="76"/>
                  </a:lnTo>
                  <a:lnTo>
                    <a:pt x="18" y="76"/>
                  </a:lnTo>
                  <a:lnTo>
                    <a:pt x="18" y="73"/>
                  </a:lnTo>
                  <a:lnTo>
                    <a:pt x="20" y="73"/>
                  </a:lnTo>
                  <a:lnTo>
                    <a:pt x="20" y="71"/>
                  </a:lnTo>
                  <a:lnTo>
                    <a:pt x="20" y="68"/>
                  </a:lnTo>
                  <a:lnTo>
                    <a:pt x="23" y="68"/>
                  </a:lnTo>
                  <a:lnTo>
                    <a:pt x="23" y="66"/>
                  </a:lnTo>
                  <a:lnTo>
                    <a:pt x="23" y="68"/>
                  </a:lnTo>
                  <a:lnTo>
                    <a:pt x="25" y="68"/>
                  </a:lnTo>
                  <a:lnTo>
                    <a:pt x="25" y="66"/>
                  </a:lnTo>
                  <a:lnTo>
                    <a:pt x="25" y="63"/>
                  </a:lnTo>
                  <a:lnTo>
                    <a:pt x="28" y="63"/>
                  </a:lnTo>
                  <a:lnTo>
                    <a:pt x="28" y="61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33" y="53"/>
                  </a:lnTo>
                  <a:lnTo>
                    <a:pt x="30" y="53"/>
                  </a:lnTo>
                  <a:lnTo>
                    <a:pt x="30" y="50"/>
                  </a:lnTo>
                  <a:lnTo>
                    <a:pt x="30" y="48"/>
                  </a:lnTo>
                  <a:lnTo>
                    <a:pt x="33" y="48"/>
                  </a:lnTo>
                  <a:lnTo>
                    <a:pt x="33" y="45"/>
                  </a:lnTo>
                  <a:lnTo>
                    <a:pt x="35" y="45"/>
                  </a:lnTo>
                  <a:lnTo>
                    <a:pt x="35" y="43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0" y="33"/>
                  </a:lnTo>
                  <a:lnTo>
                    <a:pt x="43" y="33"/>
                  </a:lnTo>
                  <a:lnTo>
                    <a:pt x="43" y="30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8" y="22"/>
                  </a:lnTo>
                  <a:lnTo>
                    <a:pt x="53" y="12"/>
                  </a:lnTo>
                  <a:lnTo>
                    <a:pt x="53" y="10"/>
                  </a:lnTo>
                  <a:lnTo>
                    <a:pt x="56" y="5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3" y="2"/>
                  </a:lnTo>
                  <a:lnTo>
                    <a:pt x="79" y="0"/>
                  </a:lnTo>
                  <a:lnTo>
                    <a:pt x="81" y="2"/>
                  </a:lnTo>
                  <a:lnTo>
                    <a:pt x="81" y="5"/>
                  </a:lnTo>
                  <a:lnTo>
                    <a:pt x="84" y="5"/>
                  </a:lnTo>
                  <a:lnTo>
                    <a:pt x="84" y="7"/>
                  </a:lnTo>
                  <a:lnTo>
                    <a:pt x="86" y="7"/>
                  </a:lnTo>
                  <a:lnTo>
                    <a:pt x="86" y="5"/>
                  </a:lnTo>
                  <a:lnTo>
                    <a:pt x="89" y="5"/>
                  </a:lnTo>
                  <a:lnTo>
                    <a:pt x="89" y="7"/>
                  </a:lnTo>
                  <a:lnTo>
                    <a:pt x="89" y="5"/>
                  </a:lnTo>
                  <a:lnTo>
                    <a:pt x="91" y="7"/>
                  </a:lnTo>
                  <a:lnTo>
                    <a:pt x="94" y="7"/>
                  </a:lnTo>
                  <a:lnTo>
                    <a:pt x="94" y="5"/>
                  </a:lnTo>
                  <a:lnTo>
                    <a:pt x="96" y="7"/>
                  </a:lnTo>
                  <a:lnTo>
                    <a:pt x="96" y="5"/>
                  </a:lnTo>
                  <a:lnTo>
                    <a:pt x="99" y="7"/>
                  </a:lnTo>
                  <a:lnTo>
                    <a:pt x="101" y="7"/>
                  </a:lnTo>
                  <a:lnTo>
                    <a:pt x="104" y="10"/>
                  </a:lnTo>
                  <a:lnTo>
                    <a:pt x="106" y="12"/>
                  </a:lnTo>
                  <a:lnTo>
                    <a:pt x="109" y="15"/>
                  </a:lnTo>
                  <a:lnTo>
                    <a:pt x="106" y="15"/>
                  </a:lnTo>
                  <a:lnTo>
                    <a:pt x="109" y="15"/>
                  </a:lnTo>
                  <a:lnTo>
                    <a:pt x="109" y="12"/>
                  </a:lnTo>
                  <a:lnTo>
                    <a:pt x="109" y="15"/>
                  </a:lnTo>
                  <a:lnTo>
                    <a:pt x="111" y="15"/>
                  </a:lnTo>
                  <a:lnTo>
                    <a:pt x="109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4" y="17"/>
                  </a:lnTo>
                  <a:lnTo>
                    <a:pt x="114" y="15"/>
                  </a:lnTo>
                  <a:lnTo>
                    <a:pt x="114" y="17"/>
                  </a:lnTo>
                  <a:lnTo>
                    <a:pt x="117" y="17"/>
                  </a:lnTo>
                  <a:lnTo>
                    <a:pt x="114" y="17"/>
                  </a:lnTo>
                  <a:lnTo>
                    <a:pt x="114" y="15"/>
                  </a:lnTo>
                  <a:lnTo>
                    <a:pt x="117" y="15"/>
                  </a:lnTo>
                  <a:lnTo>
                    <a:pt x="117" y="17"/>
                  </a:lnTo>
                  <a:lnTo>
                    <a:pt x="117" y="15"/>
                  </a:lnTo>
                  <a:lnTo>
                    <a:pt x="119" y="17"/>
                  </a:lnTo>
                  <a:lnTo>
                    <a:pt x="122" y="17"/>
                  </a:lnTo>
                  <a:lnTo>
                    <a:pt x="119" y="17"/>
                  </a:lnTo>
                  <a:lnTo>
                    <a:pt x="119" y="15"/>
                  </a:lnTo>
                  <a:lnTo>
                    <a:pt x="122" y="15"/>
                  </a:lnTo>
                  <a:lnTo>
                    <a:pt x="124" y="15"/>
                  </a:lnTo>
                  <a:lnTo>
                    <a:pt x="127" y="15"/>
                  </a:lnTo>
                  <a:lnTo>
                    <a:pt x="129" y="15"/>
                  </a:lnTo>
                  <a:lnTo>
                    <a:pt x="132" y="15"/>
                  </a:lnTo>
                  <a:lnTo>
                    <a:pt x="134" y="15"/>
                  </a:lnTo>
                  <a:lnTo>
                    <a:pt x="134" y="17"/>
                  </a:lnTo>
                  <a:lnTo>
                    <a:pt x="137" y="17"/>
                  </a:lnTo>
                  <a:lnTo>
                    <a:pt x="137" y="15"/>
                  </a:lnTo>
                  <a:lnTo>
                    <a:pt x="137" y="17"/>
                  </a:lnTo>
                  <a:lnTo>
                    <a:pt x="137" y="15"/>
                  </a:lnTo>
                  <a:lnTo>
                    <a:pt x="137" y="17"/>
                  </a:lnTo>
                  <a:lnTo>
                    <a:pt x="137" y="15"/>
                  </a:lnTo>
                  <a:lnTo>
                    <a:pt x="139" y="17"/>
                  </a:lnTo>
                  <a:lnTo>
                    <a:pt x="137" y="15"/>
                  </a:lnTo>
                  <a:lnTo>
                    <a:pt x="139" y="15"/>
                  </a:lnTo>
                  <a:lnTo>
                    <a:pt x="137" y="15"/>
                  </a:lnTo>
                  <a:lnTo>
                    <a:pt x="139" y="15"/>
                  </a:lnTo>
                  <a:lnTo>
                    <a:pt x="142" y="15"/>
                  </a:lnTo>
                  <a:lnTo>
                    <a:pt x="144" y="15"/>
                  </a:lnTo>
                  <a:lnTo>
                    <a:pt x="147" y="15"/>
                  </a:lnTo>
                  <a:lnTo>
                    <a:pt x="150" y="15"/>
                  </a:lnTo>
                  <a:lnTo>
                    <a:pt x="152" y="12"/>
                  </a:lnTo>
                  <a:lnTo>
                    <a:pt x="155" y="12"/>
                  </a:lnTo>
                  <a:lnTo>
                    <a:pt x="157" y="12"/>
                  </a:lnTo>
                  <a:lnTo>
                    <a:pt x="160" y="12"/>
                  </a:lnTo>
                  <a:lnTo>
                    <a:pt x="160" y="15"/>
                  </a:lnTo>
                  <a:lnTo>
                    <a:pt x="162" y="15"/>
                  </a:lnTo>
                  <a:lnTo>
                    <a:pt x="165" y="15"/>
                  </a:lnTo>
                  <a:lnTo>
                    <a:pt x="167" y="15"/>
                  </a:lnTo>
                  <a:lnTo>
                    <a:pt x="170" y="15"/>
                  </a:lnTo>
                  <a:lnTo>
                    <a:pt x="172" y="17"/>
                  </a:lnTo>
                  <a:lnTo>
                    <a:pt x="172" y="15"/>
                  </a:lnTo>
                  <a:lnTo>
                    <a:pt x="172" y="17"/>
                  </a:lnTo>
                  <a:lnTo>
                    <a:pt x="175" y="17"/>
                  </a:lnTo>
                  <a:lnTo>
                    <a:pt x="177" y="17"/>
                  </a:lnTo>
                  <a:lnTo>
                    <a:pt x="180" y="17"/>
                  </a:lnTo>
                  <a:lnTo>
                    <a:pt x="182" y="17"/>
                  </a:lnTo>
                  <a:lnTo>
                    <a:pt x="182" y="20"/>
                  </a:lnTo>
                  <a:lnTo>
                    <a:pt x="185" y="20"/>
                  </a:lnTo>
                  <a:lnTo>
                    <a:pt x="185" y="22"/>
                  </a:lnTo>
                  <a:lnTo>
                    <a:pt x="188" y="22"/>
                  </a:lnTo>
                  <a:lnTo>
                    <a:pt x="190" y="25"/>
                  </a:lnTo>
                  <a:lnTo>
                    <a:pt x="190" y="28"/>
                  </a:lnTo>
                  <a:lnTo>
                    <a:pt x="193" y="28"/>
                  </a:lnTo>
                  <a:lnTo>
                    <a:pt x="193" y="30"/>
                  </a:lnTo>
                  <a:lnTo>
                    <a:pt x="193" y="33"/>
                  </a:lnTo>
                  <a:lnTo>
                    <a:pt x="195" y="33"/>
                  </a:lnTo>
                  <a:lnTo>
                    <a:pt x="195" y="35"/>
                  </a:lnTo>
                  <a:lnTo>
                    <a:pt x="195" y="38"/>
                  </a:lnTo>
                  <a:lnTo>
                    <a:pt x="198" y="38"/>
                  </a:lnTo>
                  <a:lnTo>
                    <a:pt x="198" y="40"/>
                  </a:lnTo>
                  <a:lnTo>
                    <a:pt x="198" y="43"/>
                  </a:lnTo>
                  <a:lnTo>
                    <a:pt x="200" y="43"/>
                  </a:lnTo>
                  <a:lnTo>
                    <a:pt x="200" y="45"/>
                  </a:lnTo>
                  <a:lnTo>
                    <a:pt x="200" y="48"/>
                  </a:lnTo>
                  <a:lnTo>
                    <a:pt x="200" y="50"/>
                  </a:lnTo>
                  <a:lnTo>
                    <a:pt x="203" y="50"/>
                  </a:lnTo>
                  <a:lnTo>
                    <a:pt x="203" y="53"/>
                  </a:lnTo>
                  <a:lnTo>
                    <a:pt x="200" y="53"/>
                  </a:lnTo>
                  <a:lnTo>
                    <a:pt x="200" y="55"/>
                  </a:lnTo>
                  <a:lnTo>
                    <a:pt x="203" y="55"/>
                  </a:lnTo>
                  <a:lnTo>
                    <a:pt x="203" y="58"/>
                  </a:lnTo>
                  <a:lnTo>
                    <a:pt x="203" y="61"/>
                  </a:lnTo>
                  <a:lnTo>
                    <a:pt x="203" y="63"/>
                  </a:lnTo>
                  <a:lnTo>
                    <a:pt x="205" y="63"/>
                  </a:lnTo>
                  <a:lnTo>
                    <a:pt x="203" y="63"/>
                  </a:lnTo>
                  <a:lnTo>
                    <a:pt x="203" y="66"/>
                  </a:lnTo>
                  <a:lnTo>
                    <a:pt x="205" y="66"/>
                  </a:lnTo>
                  <a:lnTo>
                    <a:pt x="205" y="68"/>
                  </a:lnTo>
                  <a:lnTo>
                    <a:pt x="205" y="71"/>
                  </a:lnTo>
                  <a:lnTo>
                    <a:pt x="208" y="71"/>
                  </a:lnTo>
                  <a:lnTo>
                    <a:pt x="205" y="71"/>
                  </a:lnTo>
                  <a:lnTo>
                    <a:pt x="208" y="73"/>
                  </a:lnTo>
                  <a:lnTo>
                    <a:pt x="208" y="76"/>
                  </a:lnTo>
                  <a:lnTo>
                    <a:pt x="208" y="78"/>
                  </a:lnTo>
                  <a:lnTo>
                    <a:pt x="208" y="81"/>
                  </a:lnTo>
                  <a:lnTo>
                    <a:pt x="208" y="83"/>
                  </a:lnTo>
                  <a:lnTo>
                    <a:pt x="210" y="83"/>
                  </a:lnTo>
                  <a:lnTo>
                    <a:pt x="210" y="86"/>
                  </a:lnTo>
                  <a:lnTo>
                    <a:pt x="210" y="88"/>
                  </a:lnTo>
                  <a:lnTo>
                    <a:pt x="210" y="91"/>
                  </a:lnTo>
                  <a:lnTo>
                    <a:pt x="208" y="91"/>
                  </a:lnTo>
                  <a:lnTo>
                    <a:pt x="210" y="91"/>
                  </a:lnTo>
                  <a:lnTo>
                    <a:pt x="210" y="88"/>
                  </a:lnTo>
                  <a:lnTo>
                    <a:pt x="210" y="91"/>
                  </a:lnTo>
                  <a:lnTo>
                    <a:pt x="213" y="91"/>
                  </a:lnTo>
                  <a:lnTo>
                    <a:pt x="213" y="94"/>
                  </a:lnTo>
                  <a:lnTo>
                    <a:pt x="215" y="94"/>
                  </a:lnTo>
                  <a:lnTo>
                    <a:pt x="215" y="96"/>
                  </a:lnTo>
                  <a:lnTo>
                    <a:pt x="215" y="99"/>
                  </a:lnTo>
                  <a:lnTo>
                    <a:pt x="213" y="99"/>
                  </a:lnTo>
                  <a:lnTo>
                    <a:pt x="210" y="101"/>
                  </a:lnTo>
                  <a:lnTo>
                    <a:pt x="208" y="101"/>
                  </a:lnTo>
                  <a:lnTo>
                    <a:pt x="208" y="99"/>
                  </a:lnTo>
                  <a:lnTo>
                    <a:pt x="205" y="101"/>
                  </a:lnTo>
                  <a:lnTo>
                    <a:pt x="205" y="104"/>
                  </a:lnTo>
                  <a:lnTo>
                    <a:pt x="203" y="104"/>
                  </a:lnTo>
                  <a:lnTo>
                    <a:pt x="203" y="101"/>
                  </a:lnTo>
                  <a:lnTo>
                    <a:pt x="200" y="101"/>
                  </a:lnTo>
                  <a:lnTo>
                    <a:pt x="198" y="101"/>
                  </a:lnTo>
                  <a:lnTo>
                    <a:pt x="193" y="101"/>
                  </a:lnTo>
                  <a:lnTo>
                    <a:pt x="190" y="101"/>
                  </a:lnTo>
                  <a:lnTo>
                    <a:pt x="190" y="99"/>
                  </a:lnTo>
                  <a:lnTo>
                    <a:pt x="188" y="99"/>
                  </a:lnTo>
                  <a:lnTo>
                    <a:pt x="185" y="99"/>
                  </a:lnTo>
                  <a:lnTo>
                    <a:pt x="182" y="99"/>
                  </a:lnTo>
                  <a:lnTo>
                    <a:pt x="180" y="99"/>
                  </a:lnTo>
                  <a:lnTo>
                    <a:pt x="177" y="99"/>
                  </a:lnTo>
                  <a:lnTo>
                    <a:pt x="177" y="96"/>
                  </a:lnTo>
                  <a:lnTo>
                    <a:pt x="175" y="96"/>
                  </a:lnTo>
                  <a:lnTo>
                    <a:pt x="172" y="96"/>
                  </a:lnTo>
                  <a:lnTo>
                    <a:pt x="172" y="99"/>
                  </a:lnTo>
                  <a:lnTo>
                    <a:pt x="170" y="99"/>
                  </a:lnTo>
                  <a:lnTo>
                    <a:pt x="167" y="99"/>
                  </a:lnTo>
                  <a:lnTo>
                    <a:pt x="165" y="99"/>
                  </a:lnTo>
                  <a:lnTo>
                    <a:pt x="162" y="99"/>
                  </a:lnTo>
                  <a:lnTo>
                    <a:pt x="160" y="99"/>
                  </a:lnTo>
                  <a:lnTo>
                    <a:pt x="157" y="99"/>
                  </a:lnTo>
                  <a:lnTo>
                    <a:pt x="155" y="99"/>
                  </a:lnTo>
                  <a:lnTo>
                    <a:pt x="152" y="99"/>
                  </a:lnTo>
                  <a:lnTo>
                    <a:pt x="152" y="96"/>
                  </a:lnTo>
                  <a:lnTo>
                    <a:pt x="150" y="96"/>
                  </a:lnTo>
                  <a:lnTo>
                    <a:pt x="150" y="94"/>
                  </a:lnTo>
                  <a:lnTo>
                    <a:pt x="150" y="96"/>
                  </a:lnTo>
                  <a:lnTo>
                    <a:pt x="147" y="96"/>
                  </a:lnTo>
                  <a:lnTo>
                    <a:pt x="144" y="96"/>
                  </a:lnTo>
                  <a:lnTo>
                    <a:pt x="139" y="96"/>
                  </a:lnTo>
                  <a:lnTo>
                    <a:pt x="139" y="94"/>
                  </a:lnTo>
                  <a:lnTo>
                    <a:pt x="137" y="94"/>
                  </a:lnTo>
                  <a:lnTo>
                    <a:pt x="137" y="91"/>
                  </a:lnTo>
                  <a:lnTo>
                    <a:pt x="137" y="88"/>
                  </a:lnTo>
                  <a:lnTo>
                    <a:pt x="137" y="86"/>
                  </a:lnTo>
                  <a:lnTo>
                    <a:pt x="134" y="86"/>
                  </a:lnTo>
                  <a:lnTo>
                    <a:pt x="134" y="88"/>
                  </a:lnTo>
                  <a:lnTo>
                    <a:pt x="132" y="88"/>
                  </a:lnTo>
                  <a:lnTo>
                    <a:pt x="129" y="86"/>
                  </a:lnTo>
                  <a:lnTo>
                    <a:pt x="129" y="91"/>
                  </a:lnTo>
                  <a:lnTo>
                    <a:pt x="124" y="91"/>
                  </a:lnTo>
                  <a:lnTo>
                    <a:pt x="124" y="94"/>
                  </a:lnTo>
                  <a:lnTo>
                    <a:pt x="122" y="94"/>
                  </a:lnTo>
                  <a:lnTo>
                    <a:pt x="122" y="96"/>
                  </a:lnTo>
                  <a:lnTo>
                    <a:pt x="122" y="99"/>
                  </a:lnTo>
                  <a:lnTo>
                    <a:pt x="124" y="101"/>
                  </a:lnTo>
                  <a:lnTo>
                    <a:pt x="127" y="101"/>
                  </a:lnTo>
                  <a:lnTo>
                    <a:pt x="127" y="104"/>
                  </a:lnTo>
                  <a:lnTo>
                    <a:pt x="129" y="104"/>
                  </a:lnTo>
                  <a:lnTo>
                    <a:pt x="127" y="104"/>
                  </a:lnTo>
                  <a:lnTo>
                    <a:pt x="127" y="106"/>
                  </a:lnTo>
                  <a:lnTo>
                    <a:pt x="127" y="109"/>
                  </a:lnTo>
                  <a:lnTo>
                    <a:pt x="127" y="106"/>
                  </a:lnTo>
                  <a:lnTo>
                    <a:pt x="124" y="106"/>
                  </a:lnTo>
                  <a:lnTo>
                    <a:pt x="124" y="104"/>
                  </a:lnTo>
                  <a:lnTo>
                    <a:pt x="124" y="106"/>
                  </a:lnTo>
                  <a:lnTo>
                    <a:pt x="122" y="104"/>
                  </a:lnTo>
                  <a:lnTo>
                    <a:pt x="122" y="106"/>
                  </a:lnTo>
                  <a:lnTo>
                    <a:pt x="122" y="109"/>
                  </a:lnTo>
                  <a:lnTo>
                    <a:pt x="122" y="111"/>
                  </a:lnTo>
                  <a:lnTo>
                    <a:pt x="122" y="114"/>
                  </a:lnTo>
                  <a:lnTo>
                    <a:pt x="124" y="114"/>
                  </a:lnTo>
                  <a:lnTo>
                    <a:pt x="124" y="116"/>
                  </a:lnTo>
                  <a:lnTo>
                    <a:pt x="124" y="119"/>
                  </a:lnTo>
                  <a:lnTo>
                    <a:pt x="122" y="119"/>
                  </a:lnTo>
                  <a:lnTo>
                    <a:pt x="122" y="121"/>
                  </a:lnTo>
                  <a:lnTo>
                    <a:pt x="122" y="124"/>
                  </a:lnTo>
                  <a:lnTo>
                    <a:pt x="119" y="124"/>
                  </a:lnTo>
                  <a:lnTo>
                    <a:pt x="119" y="126"/>
                  </a:lnTo>
                  <a:lnTo>
                    <a:pt x="117" y="126"/>
                  </a:lnTo>
                  <a:lnTo>
                    <a:pt x="117" y="124"/>
                  </a:lnTo>
                  <a:lnTo>
                    <a:pt x="114" y="124"/>
                  </a:lnTo>
                  <a:lnTo>
                    <a:pt x="111" y="124"/>
                  </a:lnTo>
                  <a:lnTo>
                    <a:pt x="111" y="126"/>
                  </a:lnTo>
                  <a:lnTo>
                    <a:pt x="114" y="126"/>
                  </a:lnTo>
                  <a:lnTo>
                    <a:pt x="111" y="126"/>
                  </a:lnTo>
                  <a:lnTo>
                    <a:pt x="111" y="129"/>
                  </a:lnTo>
                  <a:lnTo>
                    <a:pt x="111" y="126"/>
                  </a:lnTo>
                  <a:lnTo>
                    <a:pt x="109" y="129"/>
                  </a:lnTo>
                  <a:lnTo>
                    <a:pt x="109" y="126"/>
                  </a:lnTo>
                  <a:lnTo>
                    <a:pt x="109" y="124"/>
                  </a:lnTo>
                  <a:lnTo>
                    <a:pt x="109" y="121"/>
                  </a:lnTo>
                  <a:lnTo>
                    <a:pt x="109" y="119"/>
                  </a:lnTo>
                  <a:lnTo>
                    <a:pt x="111" y="119"/>
                  </a:lnTo>
                  <a:lnTo>
                    <a:pt x="109" y="119"/>
                  </a:lnTo>
                  <a:lnTo>
                    <a:pt x="111" y="119"/>
                  </a:lnTo>
                  <a:lnTo>
                    <a:pt x="109" y="116"/>
                  </a:lnTo>
                  <a:lnTo>
                    <a:pt x="109" y="119"/>
                  </a:lnTo>
                  <a:lnTo>
                    <a:pt x="109" y="116"/>
                  </a:lnTo>
                  <a:lnTo>
                    <a:pt x="106" y="116"/>
                  </a:lnTo>
                  <a:lnTo>
                    <a:pt x="109" y="116"/>
                  </a:lnTo>
                  <a:lnTo>
                    <a:pt x="106" y="114"/>
                  </a:lnTo>
                  <a:lnTo>
                    <a:pt x="104" y="114"/>
                  </a:lnTo>
                  <a:lnTo>
                    <a:pt x="101" y="114"/>
                  </a:lnTo>
                  <a:lnTo>
                    <a:pt x="99" y="114"/>
                  </a:lnTo>
                  <a:lnTo>
                    <a:pt x="96" y="116"/>
                  </a:lnTo>
                  <a:lnTo>
                    <a:pt x="96" y="111"/>
                  </a:lnTo>
                  <a:lnTo>
                    <a:pt x="94" y="111"/>
                  </a:lnTo>
                  <a:lnTo>
                    <a:pt x="91" y="114"/>
                  </a:lnTo>
                  <a:lnTo>
                    <a:pt x="91" y="116"/>
                  </a:lnTo>
                  <a:lnTo>
                    <a:pt x="89" y="116"/>
                  </a:lnTo>
                  <a:lnTo>
                    <a:pt x="89" y="119"/>
                  </a:lnTo>
                  <a:lnTo>
                    <a:pt x="89" y="116"/>
                  </a:lnTo>
                  <a:lnTo>
                    <a:pt x="86" y="116"/>
                  </a:lnTo>
                  <a:lnTo>
                    <a:pt x="84" y="116"/>
                  </a:lnTo>
                  <a:lnTo>
                    <a:pt x="84" y="119"/>
                  </a:lnTo>
                  <a:lnTo>
                    <a:pt x="81" y="119"/>
                  </a:lnTo>
                  <a:lnTo>
                    <a:pt x="79" y="119"/>
                  </a:lnTo>
                  <a:lnTo>
                    <a:pt x="79" y="116"/>
                  </a:lnTo>
                  <a:lnTo>
                    <a:pt x="79" y="114"/>
                  </a:lnTo>
                  <a:lnTo>
                    <a:pt x="76" y="111"/>
                  </a:lnTo>
                  <a:lnTo>
                    <a:pt x="73" y="111"/>
                  </a:lnTo>
                  <a:lnTo>
                    <a:pt x="71" y="111"/>
                  </a:lnTo>
                  <a:lnTo>
                    <a:pt x="68" y="111"/>
                  </a:lnTo>
                  <a:lnTo>
                    <a:pt x="66" y="111"/>
                  </a:lnTo>
                  <a:lnTo>
                    <a:pt x="66" y="109"/>
                  </a:lnTo>
                  <a:lnTo>
                    <a:pt x="66" y="106"/>
                  </a:lnTo>
                  <a:lnTo>
                    <a:pt x="66" y="104"/>
                  </a:lnTo>
                  <a:lnTo>
                    <a:pt x="66" y="101"/>
                  </a:lnTo>
                  <a:lnTo>
                    <a:pt x="68" y="101"/>
                  </a:lnTo>
                  <a:lnTo>
                    <a:pt x="68" y="104"/>
                  </a:lnTo>
                  <a:lnTo>
                    <a:pt x="71" y="104"/>
                  </a:lnTo>
                  <a:lnTo>
                    <a:pt x="71" y="101"/>
                  </a:lnTo>
                  <a:lnTo>
                    <a:pt x="71" y="99"/>
                  </a:lnTo>
                  <a:lnTo>
                    <a:pt x="71" y="96"/>
                  </a:lnTo>
                  <a:lnTo>
                    <a:pt x="71" y="94"/>
                  </a:lnTo>
                  <a:lnTo>
                    <a:pt x="73" y="88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79" y="83"/>
                  </a:lnTo>
                  <a:lnTo>
                    <a:pt x="79" y="81"/>
                  </a:lnTo>
                  <a:lnTo>
                    <a:pt x="84" y="78"/>
                  </a:lnTo>
                  <a:lnTo>
                    <a:pt x="84" y="76"/>
                  </a:lnTo>
                  <a:lnTo>
                    <a:pt x="84" y="71"/>
                  </a:lnTo>
                  <a:lnTo>
                    <a:pt x="84" y="73"/>
                  </a:lnTo>
                  <a:lnTo>
                    <a:pt x="81" y="73"/>
                  </a:lnTo>
                  <a:lnTo>
                    <a:pt x="81" y="71"/>
                  </a:lnTo>
                  <a:lnTo>
                    <a:pt x="79" y="71"/>
                  </a:lnTo>
                  <a:lnTo>
                    <a:pt x="79" y="73"/>
                  </a:lnTo>
                  <a:lnTo>
                    <a:pt x="76" y="73"/>
                  </a:lnTo>
                  <a:lnTo>
                    <a:pt x="73" y="73"/>
                  </a:lnTo>
                  <a:lnTo>
                    <a:pt x="73" y="76"/>
                  </a:lnTo>
                  <a:lnTo>
                    <a:pt x="71" y="76"/>
                  </a:lnTo>
                  <a:lnTo>
                    <a:pt x="71" y="78"/>
                  </a:lnTo>
                  <a:lnTo>
                    <a:pt x="68" y="78"/>
                  </a:lnTo>
                  <a:lnTo>
                    <a:pt x="66" y="78"/>
                  </a:lnTo>
                  <a:lnTo>
                    <a:pt x="61" y="78"/>
                  </a:lnTo>
                  <a:lnTo>
                    <a:pt x="58" y="78"/>
                  </a:lnTo>
                  <a:lnTo>
                    <a:pt x="58" y="81"/>
                  </a:lnTo>
                  <a:lnTo>
                    <a:pt x="56" y="81"/>
                  </a:lnTo>
                  <a:lnTo>
                    <a:pt x="53" y="81"/>
                  </a:lnTo>
                  <a:lnTo>
                    <a:pt x="51" y="81"/>
                  </a:lnTo>
                  <a:lnTo>
                    <a:pt x="48" y="81"/>
                  </a:lnTo>
                  <a:lnTo>
                    <a:pt x="51" y="83"/>
                  </a:lnTo>
                  <a:lnTo>
                    <a:pt x="48" y="83"/>
                  </a:lnTo>
                  <a:lnTo>
                    <a:pt x="48" y="86"/>
                  </a:lnTo>
                  <a:lnTo>
                    <a:pt x="51" y="86"/>
                  </a:lnTo>
                  <a:lnTo>
                    <a:pt x="48" y="86"/>
                  </a:lnTo>
                  <a:lnTo>
                    <a:pt x="48" y="88"/>
                  </a:lnTo>
                  <a:lnTo>
                    <a:pt x="46" y="86"/>
                  </a:lnTo>
                  <a:lnTo>
                    <a:pt x="46" y="88"/>
                  </a:lnTo>
                  <a:lnTo>
                    <a:pt x="43" y="88"/>
                  </a:lnTo>
                  <a:lnTo>
                    <a:pt x="43" y="91"/>
                  </a:lnTo>
                  <a:lnTo>
                    <a:pt x="46" y="91"/>
                  </a:lnTo>
                  <a:lnTo>
                    <a:pt x="43" y="91"/>
                  </a:lnTo>
                  <a:lnTo>
                    <a:pt x="43" y="94"/>
                  </a:lnTo>
                  <a:lnTo>
                    <a:pt x="40" y="94"/>
                  </a:lnTo>
                  <a:lnTo>
                    <a:pt x="38" y="94"/>
                  </a:lnTo>
                  <a:lnTo>
                    <a:pt x="35" y="94"/>
                  </a:lnTo>
                  <a:lnTo>
                    <a:pt x="35" y="96"/>
                  </a:lnTo>
                  <a:lnTo>
                    <a:pt x="35" y="94"/>
                  </a:lnTo>
                  <a:lnTo>
                    <a:pt x="35" y="96"/>
                  </a:lnTo>
                  <a:lnTo>
                    <a:pt x="33" y="96"/>
                  </a:lnTo>
                  <a:lnTo>
                    <a:pt x="33" y="99"/>
                  </a:lnTo>
                  <a:lnTo>
                    <a:pt x="33" y="96"/>
                  </a:lnTo>
                  <a:lnTo>
                    <a:pt x="30" y="96"/>
                  </a:lnTo>
                  <a:lnTo>
                    <a:pt x="30" y="99"/>
                  </a:lnTo>
                  <a:lnTo>
                    <a:pt x="28" y="99"/>
                  </a:lnTo>
                  <a:lnTo>
                    <a:pt x="30" y="99"/>
                  </a:lnTo>
                  <a:lnTo>
                    <a:pt x="28" y="101"/>
                  </a:lnTo>
                  <a:lnTo>
                    <a:pt x="25" y="101"/>
                  </a:lnTo>
                  <a:lnTo>
                    <a:pt x="25" y="99"/>
                  </a:lnTo>
                  <a:lnTo>
                    <a:pt x="23" y="99"/>
                  </a:lnTo>
                  <a:lnTo>
                    <a:pt x="20" y="99"/>
                  </a:lnTo>
                  <a:lnTo>
                    <a:pt x="18" y="99"/>
                  </a:lnTo>
                  <a:lnTo>
                    <a:pt x="15" y="99"/>
                  </a:lnTo>
                  <a:lnTo>
                    <a:pt x="15" y="96"/>
                  </a:lnTo>
                  <a:lnTo>
                    <a:pt x="13" y="96"/>
                  </a:lnTo>
                  <a:lnTo>
                    <a:pt x="13" y="94"/>
                  </a:lnTo>
                  <a:lnTo>
                    <a:pt x="10" y="94"/>
                  </a:lnTo>
                  <a:lnTo>
                    <a:pt x="8" y="96"/>
                  </a:lnTo>
                  <a:lnTo>
                    <a:pt x="5" y="96"/>
                  </a:lnTo>
                  <a:lnTo>
                    <a:pt x="5" y="94"/>
                  </a:lnTo>
                  <a:lnTo>
                    <a:pt x="5" y="91"/>
                  </a:lnTo>
                  <a:lnTo>
                    <a:pt x="2" y="91"/>
                  </a:lnTo>
                  <a:lnTo>
                    <a:pt x="2" y="94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88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278" name="Freeform 638"/>
            <p:cNvSpPr>
              <a:spLocks noEditPoints="1"/>
            </p:cNvSpPr>
            <p:nvPr/>
          </p:nvSpPr>
          <p:spPr bwMode="auto">
            <a:xfrm>
              <a:off x="7014918" y="3927967"/>
              <a:ext cx="307589" cy="208580"/>
            </a:xfrm>
            <a:custGeom>
              <a:avLst/>
              <a:gdLst>
                <a:gd name="T0" fmla="*/ 7 w 233"/>
                <a:gd name="T1" fmla="*/ 132 h 158"/>
                <a:gd name="T2" fmla="*/ 28 w 233"/>
                <a:gd name="T3" fmla="*/ 127 h 158"/>
                <a:gd name="T4" fmla="*/ 43 w 233"/>
                <a:gd name="T5" fmla="*/ 114 h 158"/>
                <a:gd name="T6" fmla="*/ 28 w 233"/>
                <a:gd name="T7" fmla="*/ 112 h 158"/>
                <a:gd name="T8" fmla="*/ 10 w 233"/>
                <a:gd name="T9" fmla="*/ 104 h 158"/>
                <a:gd name="T10" fmla="*/ 22 w 233"/>
                <a:gd name="T11" fmla="*/ 92 h 158"/>
                <a:gd name="T12" fmla="*/ 38 w 233"/>
                <a:gd name="T13" fmla="*/ 89 h 158"/>
                <a:gd name="T14" fmla="*/ 48 w 233"/>
                <a:gd name="T15" fmla="*/ 84 h 158"/>
                <a:gd name="T16" fmla="*/ 71 w 233"/>
                <a:gd name="T17" fmla="*/ 79 h 158"/>
                <a:gd name="T18" fmla="*/ 93 w 233"/>
                <a:gd name="T19" fmla="*/ 76 h 158"/>
                <a:gd name="T20" fmla="*/ 109 w 233"/>
                <a:gd name="T21" fmla="*/ 76 h 158"/>
                <a:gd name="T22" fmla="*/ 137 w 233"/>
                <a:gd name="T23" fmla="*/ 66 h 158"/>
                <a:gd name="T24" fmla="*/ 152 w 233"/>
                <a:gd name="T25" fmla="*/ 54 h 158"/>
                <a:gd name="T26" fmla="*/ 154 w 233"/>
                <a:gd name="T27" fmla="*/ 38 h 158"/>
                <a:gd name="T28" fmla="*/ 164 w 233"/>
                <a:gd name="T29" fmla="*/ 21 h 158"/>
                <a:gd name="T30" fmla="*/ 175 w 233"/>
                <a:gd name="T31" fmla="*/ 8 h 158"/>
                <a:gd name="T32" fmla="*/ 190 w 233"/>
                <a:gd name="T33" fmla="*/ 16 h 158"/>
                <a:gd name="T34" fmla="*/ 195 w 233"/>
                <a:gd name="T35" fmla="*/ 23 h 158"/>
                <a:gd name="T36" fmla="*/ 215 w 233"/>
                <a:gd name="T37" fmla="*/ 31 h 158"/>
                <a:gd name="T38" fmla="*/ 225 w 233"/>
                <a:gd name="T39" fmla="*/ 28 h 158"/>
                <a:gd name="T40" fmla="*/ 228 w 233"/>
                <a:gd name="T41" fmla="*/ 43 h 158"/>
                <a:gd name="T42" fmla="*/ 233 w 233"/>
                <a:gd name="T43" fmla="*/ 71 h 158"/>
                <a:gd name="T44" fmla="*/ 202 w 233"/>
                <a:gd name="T45" fmla="*/ 87 h 158"/>
                <a:gd name="T46" fmla="*/ 180 w 233"/>
                <a:gd name="T47" fmla="*/ 102 h 158"/>
                <a:gd name="T48" fmla="*/ 180 w 233"/>
                <a:gd name="T49" fmla="*/ 120 h 158"/>
                <a:gd name="T50" fmla="*/ 170 w 233"/>
                <a:gd name="T51" fmla="*/ 127 h 158"/>
                <a:gd name="T52" fmla="*/ 157 w 233"/>
                <a:gd name="T53" fmla="*/ 132 h 158"/>
                <a:gd name="T54" fmla="*/ 126 w 233"/>
                <a:gd name="T55" fmla="*/ 132 h 158"/>
                <a:gd name="T56" fmla="*/ 104 w 233"/>
                <a:gd name="T57" fmla="*/ 127 h 158"/>
                <a:gd name="T58" fmla="*/ 111 w 233"/>
                <a:gd name="T59" fmla="*/ 117 h 158"/>
                <a:gd name="T60" fmla="*/ 96 w 233"/>
                <a:gd name="T61" fmla="*/ 120 h 158"/>
                <a:gd name="T62" fmla="*/ 101 w 233"/>
                <a:gd name="T63" fmla="*/ 132 h 158"/>
                <a:gd name="T64" fmla="*/ 91 w 233"/>
                <a:gd name="T65" fmla="*/ 135 h 158"/>
                <a:gd name="T66" fmla="*/ 93 w 233"/>
                <a:gd name="T67" fmla="*/ 135 h 158"/>
                <a:gd name="T68" fmla="*/ 66 w 233"/>
                <a:gd name="T69" fmla="*/ 137 h 158"/>
                <a:gd name="T70" fmla="*/ 58 w 233"/>
                <a:gd name="T71" fmla="*/ 135 h 158"/>
                <a:gd name="T72" fmla="*/ 66 w 233"/>
                <a:gd name="T73" fmla="*/ 130 h 158"/>
                <a:gd name="T74" fmla="*/ 50 w 233"/>
                <a:gd name="T75" fmla="*/ 132 h 158"/>
                <a:gd name="T76" fmla="*/ 38 w 233"/>
                <a:gd name="T77" fmla="*/ 135 h 158"/>
                <a:gd name="T78" fmla="*/ 30 w 233"/>
                <a:gd name="T79" fmla="*/ 135 h 158"/>
                <a:gd name="T80" fmla="*/ 30 w 233"/>
                <a:gd name="T81" fmla="*/ 132 h 158"/>
                <a:gd name="T82" fmla="*/ 17 w 233"/>
                <a:gd name="T83" fmla="*/ 137 h 158"/>
                <a:gd name="T84" fmla="*/ 15 w 233"/>
                <a:gd name="T85" fmla="*/ 147 h 158"/>
                <a:gd name="T86" fmla="*/ 12 w 233"/>
                <a:gd name="T87" fmla="*/ 153 h 158"/>
                <a:gd name="T88" fmla="*/ 20 w 233"/>
                <a:gd name="T89" fmla="*/ 153 h 158"/>
                <a:gd name="T90" fmla="*/ 7 w 233"/>
                <a:gd name="T91" fmla="*/ 155 h 158"/>
                <a:gd name="T92" fmla="*/ 38 w 233"/>
                <a:gd name="T93" fmla="*/ 142 h 158"/>
                <a:gd name="T94" fmla="*/ 45 w 233"/>
                <a:gd name="T95" fmla="*/ 145 h 158"/>
                <a:gd name="T96" fmla="*/ 33 w 233"/>
                <a:gd name="T97" fmla="*/ 145 h 158"/>
                <a:gd name="T98" fmla="*/ 60 w 233"/>
                <a:gd name="T99" fmla="*/ 130 h 158"/>
                <a:gd name="T100" fmla="*/ 172 w 233"/>
                <a:gd name="T101" fmla="*/ 135 h 158"/>
                <a:gd name="T102" fmla="*/ 12 w 233"/>
                <a:gd name="T103" fmla="*/ 142 h 158"/>
                <a:gd name="T104" fmla="*/ 172 w 233"/>
                <a:gd name="T105" fmla="*/ 127 h 158"/>
                <a:gd name="T106" fmla="*/ 15 w 233"/>
                <a:gd name="T107" fmla="*/ 140 h 158"/>
                <a:gd name="T108" fmla="*/ 104 w 233"/>
                <a:gd name="T109" fmla="*/ 120 h 158"/>
                <a:gd name="T110" fmla="*/ 109 w 233"/>
                <a:gd name="T111" fmla="*/ 132 h 158"/>
                <a:gd name="T112" fmla="*/ 12 w 233"/>
                <a:gd name="T113" fmla="*/ 142 h 158"/>
                <a:gd name="T114" fmla="*/ 15 w 233"/>
                <a:gd name="T115" fmla="*/ 137 h 158"/>
                <a:gd name="T116" fmla="*/ 101 w 233"/>
                <a:gd name="T117" fmla="*/ 13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158">
                  <a:moveTo>
                    <a:pt x="10" y="147"/>
                  </a:moveTo>
                  <a:lnTo>
                    <a:pt x="12" y="147"/>
                  </a:lnTo>
                  <a:lnTo>
                    <a:pt x="10" y="147"/>
                  </a:lnTo>
                  <a:close/>
                  <a:moveTo>
                    <a:pt x="0" y="147"/>
                  </a:moveTo>
                  <a:lnTo>
                    <a:pt x="0" y="145"/>
                  </a:lnTo>
                  <a:lnTo>
                    <a:pt x="2" y="145"/>
                  </a:lnTo>
                  <a:lnTo>
                    <a:pt x="2" y="142"/>
                  </a:lnTo>
                  <a:lnTo>
                    <a:pt x="5" y="142"/>
                  </a:lnTo>
                  <a:lnTo>
                    <a:pt x="5" y="140"/>
                  </a:lnTo>
                  <a:lnTo>
                    <a:pt x="5" y="137"/>
                  </a:lnTo>
                  <a:lnTo>
                    <a:pt x="5" y="135"/>
                  </a:lnTo>
                  <a:lnTo>
                    <a:pt x="5" y="132"/>
                  </a:lnTo>
                  <a:lnTo>
                    <a:pt x="7" y="132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12" y="130"/>
                  </a:lnTo>
                  <a:lnTo>
                    <a:pt x="15" y="130"/>
                  </a:lnTo>
                  <a:lnTo>
                    <a:pt x="15" y="127"/>
                  </a:lnTo>
                  <a:lnTo>
                    <a:pt x="17" y="127"/>
                  </a:lnTo>
                  <a:lnTo>
                    <a:pt x="20" y="127"/>
                  </a:lnTo>
                  <a:lnTo>
                    <a:pt x="22" y="127"/>
                  </a:lnTo>
                  <a:lnTo>
                    <a:pt x="22" y="125"/>
                  </a:lnTo>
                  <a:lnTo>
                    <a:pt x="25" y="125"/>
                  </a:lnTo>
                  <a:lnTo>
                    <a:pt x="22" y="127"/>
                  </a:lnTo>
                  <a:lnTo>
                    <a:pt x="25" y="127"/>
                  </a:lnTo>
                  <a:lnTo>
                    <a:pt x="28" y="127"/>
                  </a:lnTo>
                  <a:lnTo>
                    <a:pt x="28" y="125"/>
                  </a:lnTo>
                  <a:lnTo>
                    <a:pt x="30" y="125"/>
                  </a:lnTo>
                  <a:lnTo>
                    <a:pt x="30" y="127"/>
                  </a:lnTo>
                  <a:lnTo>
                    <a:pt x="30" y="125"/>
                  </a:lnTo>
                  <a:lnTo>
                    <a:pt x="33" y="125"/>
                  </a:lnTo>
                  <a:lnTo>
                    <a:pt x="35" y="125"/>
                  </a:lnTo>
                  <a:lnTo>
                    <a:pt x="38" y="125"/>
                  </a:lnTo>
                  <a:lnTo>
                    <a:pt x="38" y="122"/>
                  </a:lnTo>
                  <a:lnTo>
                    <a:pt x="38" y="120"/>
                  </a:lnTo>
                  <a:lnTo>
                    <a:pt x="40" y="120"/>
                  </a:lnTo>
                  <a:lnTo>
                    <a:pt x="40" y="117"/>
                  </a:lnTo>
                  <a:lnTo>
                    <a:pt x="43" y="117"/>
                  </a:lnTo>
                  <a:lnTo>
                    <a:pt x="43" y="114"/>
                  </a:lnTo>
                  <a:lnTo>
                    <a:pt x="40" y="114"/>
                  </a:lnTo>
                  <a:lnTo>
                    <a:pt x="40" y="112"/>
                  </a:lnTo>
                  <a:lnTo>
                    <a:pt x="38" y="112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35" y="109"/>
                  </a:lnTo>
                  <a:lnTo>
                    <a:pt x="33" y="109"/>
                  </a:lnTo>
                  <a:lnTo>
                    <a:pt x="30" y="109"/>
                  </a:lnTo>
                  <a:lnTo>
                    <a:pt x="33" y="112"/>
                  </a:lnTo>
                  <a:lnTo>
                    <a:pt x="30" y="112"/>
                  </a:lnTo>
                  <a:lnTo>
                    <a:pt x="30" y="109"/>
                  </a:lnTo>
                  <a:lnTo>
                    <a:pt x="28" y="109"/>
                  </a:lnTo>
                  <a:lnTo>
                    <a:pt x="28" y="112"/>
                  </a:lnTo>
                  <a:lnTo>
                    <a:pt x="28" y="109"/>
                  </a:lnTo>
                  <a:lnTo>
                    <a:pt x="25" y="112"/>
                  </a:lnTo>
                  <a:lnTo>
                    <a:pt x="22" y="112"/>
                  </a:lnTo>
                  <a:lnTo>
                    <a:pt x="20" y="112"/>
                  </a:lnTo>
                  <a:lnTo>
                    <a:pt x="17" y="112"/>
                  </a:lnTo>
                  <a:lnTo>
                    <a:pt x="15" y="112"/>
                  </a:lnTo>
                  <a:lnTo>
                    <a:pt x="15" y="109"/>
                  </a:lnTo>
                  <a:lnTo>
                    <a:pt x="15" y="107"/>
                  </a:lnTo>
                  <a:lnTo>
                    <a:pt x="12" y="107"/>
                  </a:lnTo>
                  <a:lnTo>
                    <a:pt x="12" y="109"/>
                  </a:lnTo>
                  <a:lnTo>
                    <a:pt x="12" y="107"/>
                  </a:lnTo>
                  <a:lnTo>
                    <a:pt x="10" y="107"/>
                  </a:lnTo>
                  <a:lnTo>
                    <a:pt x="10" y="104"/>
                  </a:lnTo>
                  <a:lnTo>
                    <a:pt x="10" y="102"/>
                  </a:lnTo>
                  <a:lnTo>
                    <a:pt x="7" y="99"/>
                  </a:lnTo>
                  <a:lnTo>
                    <a:pt x="5" y="99"/>
                  </a:lnTo>
                  <a:lnTo>
                    <a:pt x="5" y="97"/>
                  </a:lnTo>
                  <a:lnTo>
                    <a:pt x="7" y="97"/>
                  </a:lnTo>
                  <a:lnTo>
                    <a:pt x="10" y="97"/>
                  </a:lnTo>
                  <a:lnTo>
                    <a:pt x="12" y="97"/>
                  </a:lnTo>
                  <a:lnTo>
                    <a:pt x="15" y="97"/>
                  </a:lnTo>
                  <a:lnTo>
                    <a:pt x="15" y="94"/>
                  </a:lnTo>
                  <a:lnTo>
                    <a:pt x="17" y="94"/>
                  </a:lnTo>
                  <a:lnTo>
                    <a:pt x="20" y="94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25" y="92"/>
                  </a:lnTo>
                  <a:lnTo>
                    <a:pt x="25" y="89"/>
                  </a:lnTo>
                  <a:lnTo>
                    <a:pt x="28" y="89"/>
                  </a:lnTo>
                  <a:lnTo>
                    <a:pt x="30" y="89"/>
                  </a:lnTo>
                  <a:lnTo>
                    <a:pt x="30" y="92"/>
                  </a:lnTo>
                  <a:lnTo>
                    <a:pt x="30" y="89"/>
                  </a:lnTo>
                  <a:lnTo>
                    <a:pt x="33" y="89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5" y="89"/>
                  </a:lnTo>
                  <a:lnTo>
                    <a:pt x="38" y="89"/>
                  </a:lnTo>
                  <a:lnTo>
                    <a:pt x="38" y="92"/>
                  </a:lnTo>
                  <a:lnTo>
                    <a:pt x="38" y="89"/>
                  </a:lnTo>
                  <a:lnTo>
                    <a:pt x="40" y="89"/>
                  </a:lnTo>
                  <a:lnTo>
                    <a:pt x="38" y="89"/>
                  </a:lnTo>
                  <a:lnTo>
                    <a:pt x="40" y="89"/>
                  </a:lnTo>
                  <a:lnTo>
                    <a:pt x="43" y="89"/>
                  </a:lnTo>
                  <a:lnTo>
                    <a:pt x="43" y="87"/>
                  </a:lnTo>
                  <a:lnTo>
                    <a:pt x="43" y="89"/>
                  </a:lnTo>
                  <a:lnTo>
                    <a:pt x="45" y="87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8" y="87"/>
                  </a:lnTo>
                  <a:lnTo>
                    <a:pt x="48" y="84"/>
                  </a:lnTo>
                  <a:lnTo>
                    <a:pt x="48" y="87"/>
                  </a:lnTo>
                  <a:lnTo>
                    <a:pt x="48" y="84"/>
                  </a:lnTo>
                  <a:lnTo>
                    <a:pt x="50" y="84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5" y="82"/>
                  </a:lnTo>
                  <a:lnTo>
                    <a:pt x="58" y="82"/>
                  </a:lnTo>
                  <a:lnTo>
                    <a:pt x="60" y="82"/>
                  </a:lnTo>
                  <a:lnTo>
                    <a:pt x="63" y="82"/>
                  </a:lnTo>
                  <a:lnTo>
                    <a:pt x="63" y="79"/>
                  </a:lnTo>
                  <a:lnTo>
                    <a:pt x="66" y="79"/>
                  </a:lnTo>
                  <a:lnTo>
                    <a:pt x="68" y="79"/>
                  </a:lnTo>
                  <a:lnTo>
                    <a:pt x="68" y="82"/>
                  </a:lnTo>
                  <a:lnTo>
                    <a:pt x="68" y="79"/>
                  </a:lnTo>
                  <a:lnTo>
                    <a:pt x="71" y="79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73" y="79"/>
                  </a:lnTo>
                  <a:lnTo>
                    <a:pt x="76" y="79"/>
                  </a:lnTo>
                  <a:lnTo>
                    <a:pt x="78" y="79"/>
                  </a:lnTo>
                  <a:lnTo>
                    <a:pt x="81" y="79"/>
                  </a:lnTo>
                  <a:lnTo>
                    <a:pt x="83" y="79"/>
                  </a:lnTo>
                  <a:lnTo>
                    <a:pt x="86" y="79"/>
                  </a:lnTo>
                  <a:lnTo>
                    <a:pt x="88" y="76"/>
                  </a:lnTo>
                  <a:lnTo>
                    <a:pt x="91" y="76"/>
                  </a:lnTo>
                  <a:lnTo>
                    <a:pt x="91" y="74"/>
                  </a:lnTo>
                  <a:lnTo>
                    <a:pt x="91" y="76"/>
                  </a:lnTo>
                  <a:lnTo>
                    <a:pt x="93" y="76"/>
                  </a:lnTo>
                  <a:lnTo>
                    <a:pt x="96" y="76"/>
                  </a:lnTo>
                  <a:lnTo>
                    <a:pt x="99" y="76"/>
                  </a:lnTo>
                  <a:lnTo>
                    <a:pt x="101" y="76"/>
                  </a:lnTo>
                  <a:lnTo>
                    <a:pt x="99" y="76"/>
                  </a:lnTo>
                  <a:lnTo>
                    <a:pt x="101" y="76"/>
                  </a:lnTo>
                  <a:lnTo>
                    <a:pt x="104" y="76"/>
                  </a:lnTo>
                  <a:lnTo>
                    <a:pt x="104" y="79"/>
                  </a:lnTo>
                  <a:lnTo>
                    <a:pt x="104" y="82"/>
                  </a:lnTo>
                  <a:lnTo>
                    <a:pt x="106" y="79"/>
                  </a:lnTo>
                  <a:lnTo>
                    <a:pt x="106" y="82"/>
                  </a:lnTo>
                  <a:lnTo>
                    <a:pt x="109" y="82"/>
                  </a:lnTo>
                  <a:lnTo>
                    <a:pt x="109" y="79"/>
                  </a:lnTo>
                  <a:lnTo>
                    <a:pt x="109" y="76"/>
                  </a:lnTo>
                  <a:lnTo>
                    <a:pt x="111" y="76"/>
                  </a:lnTo>
                  <a:lnTo>
                    <a:pt x="114" y="76"/>
                  </a:lnTo>
                  <a:lnTo>
                    <a:pt x="116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21" y="71"/>
                  </a:lnTo>
                  <a:lnTo>
                    <a:pt x="124" y="71"/>
                  </a:lnTo>
                  <a:lnTo>
                    <a:pt x="126" y="71"/>
                  </a:lnTo>
                  <a:lnTo>
                    <a:pt x="126" y="69"/>
                  </a:lnTo>
                  <a:lnTo>
                    <a:pt x="129" y="69"/>
                  </a:lnTo>
                  <a:lnTo>
                    <a:pt x="131" y="66"/>
                  </a:lnTo>
                  <a:lnTo>
                    <a:pt x="134" y="66"/>
                  </a:lnTo>
                  <a:lnTo>
                    <a:pt x="137" y="66"/>
                  </a:lnTo>
                  <a:lnTo>
                    <a:pt x="139" y="64"/>
                  </a:lnTo>
                  <a:lnTo>
                    <a:pt x="142" y="64"/>
                  </a:lnTo>
                  <a:lnTo>
                    <a:pt x="144" y="61"/>
                  </a:lnTo>
                  <a:lnTo>
                    <a:pt x="147" y="61"/>
                  </a:lnTo>
                  <a:lnTo>
                    <a:pt x="149" y="61"/>
                  </a:lnTo>
                  <a:lnTo>
                    <a:pt x="149" y="59"/>
                  </a:lnTo>
                  <a:lnTo>
                    <a:pt x="152" y="59"/>
                  </a:lnTo>
                  <a:lnTo>
                    <a:pt x="154" y="59"/>
                  </a:lnTo>
                  <a:lnTo>
                    <a:pt x="154" y="56"/>
                  </a:lnTo>
                  <a:lnTo>
                    <a:pt x="157" y="56"/>
                  </a:lnTo>
                  <a:lnTo>
                    <a:pt x="154" y="56"/>
                  </a:lnTo>
                  <a:lnTo>
                    <a:pt x="154" y="54"/>
                  </a:lnTo>
                  <a:lnTo>
                    <a:pt x="152" y="54"/>
                  </a:lnTo>
                  <a:lnTo>
                    <a:pt x="149" y="54"/>
                  </a:lnTo>
                  <a:lnTo>
                    <a:pt x="149" y="51"/>
                  </a:lnTo>
                  <a:lnTo>
                    <a:pt x="149" y="54"/>
                  </a:lnTo>
                  <a:lnTo>
                    <a:pt x="149" y="51"/>
                  </a:lnTo>
                  <a:lnTo>
                    <a:pt x="152" y="51"/>
                  </a:lnTo>
                  <a:lnTo>
                    <a:pt x="152" y="49"/>
                  </a:lnTo>
                  <a:lnTo>
                    <a:pt x="154" y="49"/>
                  </a:lnTo>
                  <a:lnTo>
                    <a:pt x="154" y="46"/>
                  </a:lnTo>
                  <a:lnTo>
                    <a:pt x="157" y="46"/>
                  </a:lnTo>
                  <a:lnTo>
                    <a:pt x="157" y="43"/>
                  </a:lnTo>
                  <a:lnTo>
                    <a:pt x="154" y="43"/>
                  </a:lnTo>
                  <a:lnTo>
                    <a:pt x="154" y="41"/>
                  </a:lnTo>
                  <a:lnTo>
                    <a:pt x="154" y="38"/>
                  </a:lnTo>
                  <a:lnTo>
                    <a:pt x="157" y="38"/>
                  </a:lnTo>
                  <a:lnTo>
                    <a:pt x="157" y="41"/>
                  </a:lnTo>
                  <a:lnTo>
                    <a:pt x="157" y="38"/>
                  </a:lnTo>
                  <a:lnTo>
                    <a:pt x="157" y="36"/>
                  </a:lnTo>
                  <a:lnTo>
                    <a:pt x="157" y="33"/>
                  </a:lnTo>
                  <a:lnTo>
                    <a:pt x="157" y="31"/>
                  </a:lnTo>
                  <a:lnTo>
                    <a:pt x="159" y="31"/>
                  </a:lnTo>
                  <a:lnTo>
                    <a:pt x="159" y="28"/>
                  </a:lnTo>
                  <a:lnTo>
                    <a:pt x="159" y="26"/>
                  </a:lnTo>
                  <a:lnTo>
                    <a:pt x="159" y="23"/>
                  </a:lnTo>
                  <a:lnTo>
                    <a:pt x="162" y="23"/>
                  </a:lnTo>
                  <a:lnTo>
                    <a:pt x="162" y="21"/>
                  </a:lnTo>
                  <a:lnTo>
                    <a:pt x="164" y="21"/>
                  </a:lnTo>
                  <a:lnTo>
                    <a:pt x="164" y="18"/>
                  </a:lnTo>
                  <a:lnTo>
                    <a:pt x="167" y="18"/>
                  </a:lnTo>
                  <a:lnTo>
                    <a:pt x="167" y="16"/>
                  </a:lnTo>
                  <a:lnTo>
                    <a:pt x="164" y="16"/>
                  </a:lnTo>
                  <a:lnTo>
                    <a:pt x="162" y="16"/>
                  </a:lnTo>
                  <a:lnTo>
                    <a:pt x="162" y="13"/>
                  </a:lnTo>
                  <a:lnTo>
                    <a:pt x="164" y="13"/>
                  </a:lnTo>
                  <a:lnTo>
                    <a:pt x="164" y="10"/>
                  </a:lnTo>
                  <a:lnTo>
                    <a:pt x="167" y="10"/>
                  </a:lnTo>
                  <a:lnTo>
                    <a:pt x="170" y="10"/>
                  </a:lnTo>
                  <a:lnTo>
                    <a:pt x="172" y="10"/>
                  </a:lnTo>
                  <a:lnTo>
                    <a:pt x="175" y="10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5" y="3"/>
                  </a:lnTo>
                  <a:lnTo>
                    <a:pt x="177" y="3"/>
                  </a:lnTo>
                  <a:lnTo>
                    <a:pt x="180" y="3"/>
                  </a:lnTo>
                  <a:lnTo>
                    <a:pt x="180" y="0"/>
                  </a:lnTo>
                  <a:lnTo>
                    <a:pt x="180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7" y="5"/>
                  </a:lnTo>
                  <a:lnTo>
                    <a:pt x="187" y="8"/>
                  </a:lnTo>
                  <a:lnTo>
                    <a:pt x="187" y="10"/>
                  </a:lnTo>
                  <a:lnTo>
                    <a:pt x="187" y="13"/>
                  </a:lnTo>
                  <a:lnTo>
                    <a:pt x="190" y="16"/>
                  </a:lnTo>
                  <a:lnTo>
                    <a:pt x="187" y="16"/>
                  </a:lnTo>
                  <a:lnTo>
                    <a:pt x="187" y="18"/>
                  </a:lnTo>
                  <a:lnTo>
                    <a:pt x="187" y="16"/>
                  </a:lnTo>
                  <a:lnTo>
                    <a:pt x="187" y="18"/>
                  </a:lnTo>
                  <a:lnTo>
                    <a:pt x="187" y="21"/>
                  </a:lnTo>
                  <a:lnTo>
                    <a:pt x="190" y="21"/>
                  </a:lnTo>
                  <a:lnTo>
                    <a:pt x="190" y="23"/>
                  </a:lnTo>
                  <a:lnTo>
                    <a:pt x="187" y="23"/>
                  </a:lnTo>
                  <a:lnTo>
                    <a:pt x="190" y="23"/>
                  </a:lnTo>
                  <a:lnTo>
                    <a:pt x="192" y="23"/>
                  </a:lnTo>
                  <a:lnTo>
                    <a:pt x="195" y="23"/>
                  </a:lnTo>
                  <a:lnTo>
                    <a:pt x="195" y="26"/>
                  </a:lnTo>
                  <a:lnTo>
                    <a:pt x="195" y="23"/>
                  </a:lnTo>
                  <a:lnTo>
                    <a:pt x="195" y="26"/>
                  </a:lnTo>
                  <a:lnTo>
                    <a:pt x="197" y="26"/>
                  </a:lnTo>
                  <a:lnTo>
                    <a:pt x="200" y="26"/>
                  </a:lnTo>
                  <a:lnTo>
                    <a:pt x="202" y="26"/>
                  </a:lnTo>
                  <a:lnTo>
                    <a:pt x="202" y="28"/>
                  </a:lnTo>
                  <a:lnTo>
                    <a:pt x="205" y="28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8" y="28"/>
                  </a:lnTo>
                  <a:lnTo>
                    <a:pt x="210" y="28"/>
                  </a:lnTo>
                  <a:lnTo>
                    <a:pt x="213" y="28"/>
                  </a:lnTo>
                  <a:lnTo>
                    <a:pt x="215" y="28"/>
                  </a:lnTo>
                  <a:lnTo>
                    <a:pt x="215" y="31"/>
                  </a:lnTo>
                  <a:lnTo>
                    <a:pt x="215" y="28"/>
                  </a:lnTo>
                  <a:lnTo>
                    <a:pt x="218" y="28"/>
                  </a:lnTo>
                  <a:lnTo>
                    <a:pt x="218" y="31"/>
                  </a:lnTo>
                  <a:lnTo>
                    <a:pt x="220" y="31"/>
                  </a:lnTo>
                  <a:lnTo>
                    <a:pt x="220" y="28"/>
                  </a:lnTo>
                  <a:lnTo>
                    <a:pt x="220" y="31"/>
                  </a:lnTo>
                  <a:lnTo>
                    <a:pt x="223" y="31"/>
                  </a:lnTo>
                  <a:lnTo>
                    <a:pt x="223" y="28"/>
                  </a:lnTo>
                  <a:lnTo>
                    <a:pt x="223" y="31"/>
                  </a:lnTo>
                  <a:lnTo>
                    <a:pt x="223" y="28"/>
                  </a:lnTo>
                  <a:lnTo>
                    <a:pt x="225" y="28"/>
                  </a:lnTo>
                  <a:lnTo>
                    <a:pt x="228" y="28"/>
                  </a:lnTo>
                  <a:lnTo>
                    <a:pt x="225" y="28"/>
                  </a:lnTo>
                  <a:lnTo>
                    <a:pt x="228" y="28"/>
                  </a:lnTo>
                  <a:lnTo>
                    <a:pt x="228" y="31"/>
                  </a:lnTo>
                  <a:lnTo>
                    <a:pt x="230" y="31"/>
                  </a:lnTo>
                  <a:lnTo>
                    <a:pt x="230" y="33"/>
                  </a:lnTo>
                  <a:lnTo>
                    <a:pt x="233" y="33"/>
                  </a:lnTo>
                  <a:lnTo>
                    <a:pt x="233" y="31"/>
                  </a:lnTo>
                  <a:lnTo>
                    <a:pt x="233" y="33"/>
                  </a:lnTo>
                  <a:lnTo>
                    <a:pt x="233" y="36"/>
                  </a:lnTo>
                  <a:lnTo>
                    <a:pt x="233" y="38"/>
                  </a:lnTo>
                  <a:lnTo>
                    <a:pt x="230" y="38"/>
                  </a:lnTo>
                  <a:lnTo>
                    <a:pt x="230" y="41"/>
                  </a:lnTo>
                  <a:lnTo>
                    <a:pt x="230" y="43"/>
                  </a:lnTo>
                  <a:lnTo>
                    <a:pt x="228" y="43"/>
                  </a:lnTo>
                  <a:lnTo>
                    <a:pt x="228" y="46"/>
                  </a:lnTo>
                  <a:lnTo>
                    <a:pt x="225" y="46"/>
                  </a:lnTo>
                  <a:lnTo>
                    <a:pt x="228" y="49"/>
                  </a:lnTo>
                  <a:lnTo>
                    <a:pt x="228" y="51"/>
                  </a:lnTo>
                  <a:lnTo>
                    <a:pt x="230" y="51"/>
                  </a:lnTo>
                  <a:lnTo>
                    <a:pt x="230" y="54"/>
                  </a:lnTo>
                  <a:lnTo>
                    <a:pt x="230" y="56"/>
                  </a:lnTo>
                  <a:lnTo>
                    <a:pt x="230" y="59"/>
                  </a:lnTo>
                  <a:lnTo>
                    <a:pt x="230" y="61"/>
                  </a:lnTo>
                  <a:lnTo>
                    <a:pt x="230" y="64"/>
                  </a:lnTo>
                  <a:lnTo>
                    <a:pt x="230" y="66"/>
                  </a:lnTo>
                  <a:lnTo>
                    <a:pt x="233" y="69"/>
                  </a:lnTo>
                  <a:lnTo>
                    <a:pt x="233" y="71"/>
                  </a:lnTo>
                  <a:lnTo>
                    <a:pt x="233" y="74"/>
                  </a:lnTo>
                  <a:lnTo>
                    <a:pt x="230" y="76"/>
                  </a:lnTo>
                  <a:lnTo>
                    <a:pt x="225" y="79"/>
                  </a:lnTo>
                  <a:lnTo>
                    <a:pt x="223" y="82"/>
                  </a:lnTo>
                  <a:lnTo>
                    <a:pt x="220" y="82"/>
                  </a:lnTo>
                  <a:lnTo>
                    <a:pt x="218" y="82"/>
                  </a:lnTo>
                  <a:lnTo>
                    <a:pt x="218" y="84"/>
                  </a:lnTo>
                  <a:lnTo>
                    <a:pt x="215" y="84"/>
                  </a:lnTo>
                  <a:lnTo>
                    <a:pt x="213" y="84"/>
                  </a:lnTo>
                  <a:lnTo>
                    <a:pt x="210" y="87"/>
                  </a:lnTo>
                  <a:lnTo>
                    <a:pt x="208" y="87"/>
                  </a:lnTo>
                  <a:lnTo>
                    <a:pt x="205" y="87"/>
                  </a:lnTo>
                  <a:lnTo>
                    <a:pt x="202" y="87"/>
                  </a:lnTo>
                  <a:lnTo>
                    <a:pt x="200" y="89"/>
                  </a:lnTo>
                  <a:lnTo>
                    <a:pt x="197" y="89"/>
                  </a:lnTo>
                  <a:lnTo>
                    <a:pt x="195" y="89"/>
                  </a:lnTo>
                  <a:lnTo>
                    <a:pt x="195" y="87"/>
                  </a:lnTo>
                  <a:lnTo>
                    <a:pt x="195" y="89"/>
                  </a:lnTo>
                  <a:lnTo>
                    <a:pt x="192" y="92"/>
                  </a:lnTo>
                  <a:lnTo>
                    <a:pt x="190" y="92"/>
                  </a:lnTo>
                  <a:lnTo>
                    <a:pt x="187" y="94"/>
                  </a:lnTo>
                  <a:lnTo>
                    <a:pt x="185" y="97"/>
                  </a:lnTo>
                  <a:lnTo>
                    <a:pt x="185" y="99"/>
                  </a:lnTo>
                  <a:lnTo>
                    <a:pt x="182" y="99"/>
                  </a:lnTo>
                  <a:lnTo>
                    <a:pt x="182" y="102"/>
                  </a:lnTo>
                  <a:lnTo>
                    <a:pt x="180" y="102"/>
                  </a:lnTo>
                  <a:lnTo>
                    <a:pt x="180" y="104"/>
                  </a:lnTo>
                  <a:lnTo>
                    <a:pt x="177" y="104"/>
                  </a:lnTo>
                  <a:lnTo>
                    <a:pt x="177" y="107"/>
                  </a:lnTo>
                  <a:lnTo>
                    <a:pt x="175" y="107"/>
                  </a:lnTo>
                  <a:lnTo>
                    <a:pt x="172" y="107"/>
                  </a:lnTo>
                  <a:lnTo>
                    <a:pt x="172" y="109"/>
                  </a:lnTo>
                  <a:lnTo>
                    <a:pt x="172" y="112"/>
                  </a:lnTo>
                  <a:lnTo>
                    <a:pt x="172" y="114"/>
                  </a:lnTo>
                  <a:lnTo>
                    <a:pt x="172" y="117"/>
                  </a:lnTo>
                  <a:lnTo>
                    <a:pt x="172" y="120"/>
                  </a:lnTo>
                  <a:lnTo>
                    <a:pt x="175" y="120"/>
                  </a:lnTo>
                  <a:lnTo>
                    <a:pt x="177" y="120"/>
                  </a:lnTo>
                  <a:lnTo>
                    <a:pt x="180" y="120"/>
                  </a:lnTo>
                  <a:lnTo>
                    <a:pt x="177" y="120"/>
                  </a:lnTo>
                  <a:lnTo>
                    <a:pt x="180" y="120"/>
                  </a:lnTo>
                  <a:lnTo>
                    <a:pt x="180" y="122"/>
                  </a:lnTo>
                  <a:lnTo>
                    <a:pt x="177" y="122"/>
                  </a:lnTo>
                  <a:lnTo>
                    <a:pt x="177" y="120"/>
                  </a:lnTo>
                  <a:lnTo>
                    <a:pt x="177" y="122"/>
                  </a:lnTo>
                  <a:lnTo>
                    <a:pt x="180" y="122"/>
                  </a:lnTo>
                  <a:lnTo>
                    <a:pt x="177" y="122"/>
                  </a:lnTo>
                  <a:lnTo>
                    <a:pt x="175" y="122"/>
                  </a:lnTo>
                  <a:lnTo>
                    <a:pt x="175" y="125"/>
                  </a:lnTo>
                  <a:lnTo>
                    <a:pt x="172" y="125"/>
                  </a:lnTo>
                  <a:lnTo>
                    <a:pt x="172" y="127"/>
                  </a:lnTo>
                  <a:lnTo>
                    <a:pt x="170" y="127"/>
                  </a:lnTo>
                  <a:lnTo>
                    <a:pt x="170" y="130"/>
                  </a:lnTo>
                  <a:lnTo>
                    <a:pt x="170" y="132"/>
                  </a:lnTo>
                  <a:lnTo>
                    <a:pt x="172" y="132"/>
                  </a:lnTo>
                  <a:lnTo>
                    <a:pt x="170" y="132"/>
                  </a:lnTo>
                  <a:lnTo>
                    <a:pt x="172" y="132"/>
                  </a:lnTo>
                  <a:lnTo>
                    <a:pt x="172" y="135"/>
                  </a:lnTo>
                  <a:lnTo>
                    <a:pt x="170" y="135"/>
                  </a:lnTo>
                  <a:lnTo>
                    <a:pt x="170" y="132"/>
                  </a:lnTo>
                  <a:lnTo>
                    <a:pt x="167" y="132"/>
                  </a:lnTo>
                  <a:lnTo>
                    <a:pt x="164" y="132"/>
                  </a:lnTo>
                  <a:lnTo>
                    <a:pt x="162" y="132"/>
                  </a:lnTo>
                  <a:lnTo>
                    <a:pt x="159" y="132"/>
                  </a:lnTo>
                  <a:lnTo>
                    <a:pt x="157" y="132"/>
                  </a:lnTo>
                  <a:lnTo>
                    <a:pt x="157" y="130"/>
                  </a:lnTo>
                  <a:lnTo>
                    <a:pt x="154" y="130"/>
                  </a:lnTo>
                  <a:lnTo>
                    <a:pt x="152" y="130"/>
                  </a:lnTo>
                  <a:lnTo>
                    <a:pt x="149" y="130"/>
                  </a:lnTo>
                  <a:lnTo>
                    <a:pt x="147" y="130"/>
                  </a:lnTo>
                  <a:lnTo>
                    <a:pt x="144" y="130"/>
                  </a:lnTo>
                  <a:lnTo>
                    <a:pt x="142" y="130"/>
                  </a:lnTo>
                  <a:lnTo>
                    <a:pt x="137" y="130"/>
                  </a:lnTo>
                  <a:lnTo>
                    <a:pt x="134" y="130"/>
                  </a:lnTo>
                  <a:lnTo>
                    <a:pt x="131" y="130"/>
                  </a:lnTo>
                  <a:lnTo>
                    <a:pt x="131" y="132"/>
                  </a:lnTo>
                  <a:lnTo>
                    <a:pt x="129" y="132"/>
                  </a:lnTo>
                  <a:lnTo>
                    <a:pt x="126" y="132"/>
                  </a:lnTo>
                  <a:lnTo>
                    <a:pt x="121" y="132"/>
                  </a:lnTo>
                  <a:lnTo>
                    <a:pt x="119" y="132"/>
                  </a:lnTo>
                  <a:lnTo>
                    <a:pt x="116" y="132"/>
                  </a:lnTo>
                  <a:lnTo>
                    <a:pt x="114" y="132"/>
                  </a:lnTo>
                  <a:lnTo>
                    <a:pt x="111" y="132"/>
                  </a:lnTo>
                  <a:lnTo>
                    <a:pt x="109" y="132"/>
                  </a:lnTo>
                  <a:lnTo>
                    <a:pt x="106" y="132"/>
                  </a:lnTo>
                  <a:lnTo>
                    <a:pt x="104" y="132"/>
                  </a:lnTo>
                  <a:lnTo>
                    <a:pt x="106" y="132"/>
                  </a:lnTo>
                  <a:lnTo>
                    <a:pt x="104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4" y="127"/>
                  </a:lnTo>
                  <a:lnTo>
                    <a:pt x="106" y="127"/>
                  </a:lnTo>
                  <a:lnTo>
                    <a:pt x="106" y="125"/>
                  </a:lnTo>
                  <a:lnTo>
                    <a:pt x="106" y="122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9" y="122"/>
                  </a:lnTo>
                  <a:lnTo>
                    <a:pt x="109" y="120"/>
                  </a:lnTo>
                  <a:lnTo>
                    <a:pt x="111" y="120"/>
                  </a:lnTo>
                  <a:lnTo>
                    <a:pt x="111" y="117"/>
                  </a:lnTo>
                  <a:lnTo>
                    <a:pt x="109" y="117"/>
                  </a:lnTo>
                  <a:lnTo>
                    <a:pt x="111" y="117"/>
                  </a:lnTo>
                  <a:lnTo>
                    <a:pt x="109" y="117"/>
                  </a:lnTo>
                  <a:lnTo>
                    <a:pt x="111" y="117"/>
                  </a:lnTo>
                  <a:lnTo>
                    <a:pt x="109" y="117"/>
                  </a:lnTo>
                  <a:lnTo>
                    <a:pt x="109" y="114"/>
                  </a:lnTo>
                  <a:lnTo>
                    <a:pt x="109" y="117"/>
                  </a:lnTo>
                  <a:lnTo>
                    <a:pt x="109" y="114"/>
                  </a:lnTo>
                  <a:lnTo>
                    <a:pt x="109" y="117"/>
                  </a:lnTo>
                  <a:lnTo>
                    <a:pt x="109" y="114"/>
                  </a:lnTo>
                  <a:lnTo>
                    <a:pt x="106" y="114"/>
                  </a:lnTo>
                  <a:lnTo>
                    <a:pt x="106" y="117"/>
                  </a:lnTo>
                  <a:lnTo>
                    <a:pt x="104" y="117"/>
                  </a:lnTo>
                  <a:lnTo>
                    <a:pt x="101" y="117"/>
                  </a:lnTo>
                  <a:lnTo>
                    <a:pt x="99" y="117"/>
                  </a:lnTo>
                  <a:lnTo>
                    <a:pt x="99" y="120"/>
                  </a:lnTo>
                  <a:lnTo>
                    <a:pt x="96" y="120"/>
                  </a:lnTo>
                  <a:lnTo>
                    <a:pt x="96" y="122"/>
                  </a:lnTo>
                  <a:lnTo>
                    <a:pt x="93" y="122"/>
                  </a:lnTo>
                  <a:lnTo>
                    <a:pt x="96" y="122"/>
                  </a:lnTo>
                  <a:lnTo>
                    <a:pt x="96" y="125"/>
                  </a:lnTo>
                  <a:lnTo>
                    <a:pt x="96" y="122"/>
                  </a:lnTo>
                  <a:lnTo>
                    <a:pt x="96" y="125"/>
                  </a:lnTo>
                  <a:lnTo>
                    <a:pt x="99" y="125"/>
                  </a:lnTo>
                  <a:lnTo>
                    <a:pt x="99" y="127"/>
                  </a:lnTo>
                  <a:lnTo>
                    <a:pt x="101" y="127"/>
                  </a:lnTo>
                  <a:lnTo>
                    <a:pt x="101" y="130"/>
                  </a:lnTo>
                  <a:lnTo>
                    <a:pt x="104" y="130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0"/>
                  </a:lnTo>
                  <a:lnTo>
                    <a:pt x="104" y="132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1" y="132"/>
                  </a:lnTo>
                  <a:lnTo>
                    <a:pt x="101" y="135"/>
                  </a:lnTo>
                  <a:lnTo>
                    <a:pt x="99" y="135"/>
                  </a:lnTo>
                  <a:lnTo>
                    <a:pt x="96" y="135"/>
                  </a:lnTo>
                  <a:lnTo>
                    <a:pt x="93" y="135"/>
                  </a:lnTo>
                  <a:lnTo>
                    <a:pt x="96" y="135"/>
                  </a:lnTo>
                  <a:lnTo>
                    <a:pt x="93" y="135"/>
                  </a:lnTo>
                  <a:lnTo>
                    <a:pt x="91" y="135"/>
                  </a:lnTo>
                  <a:lnTo>
                    <a:pt x="91" y="132"/>
                  </a:lnTo>
                  <a:lnTo>
                    <a:pt x="88" y="132"/>
                  </a:lnTo>
                  <a:lnTo>
                    <a:pt x="88" y="135"/>
                  </a:lnTo>
                  <a:lnTo>
                    <a:pt x="88" y="132"/>
                  </a:lnTo>
                  <a:lnTo>
                    <a:pt x="88" y="135"/>
                  </a:lnTo>
                  <a:lnTo>
                    <a:pt x="86" y="135"/>
                  </a:lnTo>
                  <a:lnTo>
                    <a:pt x="88" y="135"/>
                  </a:lnTo>
                  <a:lnTo>
                    <a:pt x="88" y="132"/>
                  </a:lnTo>
                  <a:lnTo>
                    <a:pt x="91" y="132"/>
                  </a:lnTo>
                  <a:lnTo>
                    <a:pt x="91" y="135"/>
                  </a:lnTo>
                  <a:lnTo>
                    <a:pt x="91" y="132"/>
                  </a:lnTo>
                  <a:lnTo>
                    <a:pt x="91" y="135"/>
                  </a:lnTo>
                  <a:lnTo>
                    <a:pt x="93" y="135"/>
                  </a:lnTo>
                  <a:lnTo>
                    <a:pt x="91" y="135"/>
                  </a:lnTo>
                  <a:lnTo>
                    <a:pt x="88" y="135"/>
                  </a:lnTo>
                  <a:lnTo>
                    <a:pt x="86" y="135"/>
                  </a:lnTo>
                  <a:lnTo>
                    <a:pt x="83" y="137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78" y="140"/>
                  </a:lnTo>
                  <a:lnTo>
                    <a:pt x="78" y="137"/>
                  </a:lnTo>
                  <a:lnTo>
                    <a:pt x="76" y="137"/>
                  </a:lnTo>
                  <a:lnTo>
                    <a:pt x="73" y="137"/>
                  </a:lnTo>
                  <a:lnTo>
                    <a:pt x="71" y="137"/>
                  </a:lnTo>
                  <a:lnTo>
                    <a:pt x="68" y="137"/>
                  </a:lnTo>
                  <a:lnTo>
                    <a:pt x="66" y="137"/>
                  </a:lnTo>
                  <a:lnTo>
                    <a:pt x="63" y="137"/>
                  </a:lnTo>
                  <a:lnTo>
                    <a:pt x="60" y="140"/>
                  </a:lnTo>
                  <a:lnTo>
                    <a:pt x="58" y="140"/>
                  </a:lnTo>
                  <a:lnTo>
                    <a:pt x="55" y="140"/>
                  </a:lnTo>
                  <a:lnTo>
                    <a:pt x="53" y="140"/>
                  </a:lnTo>
                  <a:lnTo>
                    <a:pt x="50" y="140"/>
                  </a:lnTo>
                  <a:lnTo>
                    <a:pt x="53" y="140"/>
                  </a:lnTo>
                  <a:lnTo>
                    <a:pt x="53" y="137"/>
                  </a:lnTo>
                  <a:lnTo>
                    <a:pt x="55" y="137"/>
                  </a:lnTo>
                  <a:lnTo>
                    <a:pt x="58" y="137"/>
                  </a:lnTo>
                  <a:lnTo>
                    <a:pt x="60" y="137"/>
                  </a:lnTo>
                  <a:lnTo>
                    <a:pt x="58" y="137"/>
                  </a:lnTo>
                  <a:lnTo>
                    <a:pt x="58" y="135"/>
                  </a:lnTo>
                  <a:lnTo>
                    <a:pt x="58" y="137"/>
                  </a:lnTo>
                  <a:lnTo>
                    <a:pt x="60" y="137"/>
                  </a:lnTo>
                  <a:lnTo>
                    <a:pt x="63" y="137"/>
                  </a:lnTo>
                  <a:lnTo>
                    <a:pt x="66" y="137"/>
                  </a:lnTo>
                  <a:lnTo>
                    <a:pt x="68" y="137"/>
                  </a:lnTo>
                  <a:lnTo>
                    <a:pt x="71" y="137"/>
                  </a:lnTo>
                  <a:lnTo>
                    <a:pt x="73" y="137"/>
                  </a:lnTo>
                  <a:lnTo>
                    <a:pt x="71" y="137"/>
                  </a:lnTo>
                  <a:lnTo>
                    <a:pt x="71" y="135"/>
                  </a:lnTo>
                  <a:lnTo>
                    <a:pt x="68" y="135"/>
                  </a:lnTo>
                  <a:lnTo>
                    <a:pt x="68" y="132"/>
                  </a:lnTo>
                  <a:lnTo>
                    <a:pt x="66" y="132"/>
                  </a:lnTo>
                  <a:lnTo>
                    <a:pt x="66" y="130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8" y="130"/>
                  </a:lnTo>
                  <a:lnTo>
                    <a:pt x="55" y="130"/>
                  </a:lnTo>
                  <a:lnTo>
                    <a:pt x="53" y="130"/>
                  </a:lnTo>
                  <a:lnTo>
                    <a:pt x="53" y="132"/>
                  </a:lnTo>
                  <a:lnTo>
                    <a:pt x="53" y="130"/>
                  </a:lnTo>
                  <a:lnTo>
                    <a:pt x="53" y="132"/>
                  </a:lnTo>
                  <a:lnTo>
                    <a:pt x="50" y="132"/>
                  </a:lnTo>
                  <a:lnTo>
                    <a:pt x="53" y="132"/>
                  </a:lnTo>
                  <a:lnTo>
                    <a:pt x="50" y="132"/>
                  </a:lnTo>
                  <a:lnTo>
                    <a:pt x="50" y="135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48" y="132"/>
                  </a:lnTo>
                  <a:lnTo>
                    <a:pt x="48" y="135"/>
                  </a:lnTo>
                  <a:lnTo>
                    <a:pt x="45" y="135"/>
                  </a:lnTo>
                  <a:lnTo>
                    <a:pt x="48" y="135"/>
                  </a:lnTo>
                  <a:lnTo>
                    <a:pt x="45" y="135"/>
                  </a:lnTo>
                  <a:lnTo>
                    <a:pt x="45" y="137"/>
                  </a:lnTo>
                  <a:lnTo>
                    <a:pt x="43" y="137"/>
                  </a:lnTo>
                  <a:lnTo>
                    <a:pt x="40" y="137"/>
                  </a:lnTo>
                  <a:lnTo>
                    <a:pt x="38" y="137"/>
                  </a:lnTo>
                  <a:lnTo>
                    <a:pt x="38" y="135"/>
                  </a:lnTo>
                  <a:lnTo>
                    <a:pt x="40" y="135"/>
                  </a:lnTo>
                  <a:lnTo>
                    <a:pt x="38" y="135"/>
                  </a:lnTo>
                  <a:lnTo>
                    <a:pt x="40" y="135"/>
                  </a:lnTo>
                  <a:lnTo>
                    <a:pt x="38" y="135"/>
                  </a:lnTo>
                  <a:lnTo>
                    <a:pt x="35" y="135"/>
                  </a:lnTo>
                  <a:lnTo>
                    <a:pt x="33" y="135"/>
                  </a:lnTo>
                  <a:lnTo>
                    <a:pt x="35" y="135"/>
                  </a:lnTo>
                  <a:lnTo>
                    <a:pt x="33" y="135"/>
                  </a:lnTo>
                  <a:lnTo>
                    <a:pt x="33" y="137"/>
                  </a:lnTo>
                  <a:lnTo>
                    <a:pt x="30" y="137"/>
                  </a:lnTo>
                  <a:lnTo>
                    <a:pt x="33" y="137"/>
                  </a:lnTo>
                  <a:lnTo>
                    <a:pt x="33" y="135"/>
                  </a:lnTo>
                  <a:lnTo>
                    <a:pt x="30" y="135"/>
                  </a:lnTo>
                  <a:lnTo>
                    <a:pt x="33" y="135"/>
                  </a:lnTo>
                  <a:lnTo>
                    <a:pt x="33" y="132"/>
                  </a:lnTo>
                  <a:lnTo>
                    <a:pt x="33" y="135"/>
                  </a:lnTo>
                  <a:lnTo>
                    <a:pt x="33" y="132"/>
                  </a:lnTo>
                  <a:lnTo>
                    <a:pt x="35" y="132"/>
                  </a:lnTo>
                  <a:lnTo>
                    <a:pt x="33" y="132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30" y="132"/>
                  </a:lnTo>
                  <a:lnTo>
                    <a:pt x="30" y="130"/>
                  </a:lnTo>
                  <a:lnTo>
                    <a:pt x="30" y="132"/>
                  </a:lnTo>
                  <a:lnTo>
                    <a:pt x="33" y="132"/>
                  </a:lnTo>
                  <a:lnTo>
                    <a:pt x="30" y="132"/>
                  </a:lnTo>
                  <a:lnTo>
                    <a:pt x="28" y="132"/>
                  </a:lnTo>
                  <a:lnTo>
                    <a:pt x="28" y="135"/>
                  </a:lnTo>
                  <a:lnTo>
                    <a:pt x="25" y="135"/>
                  </a:lnTo>
                  <a:lnTo>
                    <a:pt x="28" y="135"/>
                  </a:lnTo>
                  <a:lnTo>
                    <a:pt x="25" y="135"/>
                  </a:lnTo>
                  <a:lnTo>
                    <a:pt x="28" y="135"/>
                  </a:lnTo>
                  <a:lnTo>
                    <a:pt x="25" y="135"/>
                  </a:lnTo>
                  <a:lnTo>
                    <a:pt x="25" y="137"/>
                  </a:lnTo>
                  <a:lnTo>
                    <a:pt x="25" y="135"/>
                  </a:lnTo>
                  <a:lnTo>
                    <a:pt x="22" y="135"/>
                  </a:lnTo>
                  <a:lnTo>
                    <a:pt x="22" y="137"/>
                  </a:lnTo>
                  <a:lnTo>
                    <a:pt x="20" y="137"/>
                  </a:lnTo>
                  <a:lnTo>
                    <a:pt x="17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40"/>
                  </a:lnTo>
                  <a:lnTo>
                    <a:pt x="10" y="140"/>
                  </a:lnTo>
                  <a:lnTo>
                    <a:pt x="10" y="142"/>
                  </a:lnTo>
                  <a:lnTo>
                    <a:pt x="12" y="142"/>
                  </a:lnTo>
                  <a:lnTo>
                    <a:pt x="10" y="142"/>
                  </a:lnTo>
                  <a:lnTo>
                    <a:pt x="10" y="145"/>
                  </a:lnTo>
                  <a:lnTo>
                    <a:pt x="10" y="147"/>
                  </a:lnTo>
                  <a:lnTo>
                    <a:pt x="12" y="147"/>
                  </a:lnTo>
                  <a:lnTo>
                    <a:pt x="12" y="145"/>
                  </a:lnTo>
                  <a:lnTo>
                    <a:pt x="15" y="145"/>
                  </a:lnTo>
                  <a:lnTo>
                    <a:pt x="15" y="147"/>
                  </a:lnTo>
                  <a:lnTo>
                    <a:pt x="12" y="147"/>
                  </a:lnTo>
                  <a:lnTo>
                    <a:pt x="12" y="150"/>
                  </a:lnTo>
                  <a:lnTo>
                    <a:pt x="12" y="147"/>
                  </a:lnTo>
                  <a:lnTo>
                    <a:pt x="12" y="150"/>
                  </a:lnTo>
                  <a:lnTo>
                    <a:pt x="10" y="150"/>
                  </a:lnTo>
                  <a:lnTo>
                    <a:pt x="12" y="150"/>
                  </a:lnTo>
                  <a:lnTo>
                    <a:pt x="12" y="147"/>
                  </a:lnTo>
                  <a:lnTo>
                    <a:pt x="15" y="147"/>
                  </a:lnTo>
                  <a:lnTo>
                    <a:pt x="15" y="150"/>
                  </a:lnTo>
                  <a:lnTo>
                    <a:pt x="15" y="147"/>
                  </a:lnTo>
                  <a:lnTo>
                    <a:pt x="15" y="150"/>
                  </a:lnTo>
                  <a:lnTo>
                    <a:pt x="15" y="153"/>
                  </a:lnTo>
                  <a:lnTo>
                    <a:pt x="12" y="153"/>
                  </a:lnTo>
                  <a:lnTo>
                    <a:pt x="15" y="153"/>
                  </a:lnTo>
                  <a:lnTo>
                    <a:pt x="12" y="153"/>
                  </a:lnTo>
                  <a:lnTo>
                    <a:pt x="15" y="153"/>
                  </a:lnTo>
                  <a:lnTo>
                    <a:pt x="15" y="150"/>
                  </a:lnTo>
                  <a:lnTo>
                    <a:pt x="17" y="150"/>
                  </a:lnTo>
                  <a:lnTo>
                    <a:pt x="17" y="147"/>
                  </a:lnTo>
                  <a:lnTo>
                    <a:pt x="20" y="147"/>
                  </a:lnTo>
                  <a:lnTo>
                    <a:pt x="17" y="147"/>
                  </a:lnTo>
                  <a:lnTo>
                    <a:pt x="17" y="150"/>
                  </a:lnTo>
                  <a:lnTo>
                    <a:pt x="20" y="150"/>
                  </a:lnTo>
                  <a:lnTo>
                    <a:pt x="22" y="150"/>
                  </a:lnTo>
                  <a:lnTo>
                    <a:pt x="22" y="153"/>
                  </a:lnTo>
                  <a:lnTo>
                    <a:pt x="20" y="153"/>
                  </a:lnTo>
                  <a:lnTo>
                    <a:pt x="17" y="153"/>
                  </a:lnTo>
                  <a:lnTo>
                    <a:pt x="20" y="155"/>
                  </a:lnTo>
                  <a:lnTo>
                    <a:pt x="17" y="155"/>
                  </a:lnTo>
                  <a:lnTo>
                    <a:pt x="17" y="158"/>
                  </a:lnTo>
                  <a:lnTo>
                    <a:pt x="15" y="155"/>
                  </a:lnTo>
                  <a:lnTo>
                    <a:pt x="17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10" y="155"/>
                  </a:lnTo>
                  <a:lnTo>
                    <a:pt x="10" y="158"/>
                  </a:lnTo>
                  <a:lnTo>
                    <a:pt x="7" y="155"/>
                  </a:lnTo>
                  <a:lnTo>
                    <a:pt x="5" y="155"/>
                  </a:lnTo>
                  <a:lnTo>
                    <a:pt x="7" y="155"/>
                  </a:lnTo>
                  <a:lnTo>
                    <a:pt x="5" y="155"/>
                  </a:lnTo>
                  <a:lnTo>
                    <a:pt x="5" y="153"/>
                  </a:lnTo>
                  <a:lnTo>
                    <a:pt x="2" y="153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47"/>
                  </a:lnTo>
                  <a:close/>
                  <a:moveTo>
                    <a:pt x="30" y="145"/>
                  </a:moveTo>
                  <a:lnTo>
                    <a:pt x="33" y="145"/>
                  </a:lnTo>
                  <a:lnTo>
                    <a:pt x="33" y="142"/>
                  </a:lnTo>
                  <a:lnTo>
                    <a:pt x="33" y="145"/>
                  </a:lnTo>
                  <a:lnTo>
                    <a:pt x="33" y="142"/>
                  </a:lnTo>
                  <a:lnTo>
                    <a:pt x="35" y="142"/>
                  </a:lnTo>
                  <a:lnTo>
                    <a:pt x="38" y="142"/>
                  </a:lnTo>
                  <a:lnTo>
                    <a:pt x="38" y="140"/>
                  </a:lnTo>
                  <a:lnTo>
                    <a:pt x="40" y="140"/>
                  </a:lnTo>
                  <a:lnTo>
                    <a:pt x="40" y="142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3" y="145"/>
                  </a:lnTo>
                  <a:lnTo>
                    <a:pt x="45" y="145"/>
                  </a:lnTo>
                  <a:lnTo>
                    <a:pt x="45" y="142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5" y="145"/>
                  </a:lnTo>
                  <a:lnTo>
                    <a:pt x="43" y="145"/>
                  </a:lnTo>
                  <a:lnTo>
                    <a:pt x="40" y="145"/>
                  </a:lnTo>
                  <a:lnTo>
                    <a:pt x="40" y="147"/>
                  </a:lnTo>
                  <a:lnTo>
                    <a:pt x="40" y="145"/>
                  </a:lnTo>
                  <a:lnTo>
                    <a:pt x="38" y="145"/>
                  </a:lnTo>
                  <a:lnTo>
                    <a:pt x="38" y="147"/>
                  </a:lnTo>
                  <a:lnTo>
                    <a:pt x="38" y="145"/>
                  </a:lnTo>
                  <a:lnTo>
                    <a:pt x="35" y="145"/>
                  </a:lnTo>
                  <a:lnTo>
                    <a:pt x="35" y="147"/>
                  </a:lnTo>
                  <a:lnTo>
                    <a:pt x="35" y="145"/>
                  </a:lnTo>
                  <a:lnTo>
                    <a:pt x="33" y="145"/>
                  </a:lnTo>
                  <a:lnTo>
                    <a:pt x="33" y="147"/>
                  </a:lnTo>
                  <a:lnTo>
                    <a:pt x="33" y="145"/>
                  </a:lnTo>
                  <a:lnTo>
                    <a:pt x="30" y="145"/>
                  </a:lnTo>
                  <a:close/>
                  <a:moveTo>
                    <a:pt x="96" y="122"/>
                  </a:moveTo>
                  <a:lnTo>
                    <a:pt x="99" y="122"/>
                  </a:lnTo>
                  <a:lnTo>
                    <a:pt x="101" y="122"/>
                  </a:lnTo>
                  <a:lnTo>
                    <a:pt x="104" y="122"/>
                  </a:lnTo>
                  <a:lnTo>
                    <a:pt x="101" y="122"/>
                  </a:lnTo>
                  <a:lnTo>
                    <a:pt x="101" y="125"/>
                  </a:lnTo>
                  <a:lnTo>
                    <a:pt x="99" y="125"/>
                  </a:lnTo>
                  <a:lnTo>
                    <a:pt x="96" y="125"/>
                  </a:lnTo>
                  <a:lnTo>
                    <a:pt x="96" y="122"/>
                  </a:lnTo>
                  <a:close/>
                  <a:moveTo>
                    <a:pt x="58" y="132"/>
                  </a:moveTo>
                  <a:lnTo>
                    <a:pt x="58" y="130"/>
                  </a:lnTo>
                  <a:lnTo>
                    <a:pt x="60" y="130"/>
                  </a:lnTo>
                  <a:lnTo>
                    <a:pt x="60" y="132"/>
                  </a:lnTo>
                  <a:lnTo>
                    <a:pt x="58" y="132"/>
                  </a:lnTo>
                  <a:close/>
                  <a:moveTo>
                    <a:pt x="30" y="137"/>
                  </a:moveTo>
                  <a:lnTo>
                    <a:pt x="33" y="137"/>
                  </a:lnTo>
                  <a:lnTo>
                    <a:pt x="30" y="137"/>
                  </a:lnTo>
                  <a:lnTo>
                    <a:pt x="33" y="137"/>
                  </a:lnTo>
                  <a:lnTo>
                    <a:pt x="30" y="137"/>
                  </a:lnTo>
                  <a:lnTo>
                    <a:pt x="30" y="140"/>
                  </a:lnTo>
                  <a:lnTo>
                    <a:pt x="30" y="137"/>
                  </a:lnTo>
                  <a:close/>
                  <a:moveTo>
                    <a:pt x="170" y="135"/>
                  </a:moveTo>
                  <a:lnTo>
                    <a:pt x="172" y="135"/>
                  </a:lnTo>
                  <a:lnTo>
                    <a:pt x="172" y="132"/>
                  </a:lnTo>
                  <a:lnTo>
                    <a:pt x="172" y="135"/>
                  </a:lnTo>
                  <a:lnTo>
                    <a:pt x="170" y="135"/>
                  </a:lnTo>
                  <a:close/>
                  <a:moveTo>
                    <a:pt x="99" y="125"/>
                  </a:moveTo>
                  <a:lnTo>
                    <a:pt x="99" y="127"/>
                  </a:lnTo>
                  <a:lnTo>
                    <a:pt x="99" y="125"/>
                  </a:lnTo>
                  <a:close/>
                  <a:moveTo>
                    <a:pt x="15" y="147"/>
                  </a:moveTo>
                  <a:lnTo>
                    <a:pt x="17" y="147"/>
                  </a:lnTo>
                  <a:lnTo>
                    <a:pt x="15" y="147"/>
                  </a:lnTo>
                  <a:close/>
                  <a:moveTo>
                    <a:pt x="55" y="135"/>
                  </a:moveTo>
                  <a:lnTo>
                    <a:pt x="58" y="135"/>
                  </a:lnTo>
                  <a:lnTo>
                    <a:pt x="55" y="135"/>
                  </a:lnTo>
                  <a:close/>
                  <a:moveTo>
                    <a:pt x="10" y="145"/>
                  </a:moveTo>
                  <a:lnTo>
                    <a:pt x="12" y="145"/>
                  </a:lnTo>
                  <a:lnTo>
                    <a:pt x="12" y="142"/>
                  </a:lnTo>
                  <a:lnTo>
                    <a:pt x="12" y="145"/>
                  </a:lnTo>
                  <a:lnTo>
                    <a:pt x="10" y="145"/>
                  </a:lnTo>
                  <a:lnTo>
                    <a:pt x="12" y="145"/>
                  </a:lnTo>
                  <a:lnTo>
                    <a:pt x="10" y="145"/>
                  </a:lnTo>
                  <a:close/>
                  <a:moveTo>
                    <a:pt x="30" y="132"/>
                  </a:moveTo>
                  <a:lnTo>
                    <a:pt x="33" y="132"/>
                  </a:lnTo>
                  <a:lnTo>
                    <a:pt x="30" y="132"/>
                  </a:lnTo>
                  <a:close/>
                  <a:moveTo>
                    <a:pt x="104" y="127"/>
                  </a:moveTo>
                  <a:lnTo>
                    <a:pt x="106" y="127"/>
                  </a:lnTo>
                  <a:lnTo>
                    <a:pt x="104" y="127"/>
                  </a:lnTo>
                  <a:close/>
                  <a:moveTo>
                    <a:pt x="172" y="127"/>
                  </a:moveTo>
                  <a:lnTo>
                    <a:pt x="172" y="130"/>
                  </a:lnTo>
                  <a:lnTo>
                    <a:pt x="172" y="127"/>
                  </a:lnTo>
                  <a:close/>
                  <a:moveTo>
                    <a:pt x="28" y="132"/>
                  </a:moveTo>
                  <a:lnTo>
                    <a:pt x="28" y="135"/>
                  </a:lnTo>
                  <a:lnTo>
                    <a:pt x="28" y="132"/>
                  </a:lnTo>
                  <a:close/>
                  <a:moveTo>
                    <a:pt x="17" y="137"/>
                  </a:moveTo>
                  <a:lnTo>
                    <a:pt x="20" y="137"/>
                  </a:lnTo>
                  <a:lnTo>
                    <a:pt x="17" y="137"/>
                  </a:lnTo>
                  <a:close/>
                  <a:moveTo>
                    <a:pt x="30" y="130"/>
                  </a:moveTo>
                  <a:lnTo>
                    <a:pt x="30" y="132"/>
                  </a:lnTo>
                  <a:lnTo>
                    <a:pt x="30" y="130"/>
                  </a:lnTo>
                  <a:close/>
                  <a:moveTo>
                    <a:pt x="33" y="130"/>
                  </a:moveTo>
                  <a:lnTo>
                    <a:pt x="33" y="132"/>
                  </a:lnTo>
                  <a:lnTo>
                    <a:pt x="33" y="130"/>
                  </a:lnTo>
                  <a:close/>
                  <a:moveTo>
                    <a:pt x="15" y="140"/>
                  </a:moveTo>
                  <a:lnTo>
                    <a:pt x="15" y="137"/>
                  </a:lnTo>
                  <a:lnTo>
                    <a:pt x="15" y="140"/>
                  </a:lnTo>
                  <a:lnTo>
                    <a:pt x="15" y="137"/>
                  </a:lnTo>
                  <a:lnTo>
                    <a:pt x="15" y="140"/>
                  </a:lnTo>
                  <a:close/>
                  <a:moveTo>
                    <a:pt x="177" y="127"/>
                  </a:moveTo>
                  <a:lnTo>
                    <a:pt x="177" y="125"/>
                  </a:lnTo>
                  <a:lnTo>
                    <a:pt x="177" y="127"/>
                  </a:lnTo>
                  <a:close/>
                  <a:moveTo>
                    <a:pt x="101" y="140"/>
                  </a:moveTo>
                  <a:lnTo>
                    <a:pt x="101" y="137"/>
                  </a:lnTo>
                  <a:lnTo>
                    <a:pt x="101" y="140"/>
                  </a:lnTo>
                  <a:close/>
                  <a:moveTo>
                    <a:pt x="101" y="122"/>
                  </a:moveTo>
                  <a:lnTo>
                    <a:pt x="101" y="120"/>
                  </a:lnTo>
                  <a:lnTo>
                    <a:pt x="104" y="120"/>
                  </a:lnTo>
                  <a:lnTo>
                    <a:pt x="104" y="122"/>
                  </a:lnTo>
                  <a:lnTo>
                    <a:pt x="101" y="122"/>
                  </a:lnTo>
                  <a:close/>
                  <a:moveTo>
                    <a:pt x="187" y="99"/>
                  </a:moveTo>
                  <a:lnTo>
                    <a:pt x="190" y="99"/>
                  </a:lnTo>
                  <a:lnTo>
                    <a:pt x="187" y="99"/>
                  </a:lnTo>
                  <a:close/>
                  <a:moveTo>
                    <a:pt x="28" y="137"/>
                  </a:moveTo>
                  <a:lnTo>
                    <a:pt x="28" y="135"/>
                  </a:lnTo>
                  <a:lnTo>
                    <a:pt x="28" y="137"/>
                  </a:lnTo>
                  <a:close/>
                  <a:moveTo>
                    <a:pt x="15" y="137"/>
                  </a:moveTo>
                  <a:lnTo>
                    <a:pt x="17" y="137"/>
                  </a:lnTo>
                  <a:lnTo>
                    <a:pt x="15" y="137"/>
                  </a:lnTo>
                  <a:close/>
                  <a:moveTo>
                    <a:pt x="109" y="135"/>
                  </a:moveTo>
                  <a:lnTo>
                    <a:pt x="109" y="132"/>
                  </a:lnTo>
                  <a:lnTo>
                    <a:pt x="109" y="135"/>
                  </a:lnTo>
                  <a:close/>
                  <a:moveTo>
                    <a:pt x="99" y="137"/>
                  </a:moveTo>
                  <a:lnTo>
                    <a:pt x="101" y="137"/>
                  </a:lnTo>
                  <a:lnTo>
                    <a:pt x="99" y="137"/>
                  </a:lnTo>
                  <a:close/>
                  <a:moveTo>
                    <a:pt x="58" y="132"/>
                  </a:moveTo>
                  <a:lnTo>
                    <a:pt x="58" y="130"/>
                  </a:lnTo>
                  <a:lnTo>
                    <a:pt x="58" y="132"/>
                  </a:lnTo>
                  <a:close/>
                  <a:moveTo>
                    <a:pt x="30" y="135"/>
                  </a:moveTo>
                  <a:lnTo>
                    <a:pt x="33" y="132"/>
                  </a:lnTo>
                  <a:lnTo>
                    <a:pt x="30" y="135"/>
                  </a:lnTo>
                  <a:close/>
                  <a:moveTo>
                    <a:pt x="12" y="142"/>
                  </a:moveTo>
                  <a:lnTo>
                    <a:pt x="12" y="140"/>
                  </a:lnTo>
                  <a:lnTo>
                    <a:pt x="12" y="142"/>
                  </a:lnTo>
                  <a:close/>
                  <a:moveTo>
                    <a:pt x="28" y="140"/>
                  </a:moveTo>
                  <a:lnTo>
                    <a:pt x="28" y="137"/>
                  </a:lnTo>
                  <a:lnTo>
                    <a:pt x="30" y="137"/>
                  </a:lnTo>
                  <a:lnTo>
                    <a:pt x="30" y="140"/>
                  </a:lnTo>
                  <a:lnTo>
                    <a:pt x="28" y="140"/>
                  </a:lnTo>
                  <a:close/>
                  <a:moveTo>
                    <a:pt x="28" y="137"/>
                  </a:moveTo>
                  <a:lnTo>
                    <a:pt x="30" y="137"/>
                  </a:lnTo>
                  <a:lnTo>
                    <a:pt x="28" y="137"/>
                  </a:lnTo>
                  <a:close/>
                  <a:moveTo>
                    <a:pt x="101" y="122"/>
                  </a:moveTo>
                  <a:lnTo>
                    <a:pt x="101" y="125"/>
                  </a:lnTo>
                  <a:lnTo>
                    <a:pt x="101" y="122"/>
                  </a:lnTo>
                  <a:close/>
                  <a:moveTo>
                    <a:pt x="15" y="140"/>
                  </a:moveTo>
                  <a:lnTo>
                    <a:pt x="15" y="137"/>
                  </a:lnTo>
                  <a:lnTo>
                    <a:pt x="15" y="140"/>
                  </a:lnTo>
                  <a:close/>
                  <a:moveTo>
                    <a:pt x="33" y="137"/>
                  </a:moveTo>
                  <a:lnTo>
                    <a:pt x="33" y="135"/>
                  </a:lnTo>
                  <a:lnTo>
                    <a:pt x="33" y="137"/>
                  </a:lnTo>
                  <a:close/>
                  <a:moveTo>
                    <a:pt x="99" y="135"/>
                  </a:moveTo>
                  <a:lnTo>
                    <a:pt x="101" y="137"/>
                  </a:lnTo>
                  <a:lnTo>
                    <a:pt x="99" y="137"/>
                  </a:lnTo>
                  <a:lnTo>
                    <a:pt x="99" y="135"/>
                  </a:lnTo>
                  <a:close/>
                  <a:moveTo>
                    <a:pt x="43" y="137"/>
                  </a:moveTo>
                  <a:lnTo>
                    <a:pt x="45" y="137"/>
                  </a:lnTo>
                  <a:lnTo>
                    <a:pt x="43" y="137"/>
                  </a:lnTo>
                  <a:close/>
                  <a:moveTo>
                    <a:pt x="101" y="137"/>
                  </a:moveTo>
                  <a:lnTo>
                    <a:pt x="101" y="135"/>
                  </a:lnTo>
                  <a:lnTo>
                    <a:pt x="101" y="137"/>
                  </a:lnTo>
                  <a:close/>
                  <a:moveTo>
                    <a:pt x="17" y="137"/>
                  </a:moveTo>
                  <a:lnTo>
                    <a:pt x="17" y="140"/>
                  </a:lnTo>
                  <a:lnTo>
                    <a:pt x="17" y="137"/>
                  </a:lnTo>
                  <a:close/>
                  <a:moveTo>
                    <a:pt x="35" y="135"/>
                  </a:moveTo>
                  <a:lnTo>
                    <a:pt x="35" y="137"/>
                  </a:lnTo>
                  <a:lnTo>
                    <a:pt x="35" y="135"/>
                  </a:lnTo>
                  <a:close/>
                  <a:moveTo>
                    <a:pt x="12" y="150"/>
                  </a:moveTo>
                  <a:lnTo>
                    <a:pt x="12" y="147"/>
                  </a:lnTo>
                  <a:lnTo>
                    <a:pt x="12" y="15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279" name="Freeform 639"/>
            <p:cNvSpPr>
              <a:spLocks/>
            </p:cNvSpPr>
            <p:nvPr/>
          </p:nvSpPr>
          <p:spPr bwMode="auto">
            <a:xfrm>
              <a:off x="5290836" y="2923352"/>
              <a:ext cx="551812" cy="448842"/>
            </a:xfrm>
            <a:custGeom>
              <a:avLst/>
              <a:gdLst>
                <a:gd name="T0" fmla="*/ 20 w 418"/>
                <a:gd name="T1" fmla="*/ 97 h 340"/>
                <a:gd name="T2" fmla="*/ 40 w 418"/>
                <a:gd name="T3" fmla="*/ 87 h 340"/>
                <a:gd name="T4" fmla="*/ 58 w 418"/>
                <a:gd name="T5" fmla="*/ 94 h 340"/>
                <a:gd name="T6" fmla="*/ 78 w 418"/>
                <a:gd name="T7" fmla="*/ 89 h 340"/>
                <a:gd name="T8" fmla="*/ 96 w 418"/>
                <a:gd name="T9" fmla="*/ 82 h 340"/>
                <a:gd name="T10" fmla="*/ 111 w 418"/>
                <a:gd name="T11" fmla="*/ 76 h 340"/>
                <a:gd name="T12" fmla="*/ 129 w 418"/>
                <a:gd name="T13" fmla="*/ 61 h 340"/>
                <a:gd name="T14" fmla="*/ 149 w 418"/>
                <a:gd name="T15" fmla="*/ 61 h 340"/>
                <a:gd name="T16" fmla="*/ 159 w 418"/>
                <a:gd name="T17" fmla="*/ 43 h 340"/>
                <a:gd name="T18" fmla="*/ 170 w 418"/>
                <a:gd name="T19" fmla="*/ 28 h 340"/>
                <a:gd name="T20" fmla="*/ 185 w 418"/>
                <a:gd name="T21" fmla="*/ 13 h 340"/>
                <a:gd name="T22" fmla="*/ 243 w 418"/>
                <a:gd name="T23" fmla="*/ 5 h 340"/>
                <a:gd name="T24" fmla="*/ 258 w 418"/>
                <a:gd name="T25" fmla="*/ 23 h 340"/>
                <a:gd name="T26" fmla="*/ 269 w 418"/>
                <a:gd name="T27" fmla="*/ 38 h 340"/>
                <a:gd name="T28" fmla="*/ 281 w 418"/>
                <a:gd name="T29" fmla="*/ 49 h 340"/>
                <a:gd name="T30" fmla="*/ 301 w 418"/>
                <a:gd name="T31" fmla="*/ 43 h 340"/>
                <a:gd name="T32" fmla="*/ 314 w 418"/>
                <a:gd name="T33" fmla="*/ 64 h 340"/>
                <a:gd name="T34" fmla="*/ 309 w 418"/>
                <a:gd name="T35" fmla="*/ 84 h 340"/>
                <a:gd name="T36" fmla="*/ 317 w 418"/>
                <a:gd name="T37" fmla="*/ 97 h 340"/>
                <a:gd name="T38" fmla="*/ 314 w 418"/>
                <a:gd name="T39" fmla="*/ 115 h 340"/>
                <a:gd name="T40" fmla="*/ 312 w 418"/>
                <a:gd name="T41" fmla="*/ 132 h 340"/>
                <a:gd name="T42" fmla="*/ 317 w 418"/>
                <a:gd name="T43" fmla="*/ 153 h 340"/>
                <a:gd name="T44" fmla="*/ 314 w 418"/>
                <a:gd name="T45" fmla="*/ 170 h 340"/>
                <a:gd name="T46" fmla="*/ 380 w 418"/>
                <a:gd name="T47" fmla="*/ 186 h 340"/>
                <a:gd name="T48" fmla="*/ 398 w 418"/>
                <a:gd name="T49" fmla="*/ 188 h 340"/>
                <a:gd name="T50" fmla="*/ 405 w 418"/>
                <a:gd name="T51" fmla="*/ 193 h 340"/>
                <a:gd name="T52" fmla="*/ 400 w 418"/>
                <a:gd name="T53" fmla="*/ 216 h 340"/>
                <a:gd name="T54" fmla="*/ 400 w 418"/>
                <a:gd name="T55" fmla="*/ 231 h 340"/>
                <a:gd name="T56" fmla="*/ 408 w 418"/>
                <a:gd name="T57" fmla="*/ 244 h 340"/>
                <a:gd name="T58" fmla="*/ 408 w 418"/>
                <a:gd name="T59" fmla="*/ 269 h 340"/>
                <a:gd name="T60" fmla="*/ 400 w 418"/>
                <a:gd name="T61" fmla="*/ 295 h 340"/>
                <a:gd name="T62" fmla="*/ 385 w 418"/>
                <a:gd name="T63" fmla="*/ 312 h 340"/>
                <a:gd name="T64" fmla="*/ 375 w 418"/>
                <a:gd name="T65" fmla="*/ 330 h 340"/>
                <a:gd name="T66" fmla="*/ 355 w 418"/>
                <a:gd name="T67" fmla="*/ 338 h 340"/>
                <a:gd name="T68" fmla="*/ 342 w 418"/>
                <a:gd name="T69" fmla="*/ 328 h 340"/>
                <a:gd name="T70" fmla="*/ 324 w 418"/>
                <a:gd name="T71" fmla="*/ 330 h 340"/>
                <a:gd name="T72" fmla="*/ 301 w 418"/>
                <a:gd name="T73" fmla="*/ 333 h 340"/>
                <a:gd name="T74" fmla="*/ 289 w 418"/>
                <a:gd name="T75" fmla="*/ 325 h 340"/>
                <a:gd name="T76" fmla="*/ 276 w 418"/>
                <a:gd name="T77" fmla="*/ 307 h 340"/>
                <a:gd name="T78" fmla="*/ 266 w 418"/>
                <a:gd name="T79" fmla="*/ 310 h 340"/>
                <a:gd name="T80" fmla="*/ 253 w 418"/>
                <a:gd name="T81" fmla="*/ 302 h 340"/>
                <a:gd name="T82" fmla="*/ 236 w 418"/>
                <a:gd name="T83" fmla="*/ 297 h 340"/>
                <a:gd name="T84" fmla="*/ 223 w 418"/>
                <a:gd name="T85" fmla="*/ 282 h 340"/>
                <a:gd name="T86" fmla="*/ 203 w 418"/>
                <a:gd name="T87" fmla="*/ 279 h 340"/>
                <a:gd name="T88" fmla="*/ 180 w 418"/>
                <a:gd name="T89" fmla="*/ 267 h 340"/>
                <a:gd name="T90" fmla="*/ 159 w 418"/>
                <a:gd name="T91" fmla="*/ 269 h 340"/>
                <a:gd name="T92" fmla="*/ 142 w 418"/>
                <a:gd name="T93" fmla="*/ 264 h 340"/>
                <a:gd name="T94" fmla="*/ 127 w 418"/>
                <a:gd name="T95" fmla="*/ 246 h 340"/>
                <a:gd name="T96" fmla="*/ 109 w 418"/>
                <a:gd name="T97" fmla="*/ 239 h 340"/>
                <a:gd name="T98" fmla="*/ 94 w 418"/>
                <a:gd name="T99" fmla="*/ 224 h 340"/>
                <a:gd name="T100" fmla="*/ 88 w 418"/>
                <a:gd name="T101" fmla="*/ 201 h 340"/>
                <a:gd name="T102" fmla="*/ 91 w 418"/>
                <a:gd name="T103" fmla="*/ 183 h 340"/>
                <a:gd name="T104" fmla="*/ 83 w 418"/>
                <a:gd name="T105" fmla="*/ 158 h 340"/>
                <a:gd name="T106" fmla="*/ 88 w 418"/>
                <a:gd name="T107" fmla="*/ 135 h 340"/>
                <a:gd name="T108" fmla="*/ 88 w 418"/>
                <a:gd name="T109" fmla="*/ 107 h 340"/>
                <a:gd name="T110" fmla="*/ 76 w 418"/>
                <a:gd name="T111" fmla="*/ 112 h 340"/>
                <a:gd name="T112" fmla="*/ 61 w 418"/>
                <a:gd name="T113" fmla="*/ 107 h 340"/>
                <a:gd name="T114" fmla="*/ 50 w 418"/>
                <a:gd name="T115" fmla="*/ 109 h 340"/>
                <a:gd name="T116" fmla="*/ 35 w 418"/>
                <a:gd name="T117" fmla="*/ 112 h 340"/>
                <a:gd name="T118" fmla="*/ 20 w 418"/>
                <a:gd name="T119" fmla="*/ 11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8" h="340">
                  <a:moveTo>
                    <a:pt x="0" y="109"/>
                  </a:moveTo>
                  <a:lnTo>
                    <a:pt x="2" y="109"/>
                  </a:lnTo>
                  <a:lnTo>
                    <a:pt x="2" y="107"/>
                  </a:lnTo>
                  <a:lnTo>
                    <a:pt x="5" y="107"/>
                  </a:lnTo>
                  <a:lnTo>
                    <a:pt x="7" y="107"/>
                  </a:lnTo>
                  <a:lnTo>
                    <a:pt x="7" y="104"/>
                  </a:lnTo>
                  <a:lnTo>
                    <a:pt x="10" y="104"/>
                  </a:lnTo>
                  <a:lnTo>
                    <a:pt x="10" y="102"/>
                  </a:lnTo>
                  <a:lnTo>
                    <a:pt x="12" y="102"/>
                  </a:lnTo>
                  <a:lnTo>
                    <a:pt x="15" y="102"/>
                  </a:lnTo>
                  <a:lnTo>
                    <a:pt x="15" y="99"/>
                  </a:lnTo>
                  <a:lnTo>
                    <a:pt x="17" y="99"/>
                  </a:lnTo>
                  <a:lnTo>
                    <a:pt x="17" y="97"/>
                  </a:lnTo>
                  <a:lnTo>
                    <a:pt x="20" y="97"/>
                  </a:lnTo>
                  <a:lnTo>
                    <a:pt x="20" y="94"/>
                  </a:lnTo>
                  <a:lnTo>
                    <a:pt x="23" y="94"/>
                  </a:lnTo>
                  <a:lnTo>
                    <a:pt x="23" y="92"/>
                  </a:lnTo>
                  <a:lnTo>
                    <a:pt x="25" y="92"/>
                  </a:lnTo>
                  <a:lnTo>
                    <a:pt x="25" y="89"/>
                  </a:lnTo>
                  <a:lnTo>
                    <a:pt x="25" y="87"/>
                  </a:lnTo>
                  <a:lnTo>
                    <a:pt x="23" y="87"/>
                  </a:lnTo>
                  <a:lnTo>
                    <a:pt x="25" y="87"/>
                  </a:lnTo>
                  <a:lnTo>
                    <a:pt x="28" y="87"/>
                  </a:lnTo>
                  <a:lnTo>
                    <a:pt x="30" y="87"/>
                  </a:lnTo>
                  <a:lnTo>
                    <a:pt x="33" y="87"/>
                  </a:lnTo>
                  <a:lnTo>
                    <a:pt x="35" y="87"/>
                  </a:lnTo>
                  <a:lnTo>
                    <a:pt x="38" y="87"/>
                  </a:lnTo>
                  <a:lnTo>
                    <a:pt x="40" y="87"/>
                  </a:lnTo>
                  <a:lnTo>
                    <a:pt x="43" y="87"/>
                  </a:lnTo>
                  <a:lnTo>
                    <a:pt x="45" y="87"/>
                  </a:lnTo>
                  <a:lnTo>
                    <a:pt x="45" y="84"/>
                  </a:lnTo>
                  <a:lnTo>
                    <a:pt x="48" y="87"/>
                  </a:lnTo>
                  <a:lnTo>
                    <a:pt x="50" y="87"/>
                  </a:lnTo>
                  <a:lnTo>
                    <a:pt x="53" y="87"/>
                  </a:lnTo>
                  <a:lnTo>
                    <a:pt x="53" y="89"/>
                  </a:lnTo>
                  <a:lnTo>
                    <a:pt x="53" y="92"/>
                  </a:lnTo>
                  <a:lnTo>
                    <a:pt x="56" y="89"/>
                  </a:lnTo>
                  <a:lnTo>
                    <a:pt x="56" y="92"/>
                  </a:lnTo>
                  <a:lnTo>
                    <a:pt x="58" y="92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8" y="94"/>
                  </a:lnTo>
                  <a:lnTo>
                    <a:pt x="61" y="94"/>
                  </a:lnTo>
                  <a:lnTo>
                    <a:pt x="61" y="97"/>
                  </a:lnTo>
                  <a:lnTo>
                    <a:pt x="61" y="94"/>
                  </a:lnTo>
                  <a:lnTo>
                    <a:pt x="63" y="94"/>
                  </a:lnTo>
                  <a:lnTo>
                    <a:pt x="66" y="94"/>
                  </a:lnTo>
                  <a:lnTo>
                    <a:pt x="66" y="92"/>
                  </a:lnTo>
                  <a:lnTo>
                    <a:pt x="68" y="92"/>
                  </a:lnTo>
                  <a:lnTo>
                    <a:pt x="68" y="89"/>
                  </a:lnTo>
                  <a:lnTo>
                    <a:pt x="68" y="87"/>
                  </a:lnTo>
                  <a:lnTo>
                    <a:pt x="71" y="87"/>
                  </a:lnTo>
                  <a:lnTo>
                    <a:pt x="73" y="87"/>
                  </a:lnTo>
                  <a:lnTo>
                    <a:pt x="76" y="87"/>
                  </a:lnTo>
                  <a:lnTo>
                    <a:pt x="76" y="89"/>
                  </a:lnTo>
                  <a:lnTo>
                    <a:pt x="78" y="89"/>
                  </a:lnTo>
                  <a:lnTo>
                    <a:pt x="81" y="89"/>
                  </a:lnTo>
                  <a:lnTo>
                    <a:pt x="81" y="87"/>
                  </a:lnTo>
                  <a:lnTo>
                    <a:pt x="81" y="84"/>
                  </a:lnTo>
                  <a:lnTo>
                    <a:pt x="81" y="82"/>
                  </a:lnTo>
                  <a:lnTo>
                    <a:pt x="81" y="79"/>
                  </a:lnTo>
                  <a:lnTo>
                    <a:pt x="83" y="82"/>
                  </a:lnTo>
                  <a:lnTo>
                    <a:pt x="86" y="82"/>
                  </a:lnTo>
                  <a:lnTo>
                    <a:pt x="86" y="79"/>
                  </a:lnTo>
                  <a:lnTo>
                    <a:pt x="88" y="79"/>
                  </a:lnTo>
                  <a:lnTo>
                    <a:pt x="91" y="79"/>
                  </a:lnTo>
                  <a:lnTo>
                    <a:pt x="91" y="76"/>
                  </a:lnTo>
                  <a:lnTo>
                    <a:pt x="94" y="76"/>
                  </a:lnTo>
                  <a:lnTo>
                    <a:pt x="96" y="79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6" y="87"/>
                  </a:lnTo>
                  <a:lnTo>
                    <a:pt x="99" y="87"/>
                  </a:lnTo>
                  <a:lnTo>
                    <a:pt x="99" y="89"/>
                  </a:lnTo>
                  <a:lnTo>
                    <a:pt x="101" y="87"/>
                  </a:lnTo>
                  <a:lnTo>
                    <a:pt x="104" y="87"/>
                  </a:lnTo>
                  <a:lnTo>
                    <a:pt x="104" y="84"/>
                  </a:lnTo>
                  <a:lnTo>
                    <a:pt x="104" y="87"/>
                  </a:lnTo>
                  <a:lnTo>
                    <a:pt x="104" y="84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9" y="79"/>
                  </a:lnTo>
                  <a:lnTo>
                    <a:pt x="111" y="79"/>
                  </a:lnTo>
                  <a:lnTo>
                    <a:pt x="111" y="76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69"/>
                  </a:lnTo>
                  <a:lnTo>
                    <a:pt x="111" y="66"/>
                  </a:lnTo>
                  <a:lnTo>
                    <a:pt x="114" y="66"/>
                  </a:lnTo>
                  <a:lnTo>
                    <a:pt x="111" y="64"/>
                  </a:lnTo>
                  <a:lnTo>
                    <a:pt x="114" y="64"/>
                  </a:lnTo>
                  <a:lnTo>
                    <a:pt x="116" y="61"/>
                  </a:lnTo>
                  <a:lnTo>
                    <a:pt x="119" y="61"/>
                  </a:lnTo>
                  <a:lnTo>
                    <a:pt x="121" y="61"/>
                  </a:lnTo>
                  <a:lnTo>
                    <a:pt x="121" y="64"/>
                  </a:lnTo>
                  <a:lnTo>
                    <a:pt x="124" y="61"/>
                  </a:lnTo>
                  <a:lnTo>
                    <a:pt x="127" y="61"/>
                  </a:lnTo>
                  <a:lnTo>
                    <a:pt x="129" y="61"/>
                  </a:lnTo>
                  <a:lnTo>
                    <a:pt x="132" y="61"/>
                  </a:lnTo>
                  <a:lnTo>
                    <a:pt x="134" y="61"/>
                  </a:lnTo>
                  <a:lnTo>
                    <a:pt x="134" y="59"/>
                  </a:lnTo>
                  <a:lnTo>
                    <a:pt x="137" y="61"/>
                  </a:lnTo>
                  <a:lnTo>
                    <a:pt x="139" y="59"/>
                  </a:lnTo>
                  <a:lnTo>
                    <a:pt x="139" y="61"/>
                  </a:lnTo>
                  <a:lnTo>
                    <a:pt x="142" y="61"/>
                  </a:lnTo>
                  <a:lnTo>
                    <a:pt x="142" y="59"/>
                  </a:lnTo>
                  <a:lnTo>
                    <a:pt x="144" y="59"/>
                  </a:lnTo>
                  <a:lnTo>
                    <a:pt x="147" y="56"/>
                  </a:lnTo>
                  <a:lnTo>
                    <a:pt x="149" y="56"/>
                  </a:lnTo>
                  <a:lnTo>
                    <a:pt x="149" y="59"/>
                  </a:lnTo>
                  <a:lnTo>
                    <a:pt x="147" y="61"/>
                  </a:lnTo>
                  <a:lnTo>
                    <a:pt x="149" y="61"/>
                  </a:lnTo>
                  <a:lnTo>
                    <a:pt x="152" y="61"/>
                  </a:lnTo>
                  <a:lnTo>
                    <a:pt x="154" y="61"/>
                  </a:lnTo>
                  <a:lnTo>
                    <a:pt x="157" y="59"/>
                  </a:lnTo>
                  <a:lnTo>
                    <a:pt x="159" y="59"/>
                  </a:lnTo>
                  <a:lnTo>
                    <a:pt x="159" y="56"/>
                  </a:lnTo>
                  <a:lnTo>
                    <a:pt x="157" y="56"/>
                  </a:lnTo>
                  <a:lnTo>
                    <a:pt x="157" y="54"/>
                  </a:lnTo>
                  <a:lnTo>
                    <a:pt x="159" y="54"/>
                  </a:lnTo>
                  <a:lnTo>
                    <a:pt x="157" y="54"/>
                  </a:lnTo>
                  <a:lnTo>
                    <a:pt x="157" y="51"/>
                  </a:lnTo>
                  <a:lnTo>
                    <a:pt x="159" y="51"/>
                  </a:lnTo>
                  <a:lnTo>
                    <a:pt x="159" y="49"/>
                  </a:lnTo>
                  <a:lnTo>
                    <a:pt x="159" y="46"/>
                  </a:lnTo>
                  <a:lnTo>
                    <a:pt x="159" y="43"/>
                  </a:lnTo>
                  <a:lnTo>
                    <a:pt x="159" y="46"/>
                  </a:lnTo>
                  <a:lnTo>
                    <a:pt x="162" y="46"/>
                  </a:lnTo>
                  <a:lnTo>
                    <a:pt x="162" y="43"/>
                  </a:lnTo>
                  <a:lnTo>
                    <a:pt x="165" y="43"/>
                  </a:lnTo>
                  <a:lnTo>
                    <a:pt x="167" y="41"/>
                  </a:lnTo>
                  <a:lnTo>
                    <a:pt x="167" y="38"/>
                  </a:lnTo>
                  <a:lnTo>
                    <a:pt x="167" y="36"/>
                  </a:lnTo>
                  <a:lnTo>
                    <a:pt x="170" y="36"/>
                  </a:lnTo>
                  <a:lnTo>
                    <a:pt x="170" y="38"/>
                  </a:lnTo>
                  <a:lnTo>
                    <a:pt x="172" y="36"/>
                  </a:lnTo>
                  <a:lnTo>
                    <a:pt x="170" y="36"/>
                  </a:lnTo>
                  <a:lnTo>
                    <a:pt x="170" y="33"/>
                  </a:lnTo>
                  <a:lnTo>
                    <a:pt x="170" y="31"/>
                  </a:lnTo>
                  <a:lnTo>
                    <a:pt x="170" y="28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1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7" y="18"/>
                  </a:lnTo>
                  <a:lnTo>
                    <a:pt x="177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18"/>
                  </a:lnTo>
                  <a:lnTo>
                    <a:pt x="185" y="16"/>
                  </a:lnTo>
                  <a:lnTo>
                    <a:pt x="182" y="16"/>
                  </a:lnTo>
                  <a:lnTo>
                    <a:pt x="182" y="13"/>
                  </a:lnTo>
                  <a:lnTo>
                    <a:pt x="185" y="13"/>
                  </a:lnTo>
                  <a:lnTo>
                    <a:pt x="185" y="11"/>
                  </a:lnTo>
                  <a:lnTo>
                    <a:pt x="187" y="11"/>
                  </a:lnTo>
                  <a:lnTo>
                    <a:pt x="187" y="8"/>
                  </a:lnTo>
                  <a:lnTo>
                    <a:pt x="187" y="5"/>
                  </a:lnTo>
                  <a:lnTo>
                    <a:pt x="190" y="5"/>
                  </a:lnTo>
                  <a:lnTo>
                    <a:pt x="190" y="3"/>
                  </a:lnTo>
                  <a:lnTo>
                    <a:pt x="190" y="0"/>
                  </a:lnTo>
                  <a:lnTo>
                    <a:pt x="198" y="0"/>
                  </a:lnTo>
                  <a:lnTo>
                    <a:pt x="220" y="0"/>
                  </a:lnTo>
                  <a:lnTo>
                    <a:pt x="236" y="0"/>
                  </a:lnTo>
                  <a:lnTo>
                    <a:pt x="238" y="3"/>
                  </a:lnTo>
                  <a:lnTo>
                    <a:pt x="241" y="3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3" y="8"/>
                  </a:lnTo>
                  <a:lnTo>
                    <a:pt x="246" y="8"/>
                  </a:lnTo>
                  <a:lnTo>
                    <a:pt x="246" y="11"/>
                  </a:lnTo>
                  <a:lnTo>
                    <a:pt x="246" y="13"/>
                  </a:lnTo>
                  <a:lnTo>
                    <a:pt x="248" y="16"/>
                  </a:lnTo>
                  <a:lnTo>
                    <a:pt x="248" y="18"/>
                  </a:lnTo>
                  <a:lnTo>
                    <a:pt x="251" y="18"/>
                  </a:lnTo>
                  <a:lnTo>
                    <a:pt x="253" y="18"/>
                  </a:lnTo>
                  <a:lnTo>
                    <a:pt x="253" y="21"/>
                  </a:lnTo>
                  <a:lnTo>
                    <a:pt x="253" y="23"/>
                  </a:lnTo>
                  <a:lnTo>
                    <a:pt x="256" y="23"/>
                  </a:lnTo>
                  <a:lnTo>
                    <a:pt x="256" y="26"/>
                  </a:lnTo>
                  <a:lnTo>
                    <a:pt x="256" y="23"/>
                  </a:lnTo>
                  <a:lnTo>
                    <a:pt x="258" y="23"/>
                  </a:lnTo>
                  <a:lnTo>
                    <a:pt x="261" y="23"/>
                  </a:lnTo>
                  <a:lnTo>
                    <a:pt x="263" y="23"/>
                  </a:lnTo>
                  <a:lnTo>
                    <a:pt x="263" y="26"/>
                  </a:lnTo>
                  <a:lnTo>
                    <a:pt x="266" y="26"/>
                  </a:lnTo>
                  <a:lnTo>
                    <a:pt x="266" y="28"/>
                  </a:lnTo>
                  <a:lnTo>
                    <a:pt x="263" y="28"/>
                  </a:lnTo>
                  <a:lnTo>
                    <a:pt x="263" y="31"/>
                  </a:lnTo>
                  <a:lnTo>
                    <a:pt x="266" y="31"/>
                  </a:lnTo>
                  <a:lnTo>
                    <a:pt x="266" y="33"/>
                  </a:lnTo>
                  <a:lnTo>
                    <a:pt x="266" y="36"/>
                  </a:lnTo>
                  <a:lnTo>
                    <a:pt x="266" y="38"/>
                  </a:lnTo>
                  <a:lnTo>
                    <a:pt x="269" y="38"/>
                  </a:lnTo>
                  <a:lnTo>
                    <a:pt x="269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71" y="36"/>
                  </a:lnTo>
                  <a:lnTo>
                    <a:pt x="274" y="36"/>
                  </a:lnTo>
                  <a:lnTo>
                    <a:pt x="274" y="38"/>
                  </a:lnTo>
                  <a:lnTo>
                    <a:pt x="276" y="36"/>
                  </a:lnTo>
                  <a:lnTo>
                    <a:pt x="276" y="38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6" y="41"/>
                  </a:lnTo>
                  <a:lnTo>
                    <a:pt x="276" y="43"/>
                  </a:lnTo>
                  <a:lnTo>
                    <a:pt x="276" y="46"/>
                  </a:lnTo>
                  <a:lnTo>
                    <a:pt x="279" y="49"/>
                  </a:lnTo>
                  <a:lnTo>
                    <a:pt x="281" y="51"/>
                  </a:lnTo>
                  <a:lnTo>
                    <a:pt x="281" y="49"/>
                  </a:lnTo>
                  <a:lnTo>
                    <a:pt x="284" y="49"/>
                  </a:lnTo>
                  <a:lnTo>
                    <a:pt x="284" y="51"/>
                  </a:lnTo>
                  <a:lnTo>
                    <a:pt x="286" y="51"/>
                  </a:lnTo>
                  <a:lnTo>
                    <a:pt x="286" y="54"/>
                  </a:lnTo>
                  <a:lnTo>
                    <a:pt x="289" y="54"/>
                  </a:lnTo>
                  <a:lnTo>
                    <a:pt x="291" y="54"/>
                  </a:lnTo>
                  <a:lnTo>
                    <a:pt x="294" y="54"/>
                  </a:lnTo>
                  <a:lnTo>
                    <a:pt x="294" y="51"/>
                  </a:lnTo>
                  <a:lnTo>
                    <a:pt x="294" y="49"/>
                  </a:lnTo>
                  <a:lnTo>
                    <a:pt x="296" y="49"/>
                  </a:lnTo>
                  <a:lnTo>
                    <a:pt x="296" y="46"/>
                  </a:lnTo>
                  <a:lnTo>
                    <a:pt x="299" y="46"/>
                  </a:lnTo>
                  <a:lnTo>
                    <a:pt x="301" y="46"/>
                  </a:lnTo>
                  <a:lnTo>
                    <a:pt x="301" y="43"/>
                  </a:lnTo>
                  <a:lnTo>
                    <a:pt x="304" y="43"/>
                  </a:lnTo>
                  <a:lnTo>
                    <a:pt x="307" y="43"/>
                  </a:lnTo>
                  <a:lnTo>
                    <a:pt x="309" y="46"/>
                  </a:lnTo>
                  <a:lnTo>
                    <a:pt x="309" y="49"/>
                  </a:lnTo>
                  <a:lnTo>
                    <a:pt x="312" y="49"/>
                  </a:lnTo>
                  <a:lnTo>
                    <a:pt x="312" y="51"/>
                  </a:lnTo>
                  <a:lnTo>
                    <a:pt x="314" y="51"/>
                  </a:lnTo>
                  <a:lnTo>
                    <a:pt x="314" y="54"/>
                  </a:lnTo>
                  <a:lnTo>
                    <a:pt x="317" y="54"/>
                  </a:lnTo>
                  <a:lnTo>
                    <a:pt x="317" y="56"/>
                  </a:lnTo>
                  <a:lnTo>
                    <a:pt x="317" y="59"/>
                  </a:lnTo>
                  <a:lnTo>
                    <a:pt x="314" y="59"/>
                  </a:lnTo>
                  <a:lnTo>
                    <a:pt x="314" y="61"/>
                  </a:lnTo>
                  <a:lnTo>
                    <a:pt x="314" y="64"/>
                  </a:lnTo>
                  <a:lnTo>
                    <a:pt x="314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4" y="69"/>
                  </a:lnTo>
                  <a:lnTo>
                    <a:pt x="314" y="71"/>
                  </a:lnTo>
                  <a:lnTo>
                    <a:pt x="314" y="74"/>
                  </a:lnTo>
                  <a:lnTo>
                    <a:pt x="314" y="76"/>
                  </a:lnTo>
                  <a:lnTo>
                    <a:pt x="312" y="76"/>
                  </a:lnTo>
                  <a:lnTo>
                    <a:pt x="309" y="76"/>
                  </a:lnTo>
                  <a:lnTo>
                    <a:pt x="309" y="79"/>
                  </a:lnTo>
                  <a:lnTo>
                    <a:pt x="309" y="82"/>
                  </a:lnTo>
                  <a:lnTo>
                    <a:pt x="309" y="84"/>
                  </a:lnTo>
                  <a:lnTo>
                    <a:pt x="309" y="82"/>
                  </a:lnTo>
                  <a:lnTo>
                    <a:pt x="309" y="84"/>
                  </a:lnTo>
                  <a:lnTo>
                    <a:pt x="312" y="84"/>
                  </a:lnTo>
                  <a:lnTo>
                    <a:pt x="312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4"/>
                  </a:lnTo>
                  <a:lnTo>
                    <a:pt x="314" y="92"/>
                  </a:lnTo>
                  <a:lnTo>
                    <a:pt x="314" y="94"/>
                  </a:lnTo>
                  <a:lnTo>
                    <a:pt x="317" y="94"/>
                  </a:lnTo>
                  <a:lnTo>
                    <a:pt x="314" y="94"/>
                  </a:lnTo>
                  <a:lnTo>
                    <a:pt x="317" y="94"/>
                  </a:lnTo>
                  <a:lnTo>
                    <a:pt x="317" y="97"/>
                  </a:lnTo>
                  <a:lnTo>
                    <a:pt x="317" y="94"/>
                  </a:lnTo>
                  <a:lnTo>
                    <a:pt x="317" y="97"/>
                  </a:lnTo>
                  <a:lnTo>
                    <a:pt x="317" y="99"/>
                  </a:lnTo>
                  <a:lnTo>
                    <a:pt x="317" y="102"/>
                  </a:lnTo>
                  <a:lnTo>
                    <a:pt x="314" y="102"/>
                  </a:lnTo>
                  <a:lnTo>
                    <a:pt x="314" y="104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7"/>
                  </a:lnTo>
                  <a:lnTo>
                    <a:pt x="314" y="109"/>
                  </a:lnTo>
                  <a:lnTo>
                    <a:pt x="314" y="112"/>
                  </a:lnTo>
                  <a:lnTo>
                    <a:pt x="317" y="112"/>
                  </a:lnTo>
                  <a:lnTo>
                    <a:pt x="317" y="115"/>
                  </a:lnTo>
                  <a:lnTo>
                    <a:pt x="314" y="115"/>
                  </a:lnTo>
                  <a:lnTo>
                    <a:pt x="317" y="115"/>
                  </a:lnTo>
                  <a:lnTo>
                    <a:pt x="314" y="115"/>
                  </a:lnTo>
                  <a:lnTo>
                    <a:pt x="314" y="117"/>
                  </a:lnTo>
                  <a:lnTo>
                    <a:pt x="314" y="120"/>
                  </a:lnTo>
                  <a:lnTo>
                    <a:pt x="314" y="122"/>
                  </a:lnTo>
                  <a:lnTo>
                    <a:pt x="312" y="122"/>
                  </a:lnTo>
                  <a:lnTo>
                    <a:pt x="312" y="125"/>
                  </a:lnTo>
                  <a:lnTo>
                    <a:pt x="312" y="127"/>
                  </a:lnTo>
                  <a:lnTo>
                    <a:pt x="312" y="130"/>
                  </a:lnTo>
                  <a:lnTo>
                    <a:pt x="309" y="130"/>
                  </a:lnTo>
                  <a:lnTo>
                    <a:pt x="312" y="130"/>
                  </a:lnTo>
                  <a:lnTo>
                    <a:pt x="312" y="132"/>
                  </a:lnTo>
                  <a:lnTo>
                    <a:pt x="314" y="132"/>
                  </a:lnTo>
                  <a:lnTo>
                    <a:pt x="312" y="132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37"/>
                  </a:lnTo>
                  <a:lnTo>
                    <a:pt x="314" y="140"/>
                  </a:lnTo>
                  <a:lnTo>
                    <a:pt x="312" y="140"/>
                  </a:lnTo>
                  <a:lnTo>
                    <a:pt x="314" y="140"/>
                  </a:lnTo>
                  <a:lnTo>
                    <a:pt x="314" y="142"/>
                  </a:lnTo>
                  <a:lnTo>
                    <a:pt x="317" y="142"/>
                  </a:lnTo>
                  <a:lnTo>
                    <a:pt x="317" y="145"/>
                  </a:lnTo>
                  <a:lnTo>
                    <a:pt x="319" y="145"/>
                  </a:lnTo>
                  <a:lnTo>
                    <a:pt x="319" y="147"/>
                  </a:lnTo>
                  <a:lnTo>
                    <a:pt x="317" y="147"/>
                  </a:lnTo>
                  <a:lnTo>
                    <a:pt x="317" y="150"/>
                  </a:lnTo>
                  <a:lnTo>
                    <a:pt x="317" y="153"/>
                  </a:lnTo>
                  <a:lnTo>
                    <a:pt x="319" y="153"/>
                  </a:lnTo>
                  <a:lnTo>
                    <a:pt x="317" y="153"/>
                  </a:lnTo>
                  <a:lnTo>
                    <a:pt x="317" y="155"/>
                  </a:lnTo>
                  <a:lnTo>
                    <a:pt x="317" y="158"/>
                  </a:lnTo>
                  <a:lnTo>
                    <a:pt x="317" y="160"/>
                  </a:lnTo>
                  <a:lnTo>
                    <a:pt x="317" y="163"/>
                  </a:lnTo>
                  <a:lnTo>
                    <a:pt x="317" y="165"/>
                  </a:lnTo>
                  <a:lnTo>
                    <a:pt x="317" y="168"/>
                  </a:lnTo>
                  <a:lnTo>
                    <a:pt x="314" y="168"/>
                  </a:lnTo>
                  <a:lnTo>
                    <a:pt x="317" y="168"/>
                  </a:lnTo>
                  <a:lnTo>
                    <a:pt x="317" y="170"/>
                  </a:lnTo>
                  <a:lnTo>
                    <a:pt x="314" y="170"/>
                  </a:lnTo>
                  <a:lnTo>
                    <a:pt x="317" y="170"/>
                  </a:lnTo>
                  <a:lnTo>
                    <a:pt x="314" y="170"/>
                  </a:lnTo>
                  <a:lnTo>
                    <a:pt x="314" y="173"/>
                  </a:lnTo>
                  <a:lnTo>
                    <a:pt x="314" y="175"/>
                  </a:lnTo>
                  <a:lnTo>
                    <a:pt x="314" y="178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4" y="180"/>
                  </a:lnTo>
                  <a:lnTo>
                    <a:pt x="319" y="180"/>
                  </a:lnTo>
                  <a:lnTo>
                    <a:pt x="345" y="180"/>
                  </a:lnTo>
                  <a:lnTo>
                    <a:pt x="378" y="180"/>
                  </a:lnTo>
                  <a:lnTo>
                    <a:pt x="380" y="180"/>
                  </a:lnTo>
                  <a:lnTo>
                    <a:pt x="380" y="183"/>
                  </a:lnTo>
                  <a:lnTo>
                    <a:pt x="378" y="183"/>
                  </a:lnTo>
                  <a:lnTo>
                    <a:pt x="380" y="183"/>
                  </a:lnTo>
                  <a:lnTo>
                    <a:pt x="380" y="186"/>
                  </a:lnTo>
                  <a:lnTo>
                    <a:pt x="383" y="186"/>
                  </a:lnTo>
                  <a:lnTo>
                    <a:pt x="385" y="186"/>
                  </a:lnTo>
                  <a:lnTo>
                    <a:pt x="385" y="188"/>
                  </a:lnTo>
                  <a:lnTo>
                    <a:pt x="385" y="186"/>
                  </a:lnTo>
                  <a:lnTo>
                    <a:pt x="388" y="186"/>
                  </a:lnTo>
                  <a:lnTo>
                    <a:pt x="388" y="183"/>
                  </a:lnTo>
                  <a:lnTo>
                    <a:pt x="388" y="186"/>
                  </a:lnTo>
                  <a:lnTo>
                    <a:pt x="390" y="186"/>
                  </a:lnTo>
                  <a:lnTo>
                    <a:pt x="393" y="186"/>
                  </a:lnTo>
                  <a:lnTo>
                    <a:pt x="393" y="188"/>
                  </a:lnTo>
                  <a:lnTo>
                    <a:pt x="395" y="188"/>
                  </a:lnTo>
                  <a:lnTo>
                    <a:pt x="395" y="186"/>
                  </a:lnTo>
                  <a:lnTo>
                    <a:pt x="398" y="186"/>
                  </a:lnTo>
                  <a:lnTo>
                    <a:pt x="398" y="188"/>
                  </a:lnTo>
                  <a:lnTo>
                    <a:pt x="398" y="186"/>
                  </a:lnTo>
                  <a:lnTo>
                    <a:pt x="398" y="188"/>
                  </a:lnTo>
                  <a:lnTo>
                    <a:pt x="398" y="186"/>
                  </a:lnTo>
                  <a:lnTo>
                    <a:pt x="400" y="188"/>
                  </a:lnTo>
                  <a:lnTo>
                    <a:pt x="400" y="186"/>
                  </a:lnTo>
                  <a:lnTo>
                    <a:pt x="400" y="188"/>
                  </a:lnTo>
                  <a:lnTo>
                    <a:pt x="403" y="188"/>
                  </a:lnTo>
                  <a:lnTo>
                    <a:pt x="405" y="188"/>
                  </a:lnTo>
                  <a:lnTo>
                    <a:pt x="408" y="188"/>
                  </a:lnTo>
                  <a:lnTo>
                    <a:pt x="405" y="188"/>
                  </a:lnTo>
                  <a:lnTo>
                    <a:pt x="405" y="191"/>
                  </a:lnTo>
                  <a:lnTo>
                    <a:pt x="408" y="191"/>
                  </a:lnTo>
                  <a:lnTo>
                    <a:pt x="408" y="193"/>
                  </a:lnTo>
                  <a:lnTo>
                    <a:pt x="405" y="193"/>
                  </a:lnTo>
                  <a:lnTo>
                    <a:pt x="405" y="196"/>
                  </a:lnTo>
                  <a:lnTo>
                    <a:pt x="408" y="196"/>
                  </a:lnTo>
                  <a:lnTo>
                    <a:pt x="408" y="198"/>
                  </a:lnTo>
                  <a:lnTo>
                    <a:pt x="411" y="198"/>
                  </a:lnTo>
                  <a:lnTo>
                    <a:pt x="411" y="201"/>
                  </a:lnTo>
                  <a:lnTo>
                    <a:pt x="411" y="203"/>
                  </a:lnTo>
                  <a:lnTo>
                    <a:pt x="411" y="206"/>
                  </a:lnTo>
                  <a:lnTo>
                    <a:pt x="408" y="206"/>
                  </a:lnTo>
                  <a:lnTo>
                    <a:pt x="405" y="208"/>
                  </a:lnTo>
                  <a:lnTo>
                    <a:pt x="405" y="211"/>
                  </a:lnTo>
                  <a:lnTo>
                    <a:pt x="403" y="211"/>
                  </a:lnTo>
                  <a:lnTo>
                    <a:pt x="403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398" y="216"/>
                  </a:lnTo>
                  <a:lnTo>
                    <a:pt x="398" y="219"/>
                  </a:lnTo>
                  <a:lnTo>
                    <a:pt x="398" y="221"/>
                  </a:lnTo>
                  <a:lnTo>
                    <a:pt x="398" y="224"/>
                  </a:lnTo>
                  <a:lnTo>
                    <a:pt x="398" y="226"/>
                  </a:lnTo>
                  <a:lnTo>
                    <a:pt x="400" y="226"/>
                  </a:lnTo>
                  <a:lnTo>
                    <a:pt x="398" y="226"/>
                  </a:lnTo>
                  <a:lnTo>
                    <a:pt x="400" y="226"/>
                  </a:lnTo>
                  <a:lnTo>
                    <a:pt x="398" y="226"/>
                  </a:lnTo>
                  <a:lnTo>
                    <a:pt x="400" y="226"/>
                  </a:lnTo>
                  <a:lnTo>
                    <a:pt x="400" y="229"/>
                  </a:lnTo>
                  <a:lnTo>
                    <a:pt x="398" y="229"/>
                  </a:lnTo>
                  <a:lnTo>
                    <a:pt x="400" y="229"/>
                  </a:lnTo>
                  <a:lnTo>
                    <a:pt x="400" y="231"/>
                  </a:lnTo>
                  <a:lnTo>
                    <a:pt x="398" y="231"/>
                  </a:lnTo>
                  <a:lnTo>
                    <a:pt x="400" y="231"/>
                  </a:lnTo>
                  <a:lnTo>
                    <a:pt x="400" y="234"/>
                  </a:lnTo>
                  <a:lnTo>
                    <a:pt x="403" y="234"/>
                  </a:lnTo>
                  <a:lnTo>
                    <a:pt x="405" y="234"/>
                  </a:lnTo>
                  <a:lnTo>
                    <a:pt x="405" y="236"/>
                  </a:lnTo>
                  <a:lnTo>
                    <a:pt x="405" y="239"/>
                  </a:lnTo>
                  <a:lnTo>
                    <a:pt x="408" y="239"/>
                  </a:lnTo>
                  <a:lnTo>
                    <a:pt x="405" y="239"/>
                  </a:lnTo>
                  <a:lnTo>
                    <a:pt x="408" y="239"/>
                  </a:lnTo>
                  <a:lnTo>
                    <a:pt x="408" y="241"/>
                  </a:lnTo>
                  <a:lnTo>
                    <a:pt x="405" y="241"/>
                  </a:lnTo>
                  <a:lnTo>
                    <a:pt x="408" y="241"/>
                  </a:lnTo>
                  <a:lnTo>
                    <a:pt x="408" y="244"/>
                  </a:lnTo>
                  <a:lnTo>
                    <a:pt x="411" y="244"/>
                  </a:lnTo>
                  <a:lnTo>
                    <a:pt x="411" y="246"/>
                  </a:lnTo>
                  <a:lnTo>
                    <a:pt x="411" y="249"/>
                  </a:lnTo>
                  <a:lnTo>
                    <a:pt x="411" y="251"/>
                  </a:lnTo>
                  <a:lnTo>
                    <a:pt x="411" y="254"/>
                  </a:lnTo>
                  <a:lnTo>
                    <a:pt x="413" y="254"/>
                  </a:lnTo>
                  <a:lnTo>
                    <a:pt x="418" y="262"/>
                  </a:lnTo>
                  <a:lnTo>
                    <a:pt x="416" y="262"/>
                  </a:lnTo>
                  <a:lnTo>
                    <a:pt x="416" y="264"/>
                  </a:lnTo>
                  <a:lnTo>
                    <a:pt x="416" y="267"/>
                  </a:lnTo>
                  <a:lnTo>
                    <a:pt x="416" y="269"/>
                  </a:lnTo>
                  <a:lnTo>
                    <a:pt x="413" y="269"/>
                  </a:lnTo>
                  <a:lnTo>
                    <a:pt x="411" y="269"/>
                  </a:lnTo>
                  <a:lnTo>
                    <a:pt x="408" y="269"/>
                  </a:lnTo>
                  <a:lnTo>
                    <a:pt x="408" y="272"/>
                  </a:lnTo>
                  <a:lnTo>
                    <a:pt x="405" y="272"/>
                  </a:lnTo>
                  <a:lnTo>
                    <a:pt x="403" y="274"/>
                  </a:lnTo>
                  <a:lnTo>
                    <a:pt x="403" y="277"/>
                  </a:lnTo>
                  <a:lnTo>
                    <a:pt x="400" y="277"/>
                  </a:lnTo>
                  <a:lnTo>
                    <a:pt x="403" y="277"/>
                  </a:lnTo>
                  <a:lnTo>
                    <a:pt x="403" y="279"/>
                  </a:lnTo>
                  <a:lnTo>
                    <a:pt x="400" y="279"/>
                  </a:lnTo>
                  <a:lnTo>
                    <a:pt x="400" y="282"/>
                  </a:lnTo>
                  <a:lnTo>
                    <a:pt x="400" y="284"/>
                  </a:lnTo>
                  <a:lnTo>
                    <a:pt x="400" y="287"/>
                  </a:lnTo>
                  <a:lnTo>
                    <a:pt x="400" y="290"/>
                  </a:lnTo>
                  <a:lnTo>
                    <a:pt x="400" y="292"/>
                  </a:lnTo>
                  <a:lnTo>
                    <a:pt x="400" y="295"/>
                  </a:lnTo>
                  <a:lnTo>
                    <a:pt x="398" y="295"/>
                  </a:lnTo>
                  <a:lnTo>
                    <a:pt x="398" y="297"/>
                  </a:lnTo>
                  <a:lnTo>
                    <a:pt x="395" y="297"/>
                  </a:lnTo>
                  <a:lnTo>
                    <a:pt x="393" y="300"/>
                  </a:lnTo>
                  <a:lnTo>
                    <a:pt x="393" y="302"/>
                  </a:lnTo>
                  <a:lnTo>
                    <a:pt x="390" y="302"/>
                  </a:lnTo>
                  <a:lnTo>
                    <a:pt x="390" y="305"/>
                  </a:lnTo>
                  <a:lnTo>
                    <a:pt x="388" y="305"/>
                  </a:lnTo>
                  <a:lnTo>
                    <a:pt x="388" y="307"/>
                  </a:lnTo>
                  <a:lnTo>
                    <a:pt x="390" y="307"/>
                  </a:lnTo>
                  <a:lnTo>
                    <a:pt x="390" y="310"/>
                  </a:lnTo>
                  <a:lnTo>
                    <a:pt x="388" y="310"/>
                  </a:lnTo>
                  <a:lnTo>
                    <a:pt x="388" y="312"/>
                  </a:lnTo>
                  <a:lnTo>
                    <a:pt x="385" y="312"/>
                  </a:lnTo>
                  <a:lnTo>
                    <a:pt x="385" y="315"/>
                  </a:lnTo>
                  <a:lnTo>
                    <a:pt x="385" y="317"/>
                  </a:lnTo>
                  <a:lnTo>
                    <a:pt x="383" y="317"/>
                  </a:lnTo>
                  <a:lnTo>
                    <a:pt x="383" y="320"/>
                  </a:lnTo>
                  <a:lnTo>
                    <a:pt x="383" y="323"/>
                  </a:lnTo>
                  <a:lnTo>
                    <a:pt x="383" y="325"/>
                  </a:lnTo>
                  <a:lnTo>
                    <a:pt x="383" y="328"/>
                  </a:lnTo>
                  <a:lnTo>
                    <a:pt x="380" y="328"/>
                  </a:lnTo>
                  <a:lnTo>
                    <a:pt x="378" y="330"/>
                  </a:lnTo>
                  <a:lnTo>
                    <a:pt x="378" y="328"/>
                  </a:lnTo>
                  <a:lnTo>
                    <a:pt x="378" y="330"/>
                  </a:lnTo>
                  <a:lnTo>
                    <a:pt x="375" y="330"/>
                  </a:lnTo>
                  <a:lnTo>
                    <a:pt x="372" y="330"/>
                  </a:lnTo>
                  <a:lnTo>
                    <a:pt x="375" y="330"/>
                  </a:lnTo>
                  <a:lnTo>
                    <a:pt x="372" y="330"/>
                  </a:lnTo>
                  <a:lnTo>
                    <a:pt x="372" y="333"/>
                  </a:lnTo>
                  <a:lnTo>
                    <a:pt x="370" y="333"/>
                  </a:lnTo>
                  <a:lnTo>
                    <a:pt x="367" y="333"/>
                  </a:lnTo>
                  <a:lnTo>
                    <a:pt x="367" y="335"/>
                  </a:lnTo>
                  <a:lnTo>
                    <a:pt x="365" y="335"/>
                  </a:lnTo>
                  <a:lnTo>
                    <a:pt x="365" y="338"/>
                  </a:lnTo>
                  <a:lnTo>
                    <a:pt x="362" y="340"/>
                  </a:lnTo>
                  <a:lnTo>
                    <a:pt x="365" y="340"/>
                  </a:lnTo>
                  <a:lnTo>
                    <a:pt x="362" y="340"/>
                  </a:lnTo>
                  <a:lnTo>
                    <a:pt x="360" y="340"/>
                  </a:lnTo>
                  <a:lnTo>
                    <a:pt x="360" y="338"/>
                  </a:lnTo>
                  <a:lnTo>
                    <a:pt x="357" y="338"/>
                  </a:lnTo>
                  <a:lnTo>
                    <a:pt x="355" y="338"/>
                  </a:lnTo>
                  <a:lnTo>
                    <a:pt x="352" y="338"/>
                  </a:lnTo>
                  <a:lnTo>
                    <a:pt x="352" y="335"/>
                  </a:lnTo>
                  <a:lnTo>
                    <a:pt x="350" y="333"/>
                  </a:lnTo>
                  <a:lnTo>
                    <a:pt x="347" y="333"/>
                  </a:lnTo>
                  <a:lnTo>
                    <a:pt x="345" y="333"/>
                  </a:lnTo>
                  <a:lnTo>
                    <a:pt x="345" y="330"/>
                  </a:lnTo>
                  <a:lnTo>
                    <a:pt x="347" y="330"/>
                  </a:lnTo>
                  <a:lnTo>
                    <a:pt x="345" y="330"/>
                  </a:lnTo>
                  <a:lnTo>
                    <a:pt x="347" y="330"/>
                  </a:lnTo>
                  <a:lnTo>
                    <a:pt x="345" y="330"/>
                  </a:lnTo>
                  <a:lnTo>
                    <a:pt x="345" y="328"/>
                  </a:lnTo>
                  <a:lnTo>
                    <a:pt x="345" y="330"/>
                  </a:lnTo>
                  <a:lnTo>
                    <a:pt x="345" y="328"/>
                  </a:lnTo>
                  <a:lnTo>
                    <a:pt x="342" y="328"/>
                  </a:lnTo>
                  <a:lnTo>
                    <a:pt x="342" y="330"/>
                  </a:lnTo>
                  <a:lnTo>
                    <a:pt x="345" y="330"/>
                  </a:lnTo>
                  <a:lnTo>
                    <a:pt x="342" y="330"/>
                  </a:lnTo>
                  <a:lnTo>
                    <a:pt x="340" y="330"/>
                  </a:lnTo>
                  <a:lnTo>
                    <a:pt x="337" y="330"/>
                  </a:lnTo>
                  <a:lnTo>
                    <a:pt x="334" y="330"/>
                  </a:lnTo>
                  <a:lnTo>
                    <a:pt x="334" y="333"/>
                  </a:lnTo>
                  <a:lnTo>
                    <a:pt x="334" y="330"/>
                  </a:lnTo>
                  <a:lnTo>
                    <a:pt x="332" y="330"/>
                  </a:lnTo>
                  <a:lnTo>
                    <a:pt x="329" y="330"/>
                  </a:lnTo>
                  <a:lnTo>
                    <a:pt x="329" y="328"/>
                  </a:lnTo>
                  <a:lnTo>
                    <a:pt x="327" y="328"/>
                  </a:lnTo>
                  <a:lnTo>
                    <a:pt x="327" y="330"/>
                  </a:lnTo>
                  <a:lnTo>
                    <a:pt x="324" y="330"/>
                  </a:lnTo>
                  <a:lnTo>
                    <a:pt x="322" y="330"/>
                  </a:lnTo>
                  <a:lnTo>
                    <a:pt x="322" y="333"/>
                  </a:lnTo>
                  <a:lnTo>
                    <a:pt x="319" y="333"/>
                  </a:lnTo>
                  <a:lnTo>
                    <a:pt x="317" y="333"/>
                  </a:lnTo>
                  <a:lnTo>
                    <a:pt x="314" y="333"/>
                  </a:lnTo>
                  <a:lnTo>
                    <a:pt x="314" y="330"/>
                  </a:lnTo>
                  <a:lnTo>
                    <a:pt x="312" y="330"/>
                  </a:lnTo>
                  <a:lnTo>
                    <a:pt x="312" y="328"/>
                  </a:lnTo>
                  <a:lnTo>
                    <a:pt x="312" y="330"/>
                  </a:lnTo>
                  <a:lnTo>
                    <a:pt x="309" y="330"/>
                  </a:lnTo>
                  <a:lnTo>
                    <a:pt x="307" y="330"/>
                  </a:lnTo>
                  <a:lnTo>
                    <a:pt x="304" y="330"/>
                  </a:lnTo>
                  <a:lnTo>
                    <a:pt x="301" y="330"/>
                  </a:lnTo>
                  <a:lnTo>
                    <a:pt x="301" y="333"/>
                  </a:lnTo>
                  <a:lnTo>
                    <a:pt x="299" y="333"/>
                  </a:lnTo>
                  <a:lnTo>
                    <a:pt x="299" y="330"/>
                  </a:lnTo>
                  <a:lnTo>
                    <a:pt x="299" y="333"/>
                  </a:lnTo>
                  <a:lnTo>
                    <a:pt x="299" y="330"/>
                  </a:lnTo>
                  <a:lnTo>
                    <a:pt x="296" y="330"/>
                  </a:lnTo>
                  <a:lnTo>
                    <a:pt x="296" y="333"/>
                  </a:lnTo>
                  <a:lnTo>
                    <a:pt x="296" y="330"/>
                  </a:lnTo>
                  <a:lnTo>
                    <a:pt x="296" y="333"/>
                  </a:lnTo>
                  <a:lnTo>
                    <a:pt x="294" y="333"/>
                  </a:lnTo>
                  <a:lnTo>
                    <a:pt x="294" y="330"/>
                  </a:lnTo>
                  <a:lnTo>
                    <a:pt x="294" y="328"/>
                  </a:lnTo>
                  <a:lnTo>
                    <a:pt x="294" y="325"/>
                  </a:lnTo>
                  <a:lnTo>
                    <a:pt x="291" y="325"/>
                  </a:lnTo>
                  <a:lnTo>
                    <a:pt x="289" y="325"/>
                  </a:lnTo>
                  <a:lnTo>
                    <a:pt x="289" y="323"/>
                  </a:lnTo>
                  <a:lnTo>
                    <a:pt x="286" y="323"/>
                  </a:lnTo>
                  <a:lnTo>
                    <a:pt x="286" y="320"/>
                  </a:lnTo>
                  <a:lnTo>
                    <a:pt x="284" y="320"/>
                  </a:lnTo>
                  <a:lnTo>
                    <a:pt x="284" y="317"/>
                  </a:lnTo>
                  <a:lnTo>
                    <a:pt x="281" y="317"/>
                  </a:lnTo>
                  <a:lnTo>
                    <a:pt x="281" y="315"/>
                  </a:lnTo>
                  <a:lnTo>
                    <a:pt x="279" y="315"/>
                  </a:lnTo>
                  <a:lnTo>
                    <a:pt x="279" y="312"/>
                  </a:lnTo>
                  <a:lnTo>
                    <a:pt x="279" y="310"/>
                  </a:lnTo>
                  <a:lnTo>
                    <a:pt x="279" y="307"/>
                  </a:lnTo>
                  <a:lnTo>
                    <a:pt x="279" y="310"/>
                  </a:lnTo>
                  <a:lnTo>
                    <a:pt x="276" y="310"/>
                  </a:lnTo>
                  <a:lnTo>
                    <a:pt x="276" y="307"/>
                  </a:lnTo>
                  <a:lnTo>
                    <a:pt x="276" y="310"/>
                  </a:lnTo>
                  <a:lnTo>
                    <a:pt x="274" y="310"/>
                  </a:lnTo>
                  <a:lnTo>
                    <a:pt x="274" y="307"/>
                  </a:lnTo>
                  <a:lnTo>
                    <a:pt x="271" y="307"/>
                  </a:lnTo>
                  <a:lnTo>
                    <a:pt x="271" y="310"/>
                  </a:lnTo>
                  <a:lnTo>
                    <a:pt x="271" y="307"/>
                  </a:lnTo>
                  <a:lnTo>
                    <a:pt x="269" y="307"/>
                  </a:lnTo>
                  <a:lnTo>
                    <a:pt x="271" y="310"/>
                  </a:lnTo>
                  <a:lnTo>
                    <a:pt x="269" y="310"/>
                  </a:lnTo>
                  <a:lnTo>
                    <a:pt x="269" y="307"/>
                  </a:lnTo>
                  <a:lnTo>
                    <a:pt x="269" y="310"/>
                  </a:lnTo>
                  <a:lnTo>
                    <a:pt x="269" y="307"/>
                  </a:lnTo>
                  <a:lnTo>
                    <a:pt x="266" y="307"/>
                  </a:lnTo>
                  <a:lnTo>
                    <a:pt x="266" y="310"/>
                  </a:lnTo>
                  <a:lnTo>
                    <a:pt x="266" y="307"/>
                  </a:lnTo>
                  <a:lnTo>
                    <a:pt x="266" y="310"/>
                  </a:lnTo>
                  <a:lnTo>
                    <a:pt x="266" y="307"/>
                  </a:lnTo>
                  <a:lnTo>
                    <a:pt x="263" y="307"/>
                  </a:lnTo>
                  <a:lnTo>
                    <a:pt x="261" y="307"/>
                  </a:lnTo>
                  <a:lnTo>
                    <a:pt x="261" y="305"/>
                  </a:lnTo>
                  <a:lnTo>
                    <a:pt x="258" y="305"/>
                  </a:lnTo>
                  <a:lnTo>
                    <a:pt x="258" y="302"/>
                  </a:lnTo>
                  <a:lnTo>
                    <a:pt x="258" y="305"/>
                  </a:lnTo>
                  <a:lnTo>
                    <a:pt x="258" y="302"/>
                  </a:lnTo>
                  <a:lnTo>
                    <a:pt x="258" y="305"/>
                  </a:lnTo>
                  <a:lnTo>
                    <a:pt x="256" y="305"/>
                  </a:lnTo>
                  <a:lnTo>
                    <a:pt x="253" y="305"/>
                  </a:lnTo>
                  <a:lnTo>
                    <a:pt x="253" y="302"/>
                  </a:lnTo>
                  <a:lnTo>
                    <a:pt x="251" y="302"/>
                  </a:lnTo>
                  <a:lnTo>
                    <a:pt x="251" y="300"/>
                  </a:lnTo>
                  <a:lnTo>
                    <a:pt x="248" y="300"/>
                  </a:lnTo>
                  <a:lnTo>
                    <a:pt x="248" y="297"/>
                  </a:lnTo>
                  <a:lnTo>
                    <a:pt x="246" y="297"/>
                  </a:lnTo>
                  <a:lnTo>
                    <a:pt x="246" y="300"/>
                  </a:lnTo>
                  <a:lnTo>
                    <a:pt x="243" y="300"/>
                  </a:lnTo>
                  <a:lnTo>
                    <a:pt x="243" y="302"/>
                  </a:lnTo>
                  <a:lnTo>
                    <a:pt x="243" y="300"/>
                  </a:lnTo>
                  <a:lnTo>
                    <a:pt x="241" y="300"/>
                  </a:lnTo>
                  <a:lnTo>
                    <a:pt x="238" y="300"/>
                  </a:lnTo>
                  <a:lnTo>
                    <a:pt x="238" y="297"/>
                  </a:lnTo>
                  <a:lnTo>
                    <a:pt x="238" y="295"/>
                  </a:lnTo>
                  <a:lnTo>
                    <a:pt x="236" y="297"/>
                  </a:lnTo>
                  <a:lnTo>
                    <a:pt x="236" y="295"/>
                  </a:lnTo>
                  <a:lnTo>
                    <a:pt x="233" y="295"/>
                  </a:lnTo>
                  <a:lnTo>
                    <a:pt x="233" y="292"/>
                  </a:lnTo>
                  <a:lnTo>
                    <a:pt x="230" y="290"/>
                  </a:lnTo>
                  <a:lnTo>
                    <a:pt x="230" y="292"/>
                  </a:lnTo>
                  <a:lnTo>
                    <a:pt x="230" y="290"/>
                  </a:lnTo>
                  <a:lnTo>
                    <a:pt x="228" y="290"/>
                  </a:lnTo>
                  <a:lnTo>
                    <a:pt x="228" y="292"/>
                  </a:lnTo>
                  <a:lnTo>
                    <a:pt x="228" y="290"/>
                  </a:lnTo>
                  <a:lnTo>
                    <a:pt x="225" y="290"/>
                  </a:lnTo>
                  <a:lnTo>
                    <a:pt x="225" y="287"/>
                  </a:lnTo>
                  <a:lnTo>
                    <a:pt x="225" y="284"/>
                  </a:lnTo>
                  <a:lnTo>
                    <a:pt x="223" y="284"/>
                  </a:lnTo>
                  <a:lnTo>
                    <a:pt x="223" y="282"/>
                  </a:lnTo>
                  <a:lnTo>
                    <a:pt x="220" y="282"/>
                  </a:lnTo>
                  <a:lnTo>
                    <a:pt x="220" y="279"/>
                  </a:lnTo>
                  <a:lnTo>
                    <a:pt x="218" y="279"/>
                  </a:lnTo>
                  <a:lnTo>
                    <a:pt x="218" y="277"/>
                  </a:lnTo>
                  <a:lnTo>
                    <a:pt x="218" y="279"/>
                  </a:lnTo>
                  <a:lnTo>
                    <a:pt x="215" y="279"/>
                  </a:lnTo>
                  <a:lnTo>
                    <a:pt x="215" y="277"/>
                  </a:lnTo>
                  <a:lnTo>
                    <a:pt x="215" y="279"/>
                  </a:lnTo>
                  <a:lnTo>
                    <a:pt x="213" y="279"/>
                  </a:lnTo>
                  <a:lnTo>
                    <a:pt x="213" y="282"/>
                  </a:lnTo>
                  <a:lnTo>
                    <a:pt x="210" y="282"/>
                  </a:lnTo>
                  <a:lnTo>
                    <a:pt x="208" y="279"/>
                  </a:lnTo>
                  <a:lnTo>
                    <a:pt x="205" y="279"/>
                  </a:lnTo>
                  <a:lnTo>
                    <a:pt x="203" y="279"/>
                  </a:lnTo>
                  <a:lnTo>
                    <a:pt x="203" y="277"/>
                  </a:lnTo>
                  <a:lnTo>
                    <a:pt x="200" y="277"/>
                  </a:lnTo>
                  <a:lnTo>
                    <a:pt x="203" y="277"/>
                  </a:lnTo>
                  <a:lnTo>
                    <a:pt x="200" y="274"/>
                  </a:lnTo>
                  <a:lnTo>
                    <a:pt x="198" y="274"/>
                  </a:lnTo>
                  <a:lnTo>
                    <a:pt x="195" y="274"/>
                  </a:lnTo>
                  <a:lnTo>
                    <a:pt x="195" y="272"/>
                  </a:lnTo>
                  <a:lnTo>
                    <a:pt x="195" y="269"/>
                  </a:lnTo>
                  <a:lnTo>
                    <a:pt x="192" y="269"/>
                  </a:lnTo>
                  <a:lnTo>
                    <a:pt x="190" y="269"/>
                  </a:lnTo>
                  <a:lnTo>
                    <a:pt x="187" y="267"/>
                  </a:lnTo>
                  <a:lnTo>
                    <a:pt x="185" y="267"/>
                  </a:lnTo>
                  <a:lnTo>
                    <a:pt x="182" y="267"/>
                  </a:lnTo>
                  <a:lnTo>
                    <a:pt x="180" y="267"/>
                  </a:lnTo>
                  <a:lnTo>
                    <a:pt x="177" y="267"/>
                  </a:lnTo>
                  <a:lnTo>
                    <a:pt x="175" y="267"/>
                  </a:lnTo>
                  <a:lnTo>
                    <a:pt x="172" y="269"/>
                  </a:lnTo>
                  <a:lnTo>
                    <a:pt x="172" y="272"/>
                  </a:lnTo>
                  <a:lnTo>
                    <a:pt x="170" y="272"/>
                  </a:lnTo>
                  <a:lnTo>
                    <a:pt x="167" y="272"/>
                  </a:lnTo>
                  <a:lnTo>
                    <a:pt x="167" y="269"/>
                  </a:lnTo>
                  <a:lnTo>
                    <a:pt x="167" y="272"/>
                  </a:lnTo>
                  <a:lnTo>
                    <a:pt x="167" y="269"/>
                  </a:lnTo>
                  <a:lnTo>
                    <a:pt x="165" y="269"/>
                  </a:lnTo>
                  <a:lnTo>
                    <a:pt x="165" y="272"/>
                  </a:lnTo>
                  <a:lnTo>
                    <a:pt x="165" y="269"/>
                  </a:lnTo>
                  <a:lnTo>
                    <a:pt x="162" y="269"/>
                  </a:lnTo>
                  <a:lnTo>
                    <a:pt x="159" y="269"/>
                  </a:lnTo>
                  <a:lnTo>
                    <a:pt x="157" y="272"/>
                  </a:lnTo>
                  <a:lnTo>
                    <a:pt x="157" y="269"/>
                  </a:lnTo>
                  <a:lnTo>
                    <a:pt x="157" y="267"/>
                  </a:lnTo>
                  <a:lnTo>
                    <a:pt x="157" y="269"/>
                  </a:lnTo>
                  <a:lnTo>
                    <a:pt x="154" y="269"/>
                  </a:lnTo>
                  <a:lnTo>
                    <a:pt x="154" y="267"/>
                  </a:lnTo>
                  <a:lnTo>
                    <a:pt x="152" y="267"/>
                  </a:lnTo>
                  <a:lnTo>
                    <a:pt x="152" y="269"/>
                  </a:lnTo>
                  <a:lnTo>
                    <a:pt x="149" y="269"/>
                  </a:lnTo>
                  <a:lnTo>
                    <a:pt x="149" y="267"/>
                  </a:lnTo>
                  <a:lnTo>
                    <a:pt x="147" y="267"/>
                  </a:lnTo>
                  <a:lnTo>
                    <a:pt x="144" y="267"/>
                  </a:lnTo>
                  <a:lnTo>
                    <a:pt x="142" y="267"/>
                  </a:lnTo>
                  <a:lnTo>
                    <a:pt x="142" y="264"/>
                  </a:lnTo>
                  <a:lnTo>
                    <a:pt x="139" y="264"/>
                  </a:lnTo>
                  <a:lnTo>
                    <a:pt x="139" y="262"/>
                  </a:lnTo>
                  <a:lnTo>
                    <a:pt x="137" y="262"/>
                  </a:lnTo>
                  <a:lnTo>
                    <a:pt x="137" y="259"/>
                  </a:lnTo>
                  <a:lnTo>
                    <a:pt x="137" y="257"/>
                  </a:lnTo>
                  <a:lnTo>
                    <a:pt x="137" y="254"/>
                  </a:lnTo>
                  <a:lnTo>
                    <a:pt x="134" y="254"/>
                  </a:lnTo>
                  <a:lnTo>
                    <a:pt x="132" y="254"/>
                  </a:lnTo>
                  <a:lnTo>
                    <a:pt x="129" y="251"/>
                  </a:lnTo>
                  <a:lnTo>
                    <a:pt x="127" y="251"/>
                  </a:lnTo>
                  <a:lnTo>
                    <a:pt x="124" y="251"/>
                  </a:lnTo>
                  <a:lnTo>
                    <a:pt x="124" y="249"/>
                  </a:lnTo>
                  <a:lnTo>
                    <a:pt x="124" y="246"/>
                  </a:lnTo>
                  <a:lnTo>
                    <a:pt x="127" y="246"/>
                  </a:lnTo>
                  <a:lnTo>
                    <a:pt x="124" y="246"/>
                  </a:lnTo>
                  <a:lnTo>
                    <a:pt x="124" y="249"/>
                  </a:lnTo>
                  <a:lnTo>
                    <a:pt x="121" y="249"/>
                  </a:lnTo>
                  <a:lnTo>
                    <a:pt x="121" y="246"/>
                  </a:lnTo>
                  <a:lnTo>
                    <a:pt x="119" y="246"/>
                  </a:lnTo>
                  <a:lnTo>
                    <a:pt x="116" y="246"/>
                  </a:lnTo>
                  <a:lnTo>
                    <a:pt x="116" y="244"/>
                  </a:lnTo>
                  <a:lnTo>
                    <a:pt x="119" y="244"/>
                  </a:lnTo>
                  <a:lnTo>
                    <a:pt x="119" y="241"/>
                  </a:lnTo>
                  <a:lnTo>
                    <a:pt x="116" y="241"/>
                  </a:lnTo>
                  <a:lnTo>
                    <a:pt x="114" y="241"/>
                  </a:lnTo>
                  <a:lnTo>
                    <a:pt x="111" y="241"/>
                  </a:lnTo>
                  <a:lnTo>
                    <a:pt x="111" y="239"/>
                  </a:lnTo>
                  <a:lnTo>
                    <a:pt x="109" y="239"/>
                  </a:lnTo>
                  <a:lnTo>
                    <a:pt x="109" y="241"/>
                  </a:lnTo>
                  <a:lnTo>
                    <a:pt x="109" y="239"/>
                  </a:lnTo>
                  <a:lnTo>
                    <a:pt x="106" y="239"/>
                  </a:lnTo>
                  <a:lnTo>
                    <a:pt x="106" y="236"/>
                  </a:lnTo>
                  <a:lnTo>
                    <a:pt x="106" y="234"/>
                  </a:lnTo>
                  <a:lnTo>
                    <a:pt x="104" y="234"/>
                  </a:lnTo>
                  <a:lnTo>
                    <a:pt x="104" y="231"/>
                  </a:lnTo>
                  <a:lnTo>
                    <a:pt x="104" y="229"/>
                  </a:lnTo>
                  <a:lnTo>
                    <a:pt x="104" y="226"/>
                  </a:lnTo>
                  <a:lnTo>
                    <a:pt x="104" y="224"/>
                  </a:lnTo>
                  <a:lnTo>
                    <a:pt x="101" y="224"/>
                  </a:lnTo>
                  <a:lnTo>
                    <a:pt x="96" y="224"/>
                  </a:lnTo>
                  <a:lnTo>
                    <a:pt x="96" y="226"/>
                  </a:lnTo>
                  <a:lnTo>
                    <a:pt x="94" y="224"/>
                  </a:lnTo>
                  <a:lnTo>
                    <a:pt x="91" y="224"/>
                  </a:lnTo>
                  <a:lnTo>
                    <a:pt x="91" y="221"/>
                  </a:lnTo>
                  <a:lnTo>
                    <a:pt x="94" y="221"/>
                  </a:lnTo>
                  <a:lnTo>
                    <a:pt x="94" y="219"/>
                  </a:lnTo>
                  <a:lnTo>
                    <a:pt x="94" y="216"/>
                  </a:lnTo>
                  <a:lnTo>
                    <a:pt x="94" y="213"/>
                  </a:lnTo>
                  <a:lnTo>
                    <a:pt x="96" y="213"/>
                  </a:lnTo>
                  <a:lnTo>
                    <a:pt x="96" y="211"/>
                  </a:lnTo>
                  <a:lnTo>
                    <a:pt x="94" y="211"/>
                  </a:lnTo>
                  <a:lnTo>
                    <a:pt x="91" y="211"/>
                  </a:lnTo>
                  <a:lnTo>
                    <a:pt x="88" y="211"/>
                  </a:lnTo>
                  <a:lnTo>
                    <a:pt x="88" y="208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91" y="201"/>
                  </a:lnTo>
                  <a:lnTo>
                    <a:pt x="91" y="198"/>
                  </a:lnTo>
                  <a:lnTo>
                    <a:pt x="88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3"/>
                  </a:lnTo>
                  <a:lnTo>
                    <a:pt x="88" y="193"/>
                  </a:lnTo>
                  <a:lnTo>
                    <a:pt x="88" y="191"/>
                  </a:lnTo>
                  <a:lnTo>
                    <a:pt x="86" y="191"/>
                  </a:lnTo>
                  <a:lnTo>
                    <a:pt x="86" y="188"/>
                  </a:lnTo>
                  <a:lnTo>
                    <a:pt x="88" y="188"/>
                  </a:lnTo>
                  <a:lnTo>
                    <a:pt x="88" y="186"/>
                  </a:lnTo>
                  <a:lnTo>
                    <a:pt x="91" y="186"/>
                  </a:lnTo>
                  <a:lnTo>
                    <a:pt x="91" y="183"/>
                  </a:lnTo>
                  <a:lnTo>
                    <a:pt x="88" y="183"/>
                  </a:lnTo>
                  <a:lnTo>
                    <a:pt x="91" y="183"/>
                  </a:lnTo>
                  <a:lnTo>
                    <a:pt x="91" y="180"/>
                  </a:lnTo>
                  <a:lnTo>
                    <a:pt x="94" y="180"/>
                  </a:lnTo>
                  <a:lnTo>
                    <a:pt x="91" y="178"/>
                  </a:lnTo>
                  <a:lnTo>
                    <a:pt x="91" y="175"/>
                  </a:lnTo>
                  <a:lnTo>
                    <a:pt x="91" y="173"/>
                  </a:lnTo>
                  <a:lnTo>
                    <a:pt x="88" y="170"/>
                  </a:lnTo>
                  <a:lnTo>
                    <a:pt x="86" y="168"/>
                  </a:lnTo>
                  <a:lnTo>
                    <a:pt x="86" y="165"/>
                  </a:lnTo>
                  <a:lnTo>
                    <a:pt x="86" y="163"/>
                  </a:lnTo>
                  <a:lnTo>
                    <a:pt x="86" y="160"/>
                  </a:lnTo>
                  <a:lnTo>
                    <a:pt x="83" y="160"/>
                  </a:lnTo>
                  <a:lnTo>
                    <a:pt x="83" y="158"/>
                  </a:lnTo>
                  <a:lnTo>
                    <a:pt x="83" y="155"/>
                  </a:lnTo>
                  <a:lnTo>
                    <a:pt x="83" y="153"/>
                  </a:lnTo>
                  <a:lnTo>
                    <a:pt x="83" y="150"/>
                  </a:lnTo>
                  <a:lnTo>
                    <a:pt x="81" y="150"/>
                  </a:lnTo>
                  <a:lnTo>
                    <a:pt x="83" y="150"/>
                  </a:lnTo>
                  <a:lnTo>
                    <a:pt x="83" y="147"/>
                  </a:lnTo>
                  <a:lnTo>
                    <a:pt x="86" y="147"/>
                  </a:lnTo>
                  <a:lnTo>
                    <a:pt x="86" y="145"/>
                  </a:lnTo>
                  <a:lnTo>
                    <a:pt x="83" y="142"/>
                  </a:lnTo>
                  <a:lnTo>
                    <a:pt x="86" y="142"/>
                  </a:lnTo>
                  <a:lnTo>
                    <a:pt x="86" y="140"/>
                  </a:lnTo>
                  <a:lnTo>
                    <a:pt x="88" y="140"/>
                  </a:lnTo>
                  <a:lnTo>
                    <a:pt x="88" y="137"/>
                  </a:lnTo>
                  <a:lnTo>
                    <a:pt x="88" y="135"/>
                  </a:lnTo>
                  <a:lnTo>
                    <a:pt x="91" y="135"/>
                  </a:lnTo>
                  <a:lnTo>
                    <a:pt x="91" y="132"/>
                  </a:lnTo>
                  <a:lnTo>
                    <a:pt x="88" y="132"/>
                  </a:lnTo>
                  <a:lnTo>
                    <a:pt x="88" y="130"/>
                  </a:lnTo>
                  <a:lnTo>
                    <a:pt x="88" y="127"/>
                  </a:lnTo>
                  <a:lnTo>
                    <a:pt x="88" y="125"/>
                  </a:lnTo>
                  <a:lnTo>
                    <a:pt x="88" y="122"/>
                  </a:lnTo>
                  <a:lnTo>
                    <a:pt x="88" y="120"/>
                  </a:lnTo>
                  <a:lnTo>
                    <a:pt x="88" y="117"/>
                  </a:lnTo>
                  <a:lnTo>
                    <a:pt x="88" y="115"/>
                  </a:lnTo>
                  <a:lnTo>
                    <a:pt x="91" y="115"/>
                  </a:lnTo>
                  <a:lnTo>
                    <a:pt x="91" y="112"/>
                  </a:lnTo>
                  <a:lnTo>
                    <a:pt x="88" y="109"/>
                  </a:lnTo>
                  <a:lnTo>
                    <a:pt x="88" y="107"/>
                  </a:lnTo>
                  <a:lnTo>
                    <a:pt x="86" y="107"/>
                  </a:lnTo>
                  <a:lnTo>
                    <a:pt x="86" y="104"/>
                  </a:lnTo>
                  <a:lnTo>
                    <a:pt x="86" y="102"/>
                  </a:lnTo>
                  <a:lnTo>
                    <a:pt x="83" y="102"/>
                  </a:lnTo>
                  <a:lnTo>
                    <a:pt x="81" y="102"/>
                  </a:lnTo>
                  <a:lnTo>
                    <a:pt x="81" y="104"/>
                  </a:lnTo>
                  <a:lnTo>
                    <a:pt x="78" y="104"/>
                  </a:lnTo>
                  <a:lnTo>
                    <a:pt x="78" y="107"/>
                  </a:lnTo>
                  <a:lnTo>
                    <a:pt x="78" y="109"/>
                  </a:lnTo>
                  <a:lnTo>
                    <a:pt x="76" y="109"/>
                  </a:lnTo>
                  <a:lnTo>
                    <a:pt x="76" y="107"/>
                  </a:lnTo>
                  <a:lnTo>
                    <a:pt x="76" y="109"/>
                  </a:lnTo>
                  <a:lnTo>
                    <a:pt x="73" y="109"/>
                  </a:lnTo>
                  <a:lnTo>
                    <a:pt x="76" y="112"/>
                  </a:lnTo>
                  <a:lnTo>
                    <a:pt x="73" y="112"/>
                  </a:lnTo>
                  <a:lnTo>
                    <a:pt x="71" y="112"/>
                  </a:lnTo>
                  <a:lnTo>
                    <a:pt x="71" y="109"/>
                  </a:lnTo>
                  <a:lnTo>
                    <a:pt x="71" y="112"/>
                  </a:lnTo>
                  <a:lnTo>
                    <a:pt x="71" y="109"/>
                  </a:lnTo>
                  <a:lnTo>
                    <a:pt x="68" y="109"/>
                  </a:lnTo>
                  <a:lnTo>
                    <a:pt x="68" y="107"/>
                  </a:lnTo>
                  <a:lnTo>
                    <a:pt x="68" y="109"/>
                  </a:lnTo>
                  <a:lnTo>
                    <a:pt x="66" y="109"/>
                  </a:lnTo>
                  <a:lnTo>
                    <a:pt x="66" y="107"/>
                  </a:lnTo>
                  <a:lnTo>
                    <a:pt x="68" y="107"/>
                  </a:lnTo>
                  <a:lnTo>
                    <a:pt x="66" y="107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63" y="104"/>
                  </a:lnTo>
                  <a:lnTo>
                    <a:pt x="61" y="104"/>
                  </a:lnTo>
                  <a:lnTo>
                    <a:pt x="61" y="107"/>
                  </a:lnTo>
                  <a:lnTo>
                    <a:pt x="61" y="109"/>
                  </a:lnTo>
                  <a:lnTo>
                    <a:pt x="61" y="107"/>
                  </a:lnTo>
                  <a:lnTo>
                    <a:pt x="58" y="107"/>
                  </a:lnTo>
                  <a:lnTo>
                    <a:pt x="61" y="107"/>
                  </a:lnTo>
                  <a:lnTo>
                    <a:pt x="58" y="107"/>
                  </a:lnTo>
                  <a:lnTo>
                    <a:pt x="58" y="109"/>
                  </a:lnTo>
                  <a:lnTo>
                    <a:pt x="56" y="109"/>
                  </a:lnTo>
                  <a:lnTo>
                    <a:pt x="56" y="107"/>
                  </a:lnTo>
                  <a:lnTo>
                    <a:pt x="53" y="107"/>
                  </a:lnTo>
                  <a:lnTo>
                    <a:pt x="50" y="107"/>
                  </a:lnTo>
                  <a:lnTo>
                    <a:pt x="50" y="109"/>
                  </a:lnTo>
                  <a:lnTo>
                    <a:pt x="48" y="109"/>
                  </a:lnTo>
                  <a:lnTo>
                    <a:pt x="45" y="109"/>
                  </a:lnTo>
                  <a:lnTo>
                    <a:pt x="45" y="107"/>
                  </a:lnTo>
                  <a:lnTo>
                    <a:pt x="45" y="109"/>
                  </a:lnTo>
                  <a:lnTo>
                    <a:pt x="43" y="107"/>
                  </a:lnTo>
                  <a:lnTo>
                    <a:pt x="43" y="109"/>
                  </a:lnTo>
                  <a:lnTo>
                    <a:pt x="43" y="107"/>
                  </a:lnTo>
                  <a:lnTo>
                    <a:pt x="40" y="107"/>
                  </a:lnTo>
                  <a:lnTo>
                    <a:pt x="40" y="109"/>
                  </a:lnTo>
                  <a:lnTo>
                    <a:pt x="38" y="109"/>
                  </a:lnTo>
                  <a:lnTo>
                    <a:pt x="35" y="109"/>
                  </a:lnTo>
                  <a:lnTo>
                    <a:pt x="38" y="109"/>
                  </a:lnTo>
                  <a:lnTo>
                    <a:pt x="35" y="109"/>
                  </a:lnTo>
                  <a:lnTo>
                    <a:pt x="35" y="112"/>
                  </a:lnTo>
                  <a:lnTo>
                    <a:pt x="35" y="109"/>
                  </a:lnTo>
                  <a:lnTo>
                    <a:pt x="33" y="109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3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5" y="112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3" y="115"/>
                  </a:lnTo>
                  <a:lnTo>
                    <a:pt x="20" y="115"/>
                  </a:lnTo>
                  <a:lnTo>
                    <a:pt x="20" y="112"/>
                  </a:lnTo>
                  <a:lnTo>
                    <a:pt x="20" y="115"/>
                  </a:lnTo>
                  <a:lnTo>
                    <a:pt x="17" y="115"/>
                  </a:lnTo>
                  <a:lnTo>
                    <a:pt x="15" y="115"/>
                  </a:lnTo>
                  <a:lnTo>
                    <a:pt x="12" y="115"/>
                  </a:lnTo>
                  <a:lnTo>
                    <a:pt x="10" y="115"/>
                  </a:lnTo>
                  <a:lnTo>
                    <a:pt x="0" y="109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280" name="Freeform 641"/>
            <p:cNvSpPr>
              <a:spLocks noEditPoints="1"/>
            </p:cNvSpPr>
            <p:nvPr/>
          </p:nvSpPr>
          <p:spPr bwMode="auto">
            <a:xfrm>
              <a:off x="6311292" y="4337205"/>
              <a:ext cx="429040" cy="267986"/>
            </a:xfrm>
            <a:custGeom>
              <a:avLst/>
              <a:gdLst>
                <a:gd name="T0" fmla="*/ 3 w 325"/>
                <a:gd name="T1" fmla="*/ 66 h 203"/>
                <a:gd name="T2" fmla="*/ 8 w 325"/>
                <a:gd name="T3" fmla="*/ 58 h 203"/>
                <a:gd name="T4" fmla="*/ 5 w 325"/>
                <a:gd name="T5" fmla="*/ 45 h 203"/>
                <a:gd name="T6" fmla="*/ 5 w 325"/>
                <a:gd name="T7" fmla="*/ 35 h 203"/>
                <a:gd name="T8" fmla="*/ 15 w 325"/>
                <a:gd name="T9" fmla="*/ 18 h 203"/>
                <a:gd name="T10" fmla="*/ 38 w 325"/>
                <a:gd name="T11" fmla="*/ 23 h 203"/>
                <a:gd name="T12" fmla="*/ 58 w 325"/>
                <a:gd name="T13" fmla="*/ 23 h 203"/>
                <a:gd name="T14" fmla="*/ 76 w 325"/>
                <a:gd name="T15" fmla="*/ 28 h 203"/>
                <a:gd name="T16" fmla="*/ 102 w 325"/>
                <a:gd name="T17" fmla="*/ 30 h 203"/>
                <a:gd name="T18" fmla="*/ 129 w 325"/>
                <a:gd name="T19" fmla="*/ 38 h 203"/>
                <a:gd name="T20" fmla="*/ 152 w 325"/>
                <a:gd name="T21" fmla="*/ 43 h 203"/>
                <a:gd name="T22" fmla="*/ 155 w 325"/>
                <a:gd name="T23" fmla="*/ 23 h 203"/>
                <a:gd name="T24" fmla="*/ 175 w 325"/>
                <a:gd name="T25" fmla="*/ 20 h 203"/>
                <a:gd name="T26" fmla="*/ 195 w 325"/>
                <a:gd name="T27" fmla="*/ 7 h 203"/>
                <a:gd name="T28" fmla="*/ 211 w 325"/>
                <a:gd name="T29" fmla="*/ 5 h 203"/>
                <a:gd name="T30" fmla="*/ 223 w 325"/>
                <a:gd name="T31" fmla="*/ 5 h 203"/>
                <a:gd name="T32" fmla="*/ 241 w 325"/>
                <a:gd name="T33" fmla="*/ 10 h 203"/>
                <a:gd name="T34" fmla="*/ 251 w 325"/>
                <a:gd name="T35" fmla="*/ 18 h 203"/>
                <a:gd name="T36" fmla="*/ 264 w 325"/>
                <a:gd name="T37" fmla="*/ 13 h 203"/>
                <a:gd name="T38" fmla="*/ 282 w 325"/>
                <a:gd name="T39" fmla="*/ 2 h 203"/>
                <a:gd name="T40" fmla="*/ 309 w 325"/>
                <a:gd name="T41" fmla="*/ 2 h 203"/>
                <a:gd name="T42" fmla="*/ 302 w 325"/>
                <a:gd name="T43" fmla="*/ 13 h 203"/>
                <a:gd name="T44" fmla="*/ 302 w 325"/>
                <a:gd name="T45" fmla="*/ 18 h 203"/>
                <a:gd name="T46" fmla="*/ 312 w 325"/>
                <a:gd name="T47" fmla="*/ 30 h 203"/>
                <a:gd name="T48" fmla="*/ 309 w 325"/>
                <a:gd name="T49" fmla="*/ 53 h 203"/>
                <a:gd name="T50" fmla="*/ 317 w 325"/>
                <a:gd name="T51" fmla="*/ 68 h 203"/>
                <a:gd name="T52" fmla="*/ 309 w 325"/>
                <a:gd name="T53" fmla="*/ 81 h 203"/>
                <a:gd name="T54" fmla="*/ 309 w 325"/>
                <a:gd name="T55" fmla="*/ 94 h 203"/>
                <a:gd name="T56" fmla="*/ 312 w 325"/>
                <a:gd name="T57" fmla="*/ 114 h 203"/>
                <a:gd name="T58" fmla="*/ 307 w 325"/>
                <a:gd name="T59" fmla="*/ 137 h 203"/>
                <a:gd name="T60" fmla="*/ 299 w 325"/>
                <a:gd name="T61" fmla="*/ 157 h 203"/>
                <a:gd name="T62" fmla="*/ 261 w 325"/>
                <a:gd name="T63" fmla="*/ 185 h 203"/>
                <a:gd name="T64" fmla="*/ 238 w 325"/>
                <a:gd name="T65" fmla="*/ 200 h 203"/>
                <a:gd name="T66" fmla="*/ 231 w 325"/>
                <a:gd name="T67" fmla="*/ 195 h 203"/>
                <a:gd name="T68" fmla="*/ 221 w 325"/>
                <a:gd name="T69" fmla="*/ 198 h 203"/>
                <a:gd name="T70" fmla="*/ 218 w 325"/>
                <a:gd name="T71" fmla="*/ 193 h 203"/>
                <a:gd name="T72" fmla="*/ 231 w 325"/>
                <a:gd name="T73" fmla="*/ 188 h 203"/>
                <a:gd name="T74" fmla="*/ 231 w 325"/>
                <a:gd name="T75" fmla="*/ 170 h 203"/>
                <a:gd name="T76" fmla="*/ 238 w 325"/>
                <a:gd name="T77" fmla="*/ 165 h 203"/>
                <a:gd name="T78" fmla="*/ 238 w 325"/>
                <a:gd name="T79" fmla="*/ 152 h 203"/>
                <a:gd name="T80" fmla="*/ 226 w 325"/>
                <a:gd name="T81" fmla="*/ 152 h 203"/>
                <a:gd name="T82" fmla="*/ 216 w 325"/>
                <a:gd name="T83" fmla="*/ 149 h 203"/>
                <a:gd name="T84" fmla="*/ 193 w 325"/>
                <a:gd name="T85" fmla="*/ 144 h 203"/>
                <a:gd name="T86" fmla="*/ 175 w 325"/>
                <a:gd name="T87" fmla="*/ 132 h 203"/>
                <a:gd name="T88" fmla="*/ 157 w 325"/>
                <a:gd name="T89" fmla="*/ 109 h 203"/>
                <a:gd name="T90" fmla="*/ 140 w 325"/>
                <a:gd name="T91" fmla="*/ 99 h 203"/>
                <a:gd name="T92" fmla="*/ 127 w 325"/>
                <a:gd name="T93" fmla="*/ 91 h 203"/>
                <a:gd name="T94" fmla="*/ 112 w 325"/>
                <a:gd name="T95" fmla="*/ 89 h 203"/>
                <a:gd name="T96" fmla="*/ 94 w 325"/>
                <a:gd name="T97" fmla="*/ 81 h 203"/>
                <a:gd name="T98" fmla="*/ 81 w 325"/>
                <a:gd name="T99" fmla="*/ 76 h 203"/>
                <a:gd name="T100" fmla="*/ 64 w 325"/>
                <a:gd name="T101" fmla="*/ 76 h 203"/>
                <a:gd name="T102" fmla="*/ 48 w 325"/>
                <a:gd name="T103" fmla="*/ 68 h 203"/>
                <a:gd name="T104" fmla="*/ 31 w 325"/>
                <a:gd name="T105" fmla="*/ 71 h 203"/>
                <a:gd name="T106" fmla="*/ 13 w 325"/>
                <a:gd name="T107" fmla="*/ 73 h 203"/>
                <a:gd name="T108" fmla="*/ 317 w 325"/>
                <a:gd name="T109" fmla="*/ 101 h 203"/>
                <a:gd name="T110" fmla="*/ 320 w 325"/>
                <a:gd name="T111" fmla="*/ 89 h 203"/>
                <a:gd name="T112" fmla="*/ 317 w 325"/>
                <a:gd name="T113" fmla="*/ 109 h 203"/>
                <a:gd name="T114" fmla="*/ 307 w 325"/>
                <a:gd name="T115" fmla="*/ 20 h 203"/>
                <a:gd name="T116" fmla="*/ 317 w 325"/>
                <a:gd name="T117" fmla="*/ 18 h 203"/>
                <a:gd name="T118" fmla="*/ 325 w 325"/>
                <a:gd name="T119" fmla="*/ 78 h 203"/>
                <a:gd name="T120" fmla="*/ 317 w 325"/>
                <a:gd name="T121" fmla="*/ 111 h 203"/>
                <a:gd name="T122" fmla="*/ 312 w 325"/>
                <a:gd name="T123" fmla="*/ 10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5" h="203">
                  <a:moveTo>
                    <a:pt x="0" y="73"/>
                  </a:moveTo>
                  <a:lnTo>
                    <a:pt x="0" y="71"/>
                  </a:lnTo>
                  <a:lnTo>
                    <a:pt x="3" y="71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3" y="68"/>
                  </a:lnTo>
                  <a:lnTo>
                    <a:pt x="0" y="68"/>
                  </a:lnTo>
                  <a:lnTo>
                    <a:pt x="3" y="68"/>
                  </a:lnTo>
                  <a:lnTo>
                    <a:pt x="3" y="66"/>
                  </a:lnTo>
                  <a:lnTo>
                    <a:pt x="3" y="68"/>
                  </a:lnTo>
                  <a:lnTo>
                    <a:pt x="3" y="66"/>
                  </a:lnTo>
                  <a:lnTo>
                    <a:pt x="5" y="66"/>
                  </a:lnTo>
                  <a:lnTo>
                    <a:pt x="3" y="66"/>
                  </a:lnTo>
                  <a:lnTo>
                    <a:pt x="3" y="63"/>
                  </a:lnTo>
                  <a:lnTo>
                    <a:pt x="3" y="66"/>
                  </a:lnTo>
                  <a:lnTo>
                    <a:pt x="5" y="66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8" y="63"/>
                  </a:lnTo>
                  <a:lnTo>
                    <a:pt x="8" y="61"/>
                  </a:lnTo>
                  <a:lnTo>
                    <a:pt x="5" y="61"/>
                  </a:lnTo>
                  <a:lnTo>
                    <a:pt x="8" y="61"/>
                  </a:lnTo>
                  <a:lnTo>
                    <a:pt x="8" y="58"/>
                  </a:lnTo>
                  <a:lnTo>
                    <a:pt x="8" y="61"/>
                  </a:lnTo>
                  <a:lnTo>
                    <a:pt x="10" y="61"/>
                  </a:lnTo>
                  <a:lnTo>
                    <a:pt x="10" y="58"/>
                  </a:lnTo>
                  <a:lnTo>
                    <a:pt x="8" y="58"/>
                  </a:lnTo>
                  <a:lnTo>
                    <a:pt x="10" y="58"/>
                  </a:lnTo>
                  <a:lnTo>
                    <a:pt x="8" y="58"/>
                  </a:lnTo>
                  <a:lnTo>
                    <a:pt x="8" y="56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3"/>
                  </a:lnTo>
                  <a:lnTo>
                    <a:pt x="8" y="56"/>
                  </a:lnTo>
                  <a:lnTo>
                    <a:pt x="10" y="56"/>
                  </a:lnTo>
                  <a:lnTo>
                    <a:pt x="10" y="53"/>
                  </a:lnTo>
                  <a:lnTo>
                    <a:pt x="8" y="53"/>
                  </a:lnTo>
                  <a:lnTo>
                    <a:pt x="8" y="51"/>
                  </a:lnTo>
                  <a:lnTo>
                    <a:pt x="8" y="48"/>
                  </a:lnTo>
                  <a:lnTo>
                    <a:pt x="5" y="51"/>
                  </a:lnTo>
                  <a:lnTo>
                    <a:pt x="5" y="48"/>
                  </a:lnTo>
                  <a:lnTo>
                    <a:pt x="8" y="48"/>
                  </a:lnTo>
                  <a:lnTo>
                    <a:pt x="5" y="48"/>
                  </a:lnTo>
                  <a:lnTo>
                    <a:pt x="5" y="45"/>
                  </a:lnTo>
                  <a:lnTo>
                    <a:pt x="5" y="43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5" y="43"/>
                  </a:lnTo>
                  <a:lnTo>
                    <a:pt x="8" y="43"/>
                  </a:lnTo>
                  <a:lnTo>
                    <a:pt x="5" y="43"/>
                  </a:lnTo>
                  <a:lnTo>
                    <a:pt x="5" y="40"/>
                  </a:lnTo>
                  <a:lnTo>
                    <a:pt x="5" y="43"/>
                  </a:lnTo>
                  <a:lnTo>
                    <a:pt x="5" y="40"/>
                  </a:lnTo>
                  <a:lnTo>
                    <a:pt x="5" y="38"/>
                  </a:lnTo>
                  <a:lnTo>
                    <a:pt x="8" y="38"/>
                  </a:lnTo>
                  <a:lnTo>
                    <a:pt x="8" y="35"/>
                  </a:lnTo>
                  <a:lnTo>
                    <a:pt x="5" y="35"/>
                  </a:lnTo>
                  <a:lnTo>
                    <a:pt x="5" y="38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5" y="35"/>
                  </a:lnTo>
                  <a:lnTo>
                    <a:pt x="5" y="33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3" y="18"/>
                  </a:lnTo>
                  <a:lnTo>
                    <a:pt x="15" y="18"/>
                  </a:lnTo>
                  <a:lnTo>
                    <a:pt x="15" y="20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0"/>
                  </a:lnTo>
                  <a:lnTo>
                    <a:pt x="25" y="20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31" y="18"/>
                  </a:lnTo>
                  <a:lnTo>
                    <a:pt x="28" y="18"/>
                  </a:lnTo>
                  <a:lnTo>
                    <a:pt x="31" y="18"/>
                  </a:lnTo>
                  <a:lnTo>
                    <a:pt x="33" y="18"/>
                  </a:lnTo>
                  <a:lnTo>
                    <a:pt x="33" y="20"/>
                  </a:lnTo>
                  <a:lnTo>
                    <a:pt x="36" y="20"/>
                  </a:lnTo>
                  <a:lnTo>
                    <a:pt x="36" y="23"/>
                  </a:lnTo>
                  <a:lnTo>
                    <a:pt x="38" y="23"/>
                  </a:lnTo>
                  <a:lnTo>
                    <a:pt x="38" y="25"/>
                  </a:lnTo>
                  <a:lnTo>
                    <a:pt x="41" y="25"/>
                  </a:lnTo>
                  <a:lnTo>
                    <a:pt x="41" y="23"/>
                  </a:lnTo>
                  <a:lnTo>
                    <a:pt x="41" y="25"/>
                  </a:lnTo>
                  <a:lnTo>
                    <a:pt x="43" y="25"/>
                  </a:lnTo>
                  <a:lnTo>
                    <a:pt x="43" y="28"/>
                  </a:lnTo>
                  <a:lnTo>
                    <a:pt x="43" y="25"/>
                  </a:lnTo>
                  <a:lnTo>
                    <a:pt x="46" y="25"/>
                  </a:lnTo>
                  <a:lnTo>
                    <a:pt x="48" y="25"/>
                  </a:lnTo>
                  <a:lnTo>
                    <a:pt x="51" y="23"/>
                  </a:lnTo>
                  <a:lnTo>
                    <a:pt x="51" y="25"/>
                  </a:lnTo>
                  <a:lnTo>
                    <a:pt x="53" y="25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58" y="23"/>
                  </a:lnTo>
                  <a:lnTo>
                    <a:pt x="58" y="25"/>
                  </a:lnTo>
                  <a:lnTo>
                    <a:pt x="58" y="23"/>
                  </a:lnTo>
                  <a:lnTo>
                    <a:pt x="61" y="23"/>
                  </a:lnTo>
                  <a:lnTo>
                    <a:pt x="61" y="25"/>
                  </a:lnTo>
                  <a:lnTo>
                    <a:pt x="64" y="25"/>
                  </a:lnTo>
                  <a:lnTo>
                    <a:pt x="64" y="23"/>
                  </a:lnTo>
                  <a:lnTo>
                    <a:pt x="64" y="25"/>
                  </a:lnTo>
                  <a:lnTo>
                    <a:pt x="64" y="23"/>
                  </a:lnTo>
                  <a:lnTo>
                    <a:pt x="66" y="23"/>
                  </a:lnTo>
                  <a:lnTo>
                    <a:pt x="66" y="25"/>
                  </a:lnTo>
                  <a:lnTo>
                    <a:pt x="69" y="25"/>
                  </a:lnTo>
                  <a:lnTo>
                    <a:pt x="71" y="25"/>
                  </a:lnTo>
                  <a:lnTo>
                    <a:pt x="71" y="28"/>
                  </a:lnTo>
                  <a:lnTo>
                    <a:pt x="74" y="28"/>
                  </a:lnTo>
                  <a:lnTo>
                    <a:pt x="76" y="28"/>
                  </a:lnTo>
                  <a:lnTo>
                    <a:pt x="79" y="28"/>
                  </a:lnTo>
                  <a:lnTo>
                    <a:pt x="81" y="28"/>
                  </a:lnTo>
                  <a:lnTo>
                    <a:pt x="81" y="30"/>
                  </a:lnTo>
                  <a:lnTo>
                    <a:pt x="84" y="30"/>
                  </a:lnTo>
                  <a:lnTo>
                    <a:pt x="84" y="28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9" y="30"/>
                  </a:lnTo>
                  <a:lnTo>
                    <a:pt x="91" y="30"/>
                  </a:lnTo>
                  <a:lnTo>
                    <a:pt x="94" y="30"/>
                  </a:lnTo>
                  <a:lnTo>
                    <a:pt x="96" y="30"/>
                  </a:lnTo>
                  <a:lnTo>
                    <a:pt x="99" y="30"/>
                  </a:lnTo>
                  <a:lnTo>
                    <a:pt x="102" y="30"/>
                  </a:lnTo>
                  <a:lnTo>
                    <a:pt x="102" y="33"/>
                  </a:lnTo>
                  <a:lnTo>
                    <a:pt x="102" y="30"/>
                  </a:lnTo>
                  <a:lnTo>
                    <a:pt x="104" y="33"/>
                  </a:lnTo>
                  <a:lnTo>
                    <a:pt x="104" y="35"/>
                  </a:lnTo>
                  <a:lnTo>
                    <a:pt x="107" y="35"/>
                  </a:lnTo>
                  <a:lnTo>
                    <a:pt x="109" y="35"/>
                  </a:lnTo>
                  <a:lnTo>
                    <a:pt x="109" y="38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7" y="38"/>
                  </a:lnTo>
                  <a:lnTo>
                    <a:pt x="119" y="38"/>
                  </a:lnTo>
                  <a:lnTo>
                    <a:pt x="122" y="38"/>
                  </a:lnTo>
                  <a:lnTo>
                    <a:pt x="124" y="38"/>
                  </a:lnTo>
                  <a:lnTo>
                    <a:pt x="127" y="38"/>
                  </a:lnTo>
                  <a:lnTo>
                    <a:pt x="129" y="38"/>
                  </a:lnTo>
                  <a:lnTo>
                    <a:pt x="129" y="35"/>
                  </a:lnTo>
                  <a:lnTo>
                    <a:pt x="129" y="38"/>
                  </a:lnTo>
                  <a:lnTo>
                    <a:pt x="132" y="38"/>
                  </a:lnTo>
                  <a:lnTo>
                    <a:pt x="135" y="38"/>
                  </a:lnTo>
                  <a:lnTo>
                    <a:pt x="137" y="38"/>
                  </a:lnTo>
                  <a:lnTo>
                    <a:pt x="140" y="38"/>
                  </a:lnTo>
                  <a:lnTo>
                    <a:pt x="140" y="40"/>
                  </a:lnTo>
                  <a:lnTo>
                    <a:pt x="142" y="40"/>
                  </a:lnTo>
                  <a:lnTo>
                    <a:pt x="142" y="43"/>
                  </a:lnTo>
                  <a:lnTo>
                    <a:pt x="142" y="45"/>
                  </a:lnTo>
                  <a:lnTo>
                    <a:pt x="145" y="45"/>
                  </a:lnTo>
                  <a:lnTo>
                    <a:pt x="145" y="43"/>
                  </a:lnTo>
                  <a:lnTo>
                    <a:pt x="147" y="43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2" y="40"/>
                  </a:lnTo>
                  <a:lnTo>
                    <a:pt x="155" y="40"/>
                  </a:lnTo>
                  <a:lnTo>
                    <a:pt x="155" y="38"/>
                  </a:lnTo>
                  <a:lnTo>
                    <a:pt x="155" y="35"/>
                  </a:lnTo>
                  <a:lnTo>
                    <a:pt x="152" y="35"/>
                  </a:lnTo>
                  <a:lnTo>
                    <a:pt x="152" y="33"/>
                  </a:lnTo>
                  <a:lnTo>
                    <a:pt x="152" y="30"/>
                  </a:lnTo>
                  <a:lnTo>
                    <a:pt x="150" y="30"/>
                  </a:lnTo>
                  <a:lnTo>
                    <a:pt x="150" y="28"/>
                  </a:lnTo>
                  <a:lnTo>
                    <a:pt x="152" y="28"/>
                  </a:lnTo>
                  <a:lnTo>
                    <a:pt x="150" y="28"/>
                  </a:lnTo>
                  <a:lnTo>
                    <a:pt x="152" y="28"/>
                  </a:lnTo>
                  <a:lnTo>
                    <a:pt x="152" y="25"/>
                  </a:lnTo>
                  <a:lnTo>
                    <a:pt x="152" y="23"/>
                  </a:lnTo>
                  <a:lnTo>
                    <a:pt x="155" y="23"/>
                  </a:lnTo>
                  <a:lnTo>
                    <a:pt x="155" y="20"/>
                  </a:lnTo>
                  <a:lnTo>
                    <a:pt x="157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5" y="18"/>
                  </a:lnTo>
                  <a:lnTo>
                    <a:pt x="167" y="18"/>
                  </a:lnTo>
                  <a:lnTo>
                    <a:pt x="170" y="18"/>
                  </a:lnTo>
                  <a:lnTo>
                    <a:pt x="170" y="20"/>
                  </a:lnTo>
                  <a:lnTo>
                    <a:pt x="173" y="20"/>
                  </a:lnTo>
                  <a:lnTo>
                    <a:pt x="173" y="18"/>
                  </a:lnTo>
                  <a:lnTo>
                    <a:pt x="175" y="18"/>
                  </a:lnTo>
                  <a:lnTo>
                    <a:pt x="175" y="20"/>
                  </a:lnTo>
                  <a:lnTo>
                    <a:pt x="173" y="20"/>
                  </a:lnTo>
                  <a:lnTo>
                    <a:pt x="175" y="20"/>
                  </a:lnTo>
                  <a:lnTo>
                    <a:pt x="175" y="18"/>
                  </a:lnTo>
                  <a:lnTo>
                    <a:pt x="178" y="18"/>
                  </a:lnTo>
                  <a:lnTo>
                    <a:pt x="178" y="20"/>
                  </a:lnTo>
                  <a:lnTo>
                    <a:pt x="178" y="18"/>
                  </a:lnTo>
                  <a:lnTo>
                    <a:pt x="180" y="18"/>
                  </a:lnTo>
                  <a:lnTo>
                    <a:pt x="183" y="18"/>
                  </a:lnTo>
                  <a:lnTo>
                    <a:pt x="185" y="18"/>
                  </a:lnTo>
                  <a:lnTo>
                    <a:pt x="185" y="15"/>
                  </a:lnTo>
                  <a:lnTo>
                    <a:pt x="188" y="13"/>
                  </a:lnTo>
                  <a:lnTo>
                    <a:pt x="190" y="10"/>
                  </a:lnTo>
                  <a:lnTo>
                    <a:pt x="188" y="10"/>
                  </a:lnTo>
                  <a:lnTo>
                    <a:pt x="190" y="10"/>
                  </a:lnTo>
                  <a:lnTo>
                    <a:pt x="190" y="7"/>
                  </a:lnTo>
                  <a:lnTo>
                    <a:pt x="193" y="7"/>
                  </a:lnTo>
                  <a:lnTo>
                    <a:pt x="195" y="7"/>
                  </a:lnTo>
                  <a:lnTo>
                    <a:pt x="195" y="5"/>
                  </a:lnTo>
                  <a:lnTo>
                    <a:pt x="193" y="5"/>
                  </a:lnTo>
                  <a:lnTo>
                    <a:pt x="193" y="2"/>
                  </a:lnTo>
                  <a:lnTo>
                    <a:pt x="195" y="2"/>
                  </a:lnTo>
                  <a:lnTo>
                    <a:pt x="195" y="5"/>
                  </a:lnTo>
                  <a:lnTo>
                    <a:pt x="198" y="5"/>
                  </a:lnTo>
                  <a:lnTo>
                    <a:pt x="200" y="5"/>
                  </a:lnTo>
                  <a:lnTo>
                    <a:pt x="200" y="7"/>
                  </a:lnTo>
                  <a:lnTo>
                    <a:pt x="203" y="7"/>
                  </a:lnTo>
                  <a:lnTo>
                    <a:pt x="206" y="7"/>
                  </a:lnTo>
                  <a:lnTo>
                    <a:pt x="206" y="10"/>
                  </a:lnTo>
                  <a:lnTo>
                    <a:pt x="208" y="10"/>
                  </a:lnTo>
                  <a:lnTo>
                    <a:pt x="208" y="7"/>
                  </a:lnTo>
                  <a:lnTo>
                    <a:pt x="211" y="7"/>
                  </a:lnTo>
                  <a:lnTo>
                    <a:pt x="211" y="5"/>
                  </a:lnTo>
                  <a:lnTo>
                    <a:pt x="213" y="5"/>
                  </a:lnTo>
                  <a:lnTo>
                    <a:pt x="213" y="7"/>
                  </a:lnTo>
                  <a:lnTo>
                    <a:pt x="213" y="5"/>
                  </a:lnTo>
                  <a:lnTo>
                    <a:pt x="213" y="7"/>
                  </a:lnTo>
                  <a:lnTo>
                    <a:pt x="216" y="7"/>
                  </a:lnTo>
                  <a:lnTo>
                    <a:pt x="218" y="7"/>
                  </a:lnTo>
                  <a:lnTo>
                    <a:pt x="218" y="5"/>
                  </a:lnTo>
                  <a:lnTo>
                    <a:pt x="221" y="5"/>
                  </a:lnTo>
                  <a:lnTo>
                    <a:pt x="218" y="5"/>
                  </a:lnTo>
                  <a:lnTo>
                    <a:pt x="218" y="7"/>
                  </a:lnTo>
                  <a:lnTo>
                    <a:pt x="218" y="5"/>
                  </a:lnTo>
                  <a:lnTo>
                    <a:pt x="221" y="5"/>
                  </a:lnTo>
                  <a:lnTo>
                    <a:pt x="221" y="7"/>
                  </a:lnTo>
                  <a:lnTo>
                    <a:pt x="223" y="7"/>
                  </a:lnTo>
                  <a:lnTo>
                    <a:pt x="223" y="5"/>
                  </a:lnTo>
                  <a:lnTo>
                    <a:pt x="226" y="5"/>
                  </a:lnTo>
                  <a:lnTo>
                    <a:pt x="228" y="5"/>
                  </a:lnTo>
                  <a:lnTo>
                    <a:pt x="231" y="5"/>
                  </a:lnTo>
                  <a:lnTo>
                    <a:pt x="228" y="5"/>
                  </a:lnTo>
                  <a:lnTo>
                    <a:pt x="228" y="7"/>
                  </a:lnTo>
                  <a:lnTo>
                    <a:pt x="231" y="7"/>
                  </a:lnTo>
                  <a:lnTo>
                    <a:pt x="231" y="5"/>
                  </a:lnTo>
                  <a:lnTo>
                    <a:pt x="233" y="5"/>
                  </a:lnTo>
                  <a:lnTo>
                    <a:pt x="236" y="5"/>
                  </a:lnTo>
                  <a:lnTo>
                    <a:pt x="236" y="7"/>
                  </a:lnTo>
                  <a:lnTo>
                    <a:pt x="238" y="7"/>
                  </a:lnTo>
                  <a:lnTo>
                    <a:pt x="238" y="10"/>
                  </a:lnTo>
                  <a:lnTo>
                    <a:pt x="238" y="7"/>
                  </a:lnTo>
                  <a:lnTo>
                    <a:pt x="238" y="10"/>
                  </a:lnTo>
                  <a:lnTo>
                    <a:pt x="241" y="10"/>
                  </a:lnTo>
                  <a:lnTo>
                    <a:pt x="244" y="10"/>
                  </a:lnTo>
                  <a:lnTo>
                    <a:pt x="244" y="13"/>
                  </a:lnTo>
                  <a:lnTo>
                    <a:pt x="246" y="13"/>
                  </a:lnTo>
                  <a:lnTo>
                    <a:pt x="246" y="15"/>
                  </a:lnTo>
                  <a:lnTo>
                    <a:pt x="249" y="15"/>
                  </a:lnTo>
                  <a:lnTo>
                    <a:pt x="246" y="15"/>
                  </a:lnTo>
                  <a:lnTo>
                    <a:pt x="249" y="15"/>
                  </a:lnTo>
                  <a:lnTo>
                    <a:pt x="251" y="15"/>
                  </a:lnTo>
                  <a:lnTo>
                    <a:pt x="249" y="15"/>
                  </a:lnTo>
                  <a:lnTo>
                    <a:pt x="251" y="15"/>
                  </a:lnTo>
                  <a:lnTo>
                    <a:pt x="251" y="18"/>
                  </a:lnTo>
                  <a:lnTo>
                    <a:pt x="251" y="15"/>
                  </a:lnTo>
                  <a:lnTo>
                    <a:pt x="254" y="15"/>
                  </a:lnTo>
                  <a:lnTo>
                    <a:pt x="254" y="18"/>
                  </a:lnTo>
                  <a:lnTo>
                    <a:pt x="251" y="18"/>
                  </a:lnTo>
                  <a:lnTo>
                    <a:pt x="254" y="18"/>
                  </a:lnTo>
                  <a:lnTo>
                    <a:pt x="254" y="15"/>
                  </a:lnTo>
                  <a:lnTo>
                    <a:pt x="254" y="18"/>
                  </a:lnTo>
                  <a:lnTo>
                    <a:pt x="256" y="18"/>
                  </a:lnTo>
                  <a:lnTo>
                    <a:pt x="256" y="15"/>
                  </a:lnTo>
                  <a:lnTo>
                    <a:pt x="256" y="18"/>
                  </a:lnTo>
                  <a:lnTo>
                    <a:pt x="256" y="15"/>
                  </a:lnTo>
                  <a:lnTo>
                    <a:pt x="256" y="18"/>
                  </a:lnTo>
                  <a:lnTo>
                    <a:pt x="259" y="18"/>
                  </a:lnTo>
                  <a:lnTo>
                    <a:pt x="259" y="15"/>
                  </a:lnTo>
                  <a:lnTo>
                    <a:pt x="259" y="13"/>
                  </a:lnTo>
                  <a:lnTo>
                    <a:pt x="261" y="13"/>
                  </a:lnTo>
                  <a:lnTo>
                    <a:pt x="264" y="13"/>
                  </a:lnTo>
                  <a:lnTo>
                    <a:pt x="261" y="13"/>
                  </a:lnTo>
                  <a:lnTo>
                    <a:pt x="264" y="13"/>
                  </a:lnTo>
                  <a:lnTo>
                    <a:pt x="266" y="13"/>
                  </a:lnTo>
                  <a:lnTo>
                    <a:pt x="266" y="10"/>
                  </a:lnTo>
                  <a:lnTo>
                    <a:pt x="269" y="10"/>
                  </a:lnTo>
                  <a:lnTo>
                    <a:pt x="271" y="10"/>
                  </a:lnTo>
                  <a:lnTo>
                    <a:pt x="269" y="10"/>
                  </a:lnTo>
                  <a:lnTo>
                    <a:pt x="269" y="7"/>
                  </a:lnTo>
                  <a:lnTo>
                    <a:pt x="271" y="7"/>
                  </a:lnTo>
                  <a:lnTo>
                    <a:pt x="271" y="5"/>
                  </a:lnTo>
                  <a:lnTo>
                    <a:pt x="274" y="5"/>
                  </a:lnTo>
                  <a:lnTo>
                    <a:pt x="277" y="5"/>
                  </a:lnTo>
                  <a:lnTo>
                    <a:pt x="277" y="2"/>
                  </a:lnTo>
                  <a:lnTo>
                    <a:pt x="279" y="2"/>
                  </a:lnTo>
                  <a:lnTo>
                    <a:pt x="279" y="5"/>
                  </a:lnTo>
                  <a:lnTo>
                    <a:pt x="279" y="2"/>
                  </a:lnTo>
                  <a:lnTo>
                    <a:pt x="282" y="2"/>
                  </a:lnTo>
                  <a:lnTo>
                    <a:pt x="282" y="5"/>
                  </a:lnTo>
                  <a:lnTo>
                    <a:pt x="282" y="2"/>
                  </a:lnTo>
                  <a:lnTo>
                    <a:pt x="284" y="2"/>
                  </a:lnTo>
                  <a:lnTo>
                    <a:pt x="284" y="5"/>
                  </a:lnTo>
                  <a:lnTo>
                    <a:pt x="284" y="2"/>
                  </a:lnTo>
                  <a:lnTo>
                    <a:pt x="287" y="2"/>
                  </a:lnTo>
                  <a:lnTo>
                    <a:pt x="287" y="5"/>
                  </a:lnTo>
                  <a:lnTo>
                    <a:pt x="289" y="2"/>
                  </a:lnTo>
                  <a:lnTo>
                    <a:pt x="292" y="2"/>
                  </a:lnTo>
                  <a:lnTo>
                    <a:pt x="289" y="2"/>
                  </a:lnTo>
                  <a:lnTo>
                    <a:pt x="304" y="2"/>
                  </a:lnTo>
                  <a:lnTo>
                    <a:pt x="307" y="2"/>
                  </a:lnTo>
                  <a:lnTo>
                    <a:pt x="307" y="0"/>
                  </a:lnTo>
                  <a:lnTo>
                    <a:pt x="309" y="0"/>
                  </a:lnTo>
                  <a:lnTo>
                    <a:pt x="309" y="2"/>
                  </a:lnTo>
                  <a:lnTo>
                    <a:pt x="312" y="2"/>
                  </a:lnTo>
                  <a:lnTo>
                    <a:pt x="309" y="2"/>
                  </a:lnTo>
                  <a:lnTo>
                    <a:pt x="312" y="2"/>
                  </a:lnTo>
                  <a:lnTo>
                    <a:pt x="312" y="5"/>
                  </a:lnTo>
                  <a:lnTo>
                    <a:pt x="312" y="7"/>
                  </a:lnTo>
                  <a:lnTo>
                    <a:pt x="312" y="10"/>
                  </a:lnTo>
                  <a:lnTo>
                    <a:pt x="312" y="13"/>
                  </a:lnTo>
                  <a:lnTo>
                    <a:pt x="312" y="15"/>
                  </a:lnTo>
                  <a:lnTo>
                    <a:pt x="309" y="15"/>
                  </a:lnTo>
                  <a:lnTo>
                    <a:pt x="307" y="15"/>
                  </a:lnTo>
                  <a:lnTo>
                    <a:pt x="307" y="18"/>
                  </a:lnTo>
                  <a:lnTo>
                    <a:pt x="304" y="18"/>
                  </a:lnTo>
                  <a:lnTo>
                    <a:pt x="302" y="18"/>
                  </a:lnTo>
                  <a:lnTo>
                    <a:pt x="302" y="15"/>
                  </a:lnTo>
                  <a:lnTo>
                    <a:pt x="302" y="13"/>
                  </a:lnTo>
                  <a:lnTo>
                    <a:pt x="302" y="10"/>
                  </a:lnTo>
                  <a:lnTo>
                    <a:pt x="299" y="10"/>
                  </a:lnTo>
                  <a:lnTo>
                    <a:pt x="299" y="7"/>
                  </a:lnTo>
                  <a:lnTo>
                    <a:pt x="299" y="10"/>
                  </a:lnTo>
                  <a:lnTo>
                    <a:pt x="297" y="10"/>
                  </a:lnTo>
                  <a:lnTo>
                    <a:pt x="299" y="10"/>
                  </a:lnTo>
                  <a:lnTo>
                    <a:pt x="299" y="13"/>
                  </a:lnTo>
                  <a:lnTo>
                    <a:pt x="297" y="13"/>
                  </a:lnTo>
                  <a:lnTo>
                    <a:pt x="299" y="13"/>
                  </a:lnTo>
                  <a:lnTo>
                    <a:pt x="302" y="15"/>
                  </a:lnTo>
                  <a:lnTo>
                    <a:pt x="299" y="15"/>
                  </a:lnTo>
                  <a:lnTo>
                    <a:pt x="299" y="18"/>
                  </a:lnTo>
                  <a:lnTo>
                    <a:pt x="299" y="15"/>
                  </a:lnTo>
                  <a:lnTo>
                    <a:pt x="302" y="15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299" y="20"/>
                  </a:lnTo>
                  <a:lnTo>
                    <a:pt x="302" y="20"/>
                  </a:lnTo>
                  <a:lnTo>
                    <a:pt x="299" y="20"/>
                  </a:lnTo>
                  <a:lnTo>
                    <a:pt x="302" y="20"/>
                  </a:lnTo>
                  <a:lnTo>
                    <a:pt x="302" y="23"/>
                  </a:lnTo>
                  <a:lnTo>
                    <a:pt x="304" y="23"/>
                  </a:lnTo>
                  <a:lnTo>
                    <a:pt x="304" y="25"/>
                  </a:lnTo>
                  <a:lnTo>
                    <a:pt x="307" y="25"/>
                  </a:lnTo>
                  <a:lnTo>
                    <a:pt x="309" y="25"/>
                  </a:lnTo>
                  <a:lnTo>
                    <a:pt x="309" y="28"/>
                  </a:lnTo>
                  <a:lnTo>
                    <a:pt x="309" y="30"/>
                  </a:lnTo>
                  <a:lnTo>
                    <a:pt x="312" y="30"/>
                  </a:lnTo>
                  <a:lnTo>
                    <a:pt x="309" y="33"/>
                  </a:lnTo>
                  <a:lnTo>
                    <a:pt x="309" y="35"/>
                  </a:lnTo>
                  <a:lnTo>
                    <a:pt x="307" y="35"/>
                  </a:lnTo>
                  <a:lnTo>
                    <a:pt x="307" y="38"/>
                  </a:lnTo>
                  <a:lnTo>
                    <a:pt x="307" y="40"/>
                  </a:lnTo>
                  <a:lnTo>
                    <a:pt x="307" y="43"/>
                  </a:lnTo>
                  <a:lnTo>
                    <a:pt x="307" y="45"/>
                  </a:lnTo>
                  <a:lnTo>
                    <a:pt x="307" y="48"/>
                  </a:lnTo>
                  <a:lnTo>
                    <a:pt x="309" y="48"/>
                  </a:lnTo>
                  <a:lnTo>
                    <a:pt x="309" y="51"/>
                  </a:lnTo>
                  <a:lnTo>
                    <a:pt x="312" y="51"/>
                  </a:lnTo>
                  <a:lnTo>
                    <a:pt x="312" y="48"/>
                  </a:lnTo>
                  <a:lnTo>
                    <a:pt x="312" y="51"/>
                  </a:lnTo>
                  <a:lnTo>
                    <a:pt x="312" y="53"/>
                  </a:lnTo>
                  <a:lnTo>
                    <a:pt x="309" y="53"/>
                  </a:lnTo>
                  <a:lnTo>
                    <a:pt x="309" y="56"/>
                  </a:lnTo>
                  <a:lnTo>
                    <a:pt x="309" y="58"/>
                  </a:lnTo>
                  <a:lnTo>
                    <a:pt x="309" y="61"/>
                  </a:lnTo>
                  <a:lnTo>
                    <a:pt x="309" y="63"/>
                  </a:lnTo>
                  <a:lnTo>
                    <a:pt x="312" y="63"/>
                  </a:lnTo>
                  <a:lnTo>
                    <a:pt x="312" y="66"/>
                  </a:lnTo>
                  <a:lnTo>
                    <a:pt x="312" y="68"/>
                  </a:lnTo>
                  <a:lnTo>
                    <a:pt x="309" y="68"/>
                  </a:lnTo>
                  <a:lnTo>
                    <a:pt x="312" y="68"/>
                  </a:lnTo>
                  <a:lnTo>
                    <a:pt x="312" y="71"/>
                  </a:lnTo>
                  <a:lnTo>
                    <a:pt x="315" y="71"/>
                  </a:lnTo>
                  <a:lnTo>
                    <a:pt x="315" y="73"/>
                  </a:lnTo>
                  <a:lnTo>
                    <a:pt x="315" y="71"/>
                  </a:lnTo>
                  <a:lnTo>
                    <a:pt x="317" y="71"/>
                  </a:lnTo>
                  <a:lnTo>
                    <a:pt x="317" y="68"/>
                  </a:lnTo>
                  <a:lnTo>
                    <a:pt x="317" y="71"/>
                  </a:lnTo>
                  <a:lnTo>
                    <a:pt x="320" y="71"/>
                  </a:lnTo>
                  <a:lnTo>
                    <a:pt x="317" y="71"/>
                  </a:lnTo>
                  <a:lnTo>
                    <a:pt x="317" y="73"/>
                  </a:lnTo>
                  <a:lnTo>
                    <a:pt x="317" y="76"/>
                  </a:lnTo>
                  <a:lnTo>
                    <a:pt x="317" y="73"/>
                  </a:lnTo>
                  <a:lnTo>
                    <a:pt x="320" y="76"/>
                  </a:lnTo>
                  <a:lnTo>
                    <a:pt x="317" y="76"/>
                  </a:lnTo>
                  <a:lnTo>
                    <a:pt x="317" y="73"/>
                  </a:lnTo>
                  <a:lnTo>
                    <a:pt x="315" y="73"/>
                  </a:lnTo>
                  <a:lnTo>
                    <a:pt x="315" y="76"/>
                  </a:lnTo>
                  <a:lnTo>
                    <a:pt x="312" y="76"/>
                  </a:lnTo>
                  <a:lnTo>
                    <a:pt x="309" y="76"/>
                  </a:lnTo>
                  <a:lnTo>
                    <a:pt x="309" y="78"/>
                  </a:lnTo>
                  <a:lnTo>
                    <a:pt x="309" y="81"/>
                  </a:lnTo>
                  <a:lnTo>
                    <a:pt x="312" y="81"/>
                  </a:lnTo>
                  <a:lnTo>
                    <a:pt x="315" y="81"/>
                  </a:lnTo>
                  <a:lnTo>
                    <a:pt x="315" y="84"/>
                  </a:lnTo>
                  <a:lnTo>
                    <a:pt x="317" y="84"/>
                  </a:lnTo>
                  <a:lnTo>
                    <a:pt x="315" y="84"/>
                  </a:lnTo>
                  <a:lnTo>
                    <a:pt x="315" y="86"/>
                  </a:lnTo>
                  <a:lnTo>
                    <a:pt x="315" y="84"/>
                  </a:lnTo>
                  <a:lnTo>
                    <a:pt x="315" y="86"/>
                  </a:lnTo>
                  <a:lnTo>
                    <a:pt x="312" y="86"/>
                  </a:lnTo>
                  <a:lnTo>
                    <a:pt x="312" y="89"/>
                  </a:lnTo>
                  <a:lnTo>
                    <a:pt x="315" y="89"/>
                  </a:lnTo>
                  <a:lnTo>
                    <a:pt x="312" y="89"/>
                  </a:lnTo>
                  <a:lnTo>
                    <a:pt x="309" y="89"/>
                  </a:lnTo>
                  <a:lnTo>
                    <a:pt x="309" y="91"/>
                  </a:lnTo>
                  <a:lnTo>
                    <a:pt x="309" y="94"/>
                  </a:lnTo>
                  <a:lnTo>
                    <a:pt x="309" y="96"/>
                  </a:lnTo>
                  <a:lnTo>
                    <a:pt x="312" y="96"/>
                  </a:lnTo>
                  <a:lnTo>
                    <a:pt x="312" y="99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07" y="101"/>
                  </a:lnTo>
                  <a:lnTo>
                    <a:pt x="309" y="101"/>
                  </a:lnTo>
                  <a:lnTo>
                    <a:pt x="309" y="104"/>
                  </a:lnTo>
                  <a:lnTo>
                    <a:pt x="309" y="106"/>
                  </a:lnTo>
                  <a:lnTo>
                    <a:pt x="309" y="109"/>
                  </a:lnTo>
                  <a:lnTo>
                    <a:pt x="309" y="111"/>
                  </a:lnTo>
                  <a:lnTo>
                    <a:pt x="312" y="111"/>
                  </a:lnTo>
                  <a:lnTo>
                    <a:pt x="312" y="114"/>
                  </a:lnTo>
                  <a:lnTo>
                    <a:pt x="312" y="117"/>
                  </a:lnTo>
                  <a:lnTo>
                    <a:pt x="312" y="114"/>
                  </a:lnTo>
                  <a:lnTo>
                    <a:pt x="312" y="117"/>
                  </a:lnTo>
                  <a:lnTo>
                    <a:pt x="312" y="119"/>
                  </a:lnTo>
                  <a:lnTo>
                    <a:pt x="309" y="119"/>
                  </a:lnTo>
                  <a:lnTo>
                    <a:pt x="309" y="122"/>
                  </a:lnTo>
                  <a:lnTo>
                    <a:pt x="309" y="124"/>
                  </a:lnTo>
                  <a:lnTo>
                    <a:pt x="312" y="124"/>
                  </a:lnTo>
                  <a:lnTo>
                    <a:pt x="309" y="124"/>
                  </a:lnTo>
                  <a:lnTo>
                    <a:pt x="312" y="124"/>
                  </a:lnTo>
                  <a:lnTo>
                    <a:pt x="312" y="127"/>
                  </a:lnTo>
                  <a:lnTo>
                    <a:pt x="309" y="127"/>
                  </a:lnTo>
                  <a:lnTo>
                    <a:pt x="309" y="129"/>
                  </a:lnTo>
                  <a:lnTo>
                    <a:pt x="309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307" y="137"/>
                  </a:lnTo>
                  <a:lnTo>
                    <a:pt x="309" y="137"/>
                  </a:lnTo>
                  <a:lnTo>
                    <a:pt x="307" y="137"/>
                  </a:lnTo>
                  <a:lnTo>
                    <a:pt x="309" y="137"/>
                  </a:lnTo>
                  <a:lnTo>
                    <a:pt x="307" y="137"/>
                  </a:lnTo>
                  <a:lnTo>
                    <a:pt x="307" y="139"/>
                  </a:lnTo>
                  <a:lnTo>
                    <a:pt x="304" y="139"/>
                  </a:lnTo>
                  <a:lnTo>
                    <a:pt x="304" y="142"/>
                  </a:lnTo>
                  <a:lnTo>
                    <a:pt x="304" y="144"/>
                  </a:lnTo>
                  <a:lnTo>
                    <a:pt x="302" y="144"/>
                  </a:lnTo>
                  <a:lnTo>
                    <a:pt x="302" y="147"/>
                  </a:lnTo>
                  <a:lnTo>
                    <a:pt x="302" y="149"/>
                  </a:lnTo>
                  <a:lnTo>
                    <a:pt x="302" y="152"/>
                  </a:lnTo>
                  <a:lnTo>
                    <a:pt x="302" y="155"/>
                  </a:lnTo>
                  <a:lnTo>
                    <a:pt x="299" y="155"/>
                  </a:lnTo>
                  <a:lnTo>
                    <a:pt x="299" y="157"/>
                  </a:lnTo>
                  <a:lnTo>
                    <a:pt x="299" y="160"/>
                  </a:lnTo>
                  <a:lnTo>
                    <a:pt x="297" y="160"/>
                  </a:lnTo>
                  <a:lnTo>
                    <a:pt x="292" y="160"/>
                  </a:lnTo>
                  <a:lnTo>
                    <a:pt x="289" y="162"/>
                  </a:lnTo>
                  <a:lnTo>
                    <a:pt x="282" y="167"/>
                  </a:lnTo>
                  <a:lnTo>
                    <a:pt x="279" y="170"/>
                  </a:lnTo>
                  <a:lnTo>
                    <a:pt x="277" y="170"/>
                  </a:lnTo>
                  <a:lnTo>
                    <a:pt x="274" y="172"/>
                  </a:lnTo>
                  <a:lnTo>
                    <a:pt x="271" y="175"/>
                  </a:lnTo>
                  <a:lnTo>
                    <a:pt x="269" y="175"/>
                  </a:lnTo>
                  <a:lnTo>
                    <a:pt x="269" y="177"/>
                  </a:lnTo>
                  <a:lnTo>
                    <a:pt x="266" y="177"/>
                  </a:lnTo>
                  <a:lnTo>
                    <a:pt x="264" y="180"/>
                  </a:lnTo>
                  <a:lnTo>
                    <a:pt x="261" y="182"/>
                  </a:lnTo>
                  <a:lnTo>
                    <a:pt x="261" y="185"/>
                  </a:lnTo>
                  <a:lnTo>
                    <a:pt x="259" y="185"/>
                  </a:lnTo>
                  <a:lnTo>
                    <a:pt x="259" y="188"/>
                  </a:lnTo>
                  <a:lnTo>
                    <a:pt x="256" y="188"/>
                  </a:lnTo>
                  <a:lnTo>
                    <a:pt x="256" y="190"/>
                  </a:lnTo>
                  <a:lnTo>
                    <a:pt x="254" y="190"/>
                  </a:lnTo>
                  <a:lnTo>
                    <a:pt x="251" y="193"/>
                  </a:lnTo>
                  <a:lnTo>
                    <a:pt x="249" y="198"/>
                  </a:lnTo>
                  <a:lnTo>
                    <a:pt x="246" y="200"/>
                  </a:lnTo>
                  <a:lnTo>
                    <a:pt x="244" y="200"/>
                  </a:lnTo>
                  <a:lnTo>
                    <a:pt x="244" y="203"/>
                  </a:lnTo>
                  <a:lnTo>
                    <a:pt x="244" y="200"/>
                  </a:lnTo>
                  <a:lnTo>
                    <a:pt x="244" y="203"/>
                  </a:lnTo>
                  <a:lnTo>
                    <a:pt x="244" y="200"/>
                  </a:lnTo>
                  <a:lnTo>
                    <a:pt x="241" y="200"/>
                  </a:lnTo>
                  <a:lnTo>
                    <a:pt x="238" y="200"/>
                  </a:lnTo>
                  <a:lnTo>
                    <a:pt x="238" y="198"/>
                  </a:lnTo>
                  <a:lnTo>
                    <a:pt x="238" y="200"/>
                  </a:lnTo>
                  <a:lnTo>
                    <a:pt x="238" y="198"/>
                  </a:lnTo>
                  <a:lnTo>
                    <a:pt x="236" y="198"/>
                  </a:lnTo>
                  <a:lnTo>
                    <a:pt x="238" y="198"/>
                  </a:lnTo>
                  <a:lnTo>
                    <a:pt x="236" y="198"/>
                  </a:lnTo>
                  <a:lnTo>
                    <a:pt x="238" y="198"/>
                  </a:lnTo>
                  <a:lnTo>
                    <a:pt x="236" y="198"/>
                  </a:lnTo>
                  <a:lnTo>
                    <a:pt x="236" y="195"/>
                  </a:lnTo>
                  <a:lnTo>
                    <a:pt x="233" y="195"/>
                  </a:lnTo>
                  <a:lnTo>
                    <a:pt x="231" y="195"/>
                  </a:lnTo>
                  <a:lnTo>
                    <a:pt x="231" y="193"/>
                  </a:lnTo>
                  <a:lnTo>
                    <a:pt x="231" y="195"/>
                  </a:lnTo>
                  <a:lnTo>
                    <a:pt x="231" y="193"/>
                  </a:lnTo>
                  <a:lnTo>
                    <a:pt x="231" y="195"/>
                  </a:lnTo>
                  <a:lnTo>
                    <a:pt x="228" y="195"/>
                  </a:lnTo>
                  <a:lnTo>
                    <a:pt x="226" y="195"/>
                  </a:lnTo>
                  <a:lnTo>
                    <a:pt x="223" y="195"/>
                  </a:lnTo>
                  <a:lnTo>
                    <a:pt x="223" y="198"/>
                  </a:lnTo>
                  <a:lnTo>
                    <a:pt x="221" y="198"/>
                  </a:lnTo>
                  <a:lnTo>
                    <a:pt x="221" y="200"/>
                  </a:lnTo>
                  <a:lnTo>
                    <a:pt x="223" y="200"/>
                  </a:lnTo>
                  <a:lnTo>
                    <a:pt x="226" y="200"/>
                  </a:lnTo>
                  <a:lnTo>
                    <a:pt x="226" y="203"/>
                  </a:lnTo>
                  <a:lnTo>
                    <a:pt x="223" y="203"/>
                  </a:lnTo>
                  <a:lnTo>
                    <a:pt x="226" y="203"/>
                  </a:lnTo>
                  <a:lnTo>
                    <a:pt x="223" y="203"/>
                  </a:lnTo>
                  <a:lnTo>
                    <a:pt x="223" y="200"/>
                  </a:lnTo>
                  <a:lnTo>
                    <a:pt x="221" y="200"/>
                  </a:lnTo>
                  <a:lnTo>
                    <a:pt x="221" y="198"/>
                  </a:lnTo>
                  <a:lnTo>
                    <a:pt x="221" y="200"/>
                  </a:lnTo>
                  <a:lnTo>
                    <a:pt x="218" y="200"/>
                  </a:lnTo>
                  <a:lnTo>
                    <a:pt x="221" y="200"/>
                  </a:lnTo>
                  <a:lnTo>
                    <a:pt x="218" y="200"/>
                  </a:lnTo>
                  <a:lnTo>
                    <a:pt x="218" y="198"/>
                  </a:lnTo>
                  <a:lnTo>
                    <a:pt x="221" y="198"/>
                  </a:lnTo>
                  <a:lnTo>
                    <a:pt x="218" y="198"/>
                  </a:lnTo>
                  <a:lnTo>
                    <a:pt x="218" y="195"/>
                  </a:lnTo>
                  <a:lnTo>
                    <a:pt x="221" y="195"/>
                  </a:lnTo>
                  <a:lnTo>
                    <a:pt x="218" y="195"/>
                  </a:lnTo>
                  <a:lnTo>
                    <a:pt x="221" y="195"/>
                  </a:lnTo>
                  <a:lnTo>
                    <a:pt x="218" y="195"/>
                  </a:lnTo>
                  <a:lnTo>
                    <a:pt x="221" y="195"/>
                  </a:lnTo>
                  <a:lnTo>
                    <a:pt x="218" y="195"/>
                  </a:lnTo>
                  <a:lnTo>
                    <a:pt x="218" y="193"/>
                  </a:lnTo>
                  <a:lnTo>
                    <a:pt x="221" y="193"/>
                  </a:lnTo>
                  <a:lnTo>
                    <a:pt x="221" y="195"/>
                  </a:lnTo>
                  <a:lnTo>
                    <a:pt x="223" y="195"/>
                  </a:lnTo>
                  <a:lnTo>
                    <a:pt x="221" y="195"/>
                  </a:lnTo>
                  <a:lnTo>
                    <a:pt x="223" y="195"/>
                  </a:lnTo>
                  <a:lnTo>
                    <a:pt x="223" y="193"/>
                  </a:lnTo>
                  <a:lnTo>
                    <a:pt x="221" y="193"/>
                  </a:lnTo>
                  <a:lnTo>
                    <a:pt x="223" y="193"/>
                  </a:lnTo>
                  <a:lnTo>
                    <a:pt x="226" y="193"/>
                  </a:lnTo>
                  <a:lnTo>
                    <a:pt x="226" y="190"/>
                  </a:lnTo>
                  <a:lnTo>
                    <a:pt x="228" y="190"/>
                  </a:lnTo>
                  <a:lnTo>
                    <a:pt x="226" y="190"/>
                  </a:lnTo>
                  <a:lnTo>
                    <a:pt x="228" y="190"/>
                  </a:lnTo>
                  <a:lnTo>
                    <a:pt x="231" y="190"/>
                  </a:lnTo>
                  <a:lnTo>
                    <a:pt x="231" y="188"/>
                  </a:lnTo>
                  <a:lnTo>
                    <a:pt x="231" y="185"/>
                  </a:lnTo>
                  <a:lnTo>
                    <a:pt x="228" y="185"/>
                  </a:lnTo>
                  <a:lnTo>
                    <a:pt x="228" y="188"/>
                  </a:lnTo>
                  <a:lnTo>
                    <a:pt x="228" y="185"/>
                  </a:lnTo>
                  <a:lnTo>
                    <a:pt x="228" y="188"/>
                  </a:lnTo>
                  <a:lnTo>
                    <a:pt x="228" y="185"/>
                  </a:lnTo>
                  <a:lnTo>
                    <a:pt x="231" y="185"/>
                  </a:lnTo>
                  <a:lnTo>
                    <a:pt x="231" y="182"/>
                  </a:lnTo>
                  <a:lnTo>
                    <a:pt x="231" y="180"/>
                  </a:lnTo>
                  <a:lnTo>
                    <a:pt x="233" y="180"/>
                  </a:lnTo>
                  <a:lnTo>
                    <a:pt x="231" y="180"/>
                  </a:lnTo>
                  <a:lnTo>
                    <a:pt x="231" y="177"/>
                  </a:lnTo>
                  <a:lnTo>
                    <a:pt x="231" y="175"/>
                  </a:lnTo>
                  <a:lnTo>
                    <a:pt x="231" y="172"/>
                  </a:lnTo>
                  <a:lnTo>
                    <a:pt x="231" y="170"/>
                  </a:lnTo>
                  <a:lnTo>
                    <a:pt x="231" y="167"/>
                  </a:lnTo>
                  <a:lnTo>
                    <a:pt x="233" y="167"/>
                  </a:lnTo>
                  <a:lnTo>
                    <a:pt x="231" y="167"/>
                  </a:lnTo>
                  <a:lnTo>
                    <a:pt x="233" y="167"/>
                  </a:lnTo>
                  <a:lnTo>
                    <a:pt x="233" y="165"/>
                  </a:lnTo>
                  <a:lnTo>
                    <a:pt x="231" y="165"/>
                  </a:lnTo>
                  <a:lnTo>
                    <a:pt x="233" y="165"/>
                  </a:lnTo>
                  <a:lnTo>
                    <a:pt x="236" y="165"/>
                  </a:lnTo>
                  <a:lnTo>
                    <a:pt x="233" y="165"/>
                  </a:lnTo>
                  <a:lnTo>
                    <a:pt x="233" y="167"/>
                  </a:lnTo>
                  <a:lnTo>
                    <a:pt x="236" y="167"/>
                  </a:lnTo>
                  <a:lnTo>
                    <a:pt x="236" y="165"/>
                  </a:lnTo>
                  <a:lnTo>
                    <a:pt x="238" y="165"/>
                  </a:lnTo>
                  <a:lnTo>
                    <a:pt x="236" y="165"/>
                  </a:lnTo>
                  <a:lnTo>
                    <a:pt x="238" y="165"/>
                  </a:lnTo>
                  <a:lnTo>
                    <a:pt x="238" y="162"/>
                  </a:lnTo>
                  <a:lnTo>
                    <a:pt x="238" y="160"/>
                  </a:lnTo>
                  <a:lnTo>
                    <a:pt x="241" y="160"/>
                  </a:lnTo>
                  <a:lnTo>
                    <a:pt x="244" y="160"/>
                  </a:lnTo>
                  <a:lnTo>
                    <a:pt x="246" y="160"/>
                  </a:lnTo>
                  <a:lnTo>
                    <a:pt x="246" y="157"/>
                  </a:lnTo>
                  <a:lnTo>
                    <a:pt x="246" y="160"/>
                  </a:lnTo>
                  <a:lnTo>
                    <a:pt x="246" y="157"/>
                  </a:lnTo>
                  <a:lnTo>
                    <a:pt x="244" y="157"/>
                  </a:lnTo>
                  <a:lnTo>
                    <a:pt x="244" y="155"/>
                  </a:lnTo>
                  <a:lnTo>
                    <a:pt x="244" y="152"/>
                  </a:lnTo>
                  <a:lnTo>
                    <a:pt x="241" y="152"/>
                  </a:lnTo>
                  <a:lnTo>
                    <a:pt x="241" y="149"/>
                  </a:lnTo>
                  <a:lnTo>
                    <a:pt x="241" y="152"/>
                  </a:lnTo>
                  <a:lnTo>
                    <a:pt x="238" y="152"/>
                  </a:lnTo>
                  <a:lnTo>
                    <a:pt x="238" y="149"/>
                  </a:lnTo>
                  <a:lnTo>
                    <a:pt x="238" y="152"/>
                  </a:lnTo>
                  <a:lnTo>
                    <a:pt x="236" y="152"/>
                  </a:lnTo>
                  <a:lnTo>
                    <a:pt x="238" y="152"/>
                  </a:lnTo>
                  <a:lnTo>
                    <a:pt x="236" y="152"/>
                  </a:lnTo>
                  <a:lnTo>
                    <a:pt x="236" y="149"/>
                  </a:lnTo>
                  <a:lnTo>
                    <a:pt x="233" y="149"/>
                  </a:lnTo>
                  <a:lnTo>
                    <a:pt x="231" y="149"/>
                  </a:lnTo>
                  <a:lnTo>
                    <a:pt x="233" y="149"/>
                  </a:lnTo>
                  <a:lnTo>
                    <a:pt x="231" y="149"/>
                  </a:lnTo>
                  <a:lnTo>
                    <a:pt x="231" y="152"/>
                  </a:lnTo>
                  <a:lnTo>
                    <a:pt x="231" y="149"/>
                  </a:lnTo>
                  <a:lnTo>
                    <a:pt x="228" y="149"/>
                  </a:lnTo>
                  <a:lnTo>
                    <a:pt x="226" y="149"/>
                  </a:lnTo>
                  <a:lnTo>
                    <a:pt x="226" y="152"/>
                  </a:lnTo>
                  <a:lnTo>
                    <a:pt x="226" y="149"/>
                  </a:lnTo>
                  <a:lnTo>
                    <a:pt x="223" y="149"/>
                  </a:lnTo>
                  <a:lnTo>
                    <a:pt x="223" y="152"/>
                  </a:lnTo>
                  <a:lnTo>
                    <a:pt x="223" y="149"/>
                  </a:lnTo>
                  <a:lnTo>
                    <a:pt x="223" y="152"/>
                  </a:lnTo>
                  <a:lnTo>
                    <a:pt x="221" y="152"/>
                  </a:lnTo>
                  <a:lnTo>
                    <a:pt x="221" y="149"/>
                  </a:lnTo>
                  <a:lnTo>
                    <a:pt x="221" y="147"/>
                  </a:lnTo>
                  <a:lnTo>
                    <a:pt x="221" y="149"/>
                  </a:lnTo>
                  <a:lnTo>
                    <a:pt x="218" y="149"/>
                  </a:lnTo>
                  <a:lnTo>
                    <a:pt x="218" y="152"/>
                  </a:lnTo>
                  <a:lnTo>
                    <a:pt x="221" y="152"/>
                  </a:lnTo>
                  <a:lnTo>
                    <a:pt x="218" y="152"/>
                  </a:lnTo>
                  <a:lnTo>
                    <a:pt x="218" y="149"/>
                  </a:lnTo>
                  <a:lnTo>
                    <a:pt x="216" y="149"/>
                  </a:lnTo>
                  <a:lnTo>
                    <a:pt x="213" y="149"/>
                  </a:lnTo>
                  <a:lnTo>
                    <a:pt x="213" y="147"/>
                  </a:lnTo>
                  <a:lnTo>
                    <a:pt x="213" y="149"/>
                  </a:lnTo>
                  <a:lnTo>
                    <a:pt x="211" y="149"/>
                  </a:lnTo>
                  <a:lnTo>
                    <a:pt x="208" y="149"/>
                  </a:lnTo>
                  <a:lnTo>
                    <a:pt x="208" y="147"/>
                  </a:lnTo>
                  <a:lnTo>
                    <a:pt x="206" y="147"/>
                  </a:lnTo>
                  <a:lnTo>
                    <a:pt x="206" y="149"/>
                  </a:lnTo>
                  <a:lnTo>
                    <a:pt x="206" y="147"/>
                  </a:lnTo>
                  <a:lnTo>
                    <a:pt x="203" y="147"/>
                  </a:lnTo>
                  <a:lnTo>
                    <a:pt x="200" y="147"/>
                  </a:lnTo>
                  <a:lnTo>
                    <a:pt x="198" y="147"/>
                  </a:lnTo>
                  <a:lnTo>
                    <a:pt x="195" y="147"/>
                  </a:lnTo>
                  <a:lnTo>
                    <a:pt x="193" y="147"/>
                  </a:lnTo>
                  <a:lnTo>
                    <a:pt x="193" y="144"/>
                  </a:lnTo>
                  <a:lnTo>
                    <a:pt x="193" y="147"/>
                  </a:lnTo>
                  <a:lnTo>
                    <a:pt x="190" y="147"/>
                  </a:lnTo>
                  <a:lnTo>
                    <a:pt x="190" y="144"/>
                  </a:lnTo>
                  <a:lnTo>
                    <a:pt x="190" y="142"/>
                  </a:lnTo>
                  <a:lnTo>
                    <a:pt x="188" y="142"/>
                  </a:lnTo>
                  <a:lnTo>
                    <a:pt x="188" y="139"/>
                  </a:lnTo>
                  <a:lnTo>
                    <a:pt x="185" y="139"/>
                  </a:lnTo>
                  <a:lnTo>
                    <a:pt x="185" y="137"/>
                  </a:lnTo>
                  <a:lnTo>
                    <a:pt x="183" y="137"/>
                  </a:lnTo>
                  <a:lnTo>
                    <a:pt x="183" y="134"/>
                  </a:lnTo>
                  <a:lnTo>
                    <a:pt x="180" y="134"/>
                  </a:lnTo>
                  <a:lnTo>
                    <a:pt x="180" y="132"/>
                  </a:lnTo>
                  <a:lnTo>
                    <a:pt x="178" y="129"/>
                  </a:lnTo>
                  <a:lnTo>
                    <a:pt x="178" y="132"/>
                  </a:lnTo>
                  <a:lnTo>
                    <a:pt x="175" y="132"/>
                  </a:lnTo>
                  <a:lnTo>
                    <a:pt x="175" y="129"/>
                  </a:lnTo>
                  <a:lnTo>
                    <a:pt x="175" y="127"/>
                  </a:lnTo>
                  <a:lnTo>
                    <a:pt x="175" y="124"/>
                  </a:lnTo>
                  <a:lnTo>
                    <a:pt x="173" y="124"/>
                  </a:lnTo>
                  <a:lnTo>
                    <a:pt x="173" y="122"/>
                  </a:lnTo>
                  <a:lnTo>
                    <a:pt x="170" y="119"/>
                  </a:lnTo>
                  <a:lnTo>
                    <a:pt x="167" y="119"/>
                  </a:lnTo>
                  <a:lnTo>
                    <a:pt x="167" y="117"/>
                  </a:lnTo>
                  <a:lnTo>
                    <a:pt x="165" y="117"/>
                  </a:lnTo>
                  <a:lnTo>
                    <a:pt x="165" y="114"/>
                  </a:lnTo>
                  <a:lnTo>
                    <a:pt x="162" y="114"/>
                  </a:lnTo>
                  <a:lnTo>
                    <a:pt x="165" y="114"/>
                  </a:lnTo>
                  <a:lnTo>
                    <a:pt x="162" y="111"/>
                  </a:lnTo>
                  <a:lnTo>
                    <a:pt x="160" y="111"/>
                  </a:lnTo>
                  <a:lnTo>
                    <a:pt x="157" y="109"/>
                  </a:lnTo>
                  <a:lnTo>
                    <a:pt x="155" y="109"/>
                  </a:lnTo>
                  <a:lnTo>
                    <a:pt x="152" y="109"/>
                  </a:lnTo>
                  <a:lnTo>
                    <a:pt x="152" y="106"/>
                  </a:lnTo>
                  <a:lnTo>
                    <a:pt x="150" y="106"/>
                  </a:lnTo>
                  <a:lnTo>
                    <a:pt x="150" y="104"/>
                  </a:lnTo>
                  <a:lnTo>
                    <a:pt x="147" y="104"/>
                  </a:lnTo>
                  <a:lnTo>
                    <a:pt x="147" y="101"/>
                  </a:lnTo>
                  <a:lnTo>
                    <a:pt x="145" y="101"/>
                  </a:lnTo>
                  <a:lnTo>
                    <a:pt x="147" y="101"/>
                  </a:lnTo>
                  <a:lnTo>
                    <a:pt x="145" y="101"/>
                  </a:lnTo>
                  <a:lnTo>
                    <a:pt x="145" y="99"/>
                  </a:lnTo>
                  <a:lnTo>
                    <a:pt x="145" y="101"/>
                  </a:lnTo>
                  <a:lnTo>
                    <a:pt x="142" y="101"/>
                  </a:lnTo>
                  <a:lnTo>
                    <a:pt x="142" y="99"/>
                  </a:lnTo>
                  <a:lnTo>
                    <a:pt x="140" y="99"/>
                  </a:lnTo>
                  <a:lnTo>
                    <a:pt x="140" y="96"/>
                  </a:lnTo>
                  <a:lnTo>
                    <a:pt x="137" y="96"/>
                  </a:lnTo>
                  <a:lnTo>
                    <a:pt x="135" y="96"/>
                  </a:lnTo>
                  <a:lnTo>
                    <a:pt x="135" y="99"/>
                  </a:lnTo>
                  <a:lnTo>
                    <a:pt x="135" y="96"/>
                  </a:lnTo>
                  <a:lnTo>
                    <a:pt x="135" y="94"/>
                  </a:lnTo>
                  <a:lnTo>
                    <a:pt x="132" y="94"/>
                  </a:lnTo>
                  <a:lnTo>
                    <a:pt x="132" y="96"/>
                  </a:lnTo>
                  <a:lnTo>
                    <a:pt x="132" y="94"/>
                  </a:lnTo>
                  <a:lnTo>
                    <a:pt x="132" y="91"/>
                  </a:lnTo>
                  <a:lnTo>
                    <a:pt x="129" y="91"/>
                  </a:lnTo>
                  <a:lnTo>
                    <a:pt x="129" y="94"/>
                  </a:lnTo>
                  <a:lnTo>
                    <a:pt x="127" y="94"/>
                  </a:lnTo>
                  <a:lnTo>
                    <a:pt x="129" y="91"/>
                  </a:lnTo>
                  <a:lnTo>
                    <a:pt x="127" y="91"/>
                  </a:lnTo>
                  <a:lnTo>
                    <a:pt x="127" y="94"/>
                  </a:lnTo>
                  <a:lnTo>
                    <a:pt x="124" y="94"/>
                  </a:lnTo>
                  <a:lnTo>
                    <a:pt x="124" y="91"/>
                  </a:lnTo>
                  <a:lnTo>
                    <a:pt x="122" y="91"/>
                  </a:lnTo>
                  <a:lnTo>
                    <a:pt x="119" y="94"/>
                  </a:lnTo>
                  <a:lnTo>
                    <a:pt x="122" y="94"/>
                  </a:lnTo>
                  <a:lnTo>
                    <a:pt x="119" y="94"/>
                  </a:lnTo>
                  <a:lnTo>
                    <a:pt x="117" y="94"/>
                  </a:lnTo>
                  <a:lnTo>
                    <a:pt x="119" y="91"/>
                  </a:lnTo>
                  <a:lnTo>
                    <a:pt x="117" y="91"/>
                  </a:lnTo>
                  <a:lnTo>
                    <a:pt x="117" y="94"/>
                  </a:lnTo>
                  <a:lnTo>
                    <a:pt x="114" y="94"/>
                  </a:lnTo>
                  <a:lnTo>
                    <a:pt x="114" y="91"/>
                  </a:lnTo>
                  <a:lnTo>
                    <a:pt x="112" y="91"/>
                  </a:lnTo>
                  <a:lnTo>
                    <a:pt x="112" y="89"/>
                  </a:lnTo>
                  <a:lnTo>
                    <a:pt x="109" y="86"/>
                  </a:lnTo>
                  <a:lnTo>
                    <a:pt x="112" y="86"/>
                  </a:lnTo>
                  <a:lnTo>
                    <a:pt x="109" y="86"/>
                  </a:lnTo>
                  <a:lnTo>
                    <a:pt x="109" y="84"/>
                  </a:lnTo>
                  <a:lnTo>
                    <a:pt x="107" y="84"/>
                  </a:lnTo>
                  <a:lnTo>
                    <a:pt x="109" y="84"/>
                  </a:lnTo>
                  <a:lnTo>
                    <a:pt x="107" y="84"/>
                  </a:lnTo>
                  <a:lnTo>
                    <a:pt x="104" y="84"/>
                  </a:lnTo>
                  <a:lnTo>
                    <a:pt x="102" y="84"/>
                  </a:lnTo>
                  <a:lnTo>
                    <a:pt x="102" y="81"/>
                  </a:lnTo>
                  <a:lnTo>
                    <a:pt x="99" y="81"/>
                  </a:lnTo>
                  <a:lnTo>
                    <a:pt x="99" y="78"/>
                  </a:lnTo>
                  <a:lnTo>
                    <a:pt x="96" y="81"/>
                  </a:lnTo>
                  <a:lnTo>
                    <a:pt x="96" y="84"/>
                  </a:lnTo>
                  <a:lnTo>
                    <a:pt x="94" y="81"/>
                  </a:lnTo>
                  <a:lnTo>
                    <a:pt x="91" y="81"/>
                  </a:lnTo>
                  <a:lnTo>
                    <a:pt x="94" y="81"/>
                  </a:lnTo>
                  <a:lnTo>
                    <a:pt x="94" y="78"/>
                  </a:lnTo>
                  <a:lnTo>
                    <a:pt x="91" y="78"/>
                  </a:lnTo>
                  <a:lnTo>
                    <a:pt x="91" y="81"/>
                  </a:lnTo>
                  <a:lnTo>
                    <a:pt x="89" y="81"/>
                  </a:lnTo>
                  <a:lnTo>
                    <a:pt x="86" y="81"/>
                  </a:lnTo>
                  <a:lnTo>
                    <a:pt x="86" y="78"/>
                  </a:lnTo>
                  <a:lnTo>
                    <a:pt x="84" y="78"/>
                  </a:lnTo>
                  <a:lnTo>
                    <a:pt x="86" y="81"/>
                  </a:lnTo>
                  <a:lnTo>
                    <a:pt x="84" y="81"/>
                  </a:lnTo>
                  <a:lnTo>
                    <a:pt x="84" y="78"/>
                  </a:lnTo>
                  <a:lnTo>
                    <a:pt x="81" y="78"/>
                  </a:lnTo>
                  <a:lnTo>
                    <a:pt x="84" y="76"/>
                  </a:lnTo>
                  <a:lnTo>
                    <a:pt x="81" y="76"/>
                  </a:lnTo>
                  <a:lnTo>
                    <a:pt x="81" y="78"/>
                  </a:lnTo>
                  <a:lnTo>
                    <a:pt x="79" y="78"/>
                  </a:lnTo>
                  <a:lnTo>
                    <a:pt x="76" y="78"/>
                  </a:lnTo>
                  <a:lnTo>
                    <a:pt x="76" y="76"/>
                  </a:lnTo>
                  <a:lnTo>
                    <a:pt x="76" y="78"/>
                  </a:lnTo>
                  <a:lnTo>
                    <a:pt x="74" y="78"/>
                  </a:lnTo>
                  <a:lnTo>
                    <a:pt x="71" y="78"/>
                  </a:lnTo>
                  <a:lnTo>
                    <a:pt x="71" y="76"/>
                  </a:lnTo>
                  <a:lnTo>
                    <a:pt x="69" y="76"/>
                  </a:lnTo>
                  <a:lnTo>
                    <a:pt x="69" y="78"/>
                  </a:lnTo>
                  <a:lnTo>
                    <a:pt x="66" y="78"/>
                  </a:lnTo>
                  <a:lnTo>
                    <a:pt x="66" y="76"/>
                  </a:lnTo>
                  <a:lnTo>
                    <a:pt x="66" y="78"/>
                  </a:lnTo>
                  <a:lnTo>
                    <a:pt x="64" y="78"/>
                  </a:lnTo>
                  <a:lnTo>
                    <a:pt x="64" y="76"/>
                  </a:lnTo>
                  <a:lnTo>
                    <a:pt x="61" y="76"/>
                  </a:lnTo>
                  <a:lnTo>
                    <a:pt x="58" y="76"/>
                  </a:lnTo>
                  <a:lnTo>
                    <a:pt x="58" y="73"/>
                  </a:lnTo>
                  <a:lnTo>
                    <a:pt x="56" y="73"/>
                  </a:lnTo>
                  <a:lnTo>
                    <a:pt x="53" y="76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1" y="76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51" y="73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8" y="68"/>
                  </a:lnTo>
                  <a:lnTo>
                    <a:pt x="46" y="68"/>
                  </a:lnTo>
                  <a:lnTo>
                    <a:pt x="43" y="68"/>
                  </a:lnTo>
                  <a:lnTo>
                    <a:pt x="43" y="71"/>
                  </a:lnTo>
                  <a:lnTo>
                    <a:pt x="46" y="71"/>
                  </a:lnTo>
                  <a:lnTo>
                    <a:pt x="46" y="73"/>
                  </a:lnTo>
                  <a:lnTo>
                    <a:pt x="43" y="73"/>
                  </a:lnTo>
                  <a:lnTo>
                    <a:pt x="41" y="73"/>
                  </a:lnTo>
                  <a:lnTo>
                    <a:pt x="41" y="71"/>
                  </a:lnTo>
                  <a:lnTo>
                    <a:pt x="38" y="71"/>
                  </a:lnTo>
                  <a:lnTo>
                    <a:pt x="38" y="73"/>
                  </a:lnTo>
                  <a:lnTo>
                    <a:pt x="36" y="73"/>
                  </a:lnTo>
                  <a:lnTo>
                    <a:pt x="33" y="73"/>
                  </a:lnTo>
                  <a:lnTo>
                    <a:pt x="31" y="76"/>
                  </a:lnTo>
                  <a:lnTo>
                    <a:pt x="31" y="73"/>
                  </a:lnTo>
                  <a:lnTo>
                    <a:pt x="31" y="71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28" y="71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25" y="71"/>
                  </a:lnTo>
                  <a:lnTo>
                    <a:pt x="23" y="71"/>
                  </a:lnTo>
                  <a:lnTo>
                    <a:pt x="20" y="71"/>
                  </a:lnTo>
                  <a:lnTo>
                    <a:pt x="18" y="71"/>
                  </a:lnTo>
                  <a:lnTo>
                    <a:pt x="20" y="73"/>
                  </a:lnTo>
                  <a:lnTo>
                    <a:pt x="20" y="76"/>
                  </a:lnTo>
                  <a:lnTo>
                    <a:pt x="18" y="76"/>
                  </a:lnTo>
                  <a:lnTo>
                    <a:pt x="18" y="73"/>
                  </a:lnTo>
                  <a:lnTo>
                    <a:pt x="15" y="73"/>
                  </a:lnTo>
                  <a:lnTo>
                    <a:pt x="13" y="73"/>
                  </a:lnTo>
                  <a:lnTo>
                    <a:pt x="13" y="76"/>
                  </a:lnTo>
                  <a:lnTo>
                    <a:pt x="10" y="76"/>
                  </a:lnTo>
                  <a:lnTo>
                    <a:pt x="10" y="73"/>
                  </a:lnTo>
                  <a:lnTo>
                    <a:pt x="8" y="73"/>
                  </a:lnTo>
                  <a:lnTo>
                    <a:pt x="5" y="73"/>
                  </a:lnTo>
                  <a:lnTo>
                    <a:pt x="3" y="71"/>
                  </a:lnTo>
                  <a:lnTo>
                    <a:pt x="3" y="73"/>
                  </a:lnTo>
                  <a:lnTo>
                    <a:pt x="0" y="73"/>
                  </a:lnTo>
                  <a:close/>
                  <a:moveTo>
                    <a:pt x="312" y="109"/>
                  </a:moveTo>
                  <a:lnTo>
                    <a:pt x="315" y="106"/>
                  </a:lnTo>
                  <a:lnTo>
                    <a:pt x="315" y="104"/>
                  </a:lnTo>
                  <a:lnTo>
                    <a:pt x="312" y="104"/>
                  </a:lnTo>
                  <a:lnTo>
                    <a:pt x="315" y="104"/>
                  </a:lnTo>
                  <a:lnTo>
                    <a:pt x="315" y="101"/>
                  </a:lnTo>
                  <a:lnTo>
                    <a:pt x="317" y="101"/>
                  </a:lnTo>
                  <a:lnTo>
                    <a:pt x="315" y="101"/>
                  </a:lnTo>
                  <a:lnTo>
                    <a:pt x="315" y="99"/>
                  </a:lnTo>
                  <a:lnTo>
                    <a:pt x="315" y="96"/>
                  </a:lnTo>
                  <a:lnTo>
                    <a:pt x="317" y="96"/>
                  </a:lnTo>
                  <a:lnTo>
                    <a:pt x="315" y="94"/>
                  </a:lnTo>
                  <a:lnTo>
                    <a:pt x="317" y="94"/>
                  </a:lnTo>
                  <a:lnTo>
                    <a:pt x="315" y="94"/>
                  </a:lnTo>
                  <a:lnTo>
                    <a:pt x="315" y="91"/>
                  </a:lnTo>
                  <a:lnTo>
                    <a:pt x="317" y="91"/>
                  </a:lnTo>
                  <a:lnTo>
                    <a:pt x="317" y="89"/>
                  </a:lnTo>
                  <a:lnTo>
                    <a:pt x="315" y="89"/>
                  </a:lnTo>
                  <a:lnTo>
                    <a:pt x="315" y="91"/>
                  </a:lnTo>
                  <a:lnTo>
                    <a:pt x="315" y="89"/>
                  </a:lnTo>
                  <a:lnTo>
                    <a:pt x="317" y="89"/>
                  </a:lnTo>
                  <a:lnTo>
                    <a:pt x="320" y="89"/>
                  </a:lnTo>
                  <a:lnTo>
                    <a:pt x="322" y="89"/>
                  </a:lnTo>
                  <a:lnTo>
                    <a:pt x="322" y="86"/>
                  </a:lnTo>
                  <a:lnTo>
                    <a:pt x="322" y="89"/>
                  </a:lnTo>
                  <a:lnTo>
                    <a:pt x="325" y="89"/>
                  </a:lnTo>
                  <a:lnTo>
                    <a:pt x="325" y="91"/>
                  </a:lnTo>
                  <a:lnTo>
                    <a:pt x="322" y="91"/>
                  </a:lnTo>
                  <a:lnTo>
                    <a:pt x="322" y="94"/>
                  </a:lnTo>
                  <a:lnTo>
                    <a:pt x="322" y="96"/>
                  </a:lnTo>
                  <a:lnTo>
                    <a:pt x="322" y="99"/>
                  </a:lnTo>
                  <a:lnTo>
                    <a:pt x="320" y="99"/>
                  </a:lnTo>
                  <a:lnTo>
                    <a:pt x="320" y="101"/>
                  </a:lnTo>
                  <a:lnTo>
                    <a:pt x="320" y="104"/>
                  </a:lnTo>
                  <a:lnTo>
                    <a:pt x="317" y="104"/>
                  </a:lnTo>
                  <a:lnTo>
                    <a:pt x="317" y="106"/>
                  </a:lnTo>
                  <a:lnTo>
                    <a:pt x="317" y="109"/>
                  </a:lnTo>
                  <a:lnTo>
                    <a:pt x="320" y="109"/>
                  </a:lnTo>
                  <a:lnTo>
                    <a:pt x="317" y="109"/>
                  </a:lnTo>
                  <a:lnTo>
                    <a:pt x="315" y="109"/>
                  </a:lnTo>
                  <a:lnTo>
                    <a:pt x="315" y="111"/>
                  </a:lnTo>
                  <a:lnTo>
                    <a:pt x="315" y="114"/>
                  </a:lnTo>
                  <a:lnTo>
                    <a:pt x="315" y="111"/>
                  </a:lnTo>
                  <a:lnTo>
                    <a:pt x="312" y="111"/>
                  </a:lnTo>
                  <a:lnTo>
                    <a:pt x="315" y="111"/>
                  </a:lnTo>
                  <a:lnTo>
                    <a:pt x="312" y="111"/>
                  </a:lnTo>
                  <a:lnTo>
                    <a:pt x="315" y="111"/>
                  </a:lnTo>
                  <a:lnTo>
                    <a:pt x="315" y="109"/>
                  </a:lnTo>
                  <a:lnTo>
                    <a:pt x="312" y="109"/>
                  </a:lnTo>
                  <a:close/>
                  <a:moveTo>
                    <a:pt x="304" y="23"/>
                  </a:moveTo>
                  <a:lnTo>
                    <a:pt x="304" y="20"/>
                  </a:lnTo>
                  <a:lnTo>
                    <a:pt x="307" y="20"/>
                  </a:lnTo>
                  <a:lnTo>
                    <a:pt x="307" y="18"/>
                  </a:lnTo>
                  <a:lnTo>
                    <a:pt x="309" y="18"/>
                  </a:lnTo>
                  <a:lnTo>
                    <a:pt x="312" y="18"/>
                  </a:lnTo>
                  <a:lnTo>
                    <a:pt x="312" y="15"/>
                  </a:lnTo>
                  <a:lnTo>
                    <a:pt x="312" y="18"/>
                  </a:lnTo>
                  <a:lnTo>
                    <a:pt x="312" y="15"/>
                  </a:lnTo>
                  <a:lnTo>
                    <a:pt x="315" y="15"/>
                  </a:lnTo>
                  <a:lnTo>
                    <a:pt x="312" y="15"/>
                  </a:lnTo>
                  <a:lnTo>
                    <a:pt x="315" y="13"/>
                  </a:lnTo>
                  <a:lnTo>
                    <a:pt x="317" y="13"/>
                  </a:lnTo>
                  <a:lnTo>
                    <a:pt x="315" y="15"/>
                  </a:lnTo>
                  <a:lnTo>
                    <a:pt x="317" y="15"/>
                  </a:lnTo>
                  <a:lnTo>
                    <a:pt x="317" y="18"/>
                  </a:lnTo>
                  <a:lnTo>
                    <a:pt x="317" y="15"/>
                  </a:lnTo>
                  <a:lnTo>
                    <a:pt x="317" y="18"/>
                  </a:lnTo>
                  <a:lnTo>
                    <a:pt x="315" y="20"/>
                  </a:lnTo>
                  <a:lnTo>
                    <a:pt x="315" y="23"/>
                  </a:lnTo>
                  <a:lnTo>
                    <a:pt x="315" y="25"/>
                  </a:lnTo>
                  <a:lnTo>
                    <a:pt x="312" y="25"/>
                  </a:lnTo>
                  <a:lnTo>
                    <a:pt x="312" y="28"/>
                  </a:lnTo>
                  <a:lnTo>
                    <a:pt x="312" y="30"/>
                  </a:lnTo>
                  <a:lnTo>
                    <a:pt x="309" y="30"/>
                  </a:lnTo>
                  <a:lnTo>
                    <a:pt x="309" y="28"/>
                  </a:lnTo>
                  <a:lnTo>
                    <a:pt x="309" y="25"/>
                  </a:lnTo>
                  <a:lnTo>
                    <a:pt x="307" y="25"/>
                  </a:lnTo>
                  <a:lnTo>
                    <a:pt x="307" y="23"/>
                  </a:lnTo>
                  <a:lnTo>
                    <a:pt x="304" y="23"/>
                  </a:lnTo>
                  <a:close/>
                  <a:moveTo>
                    <a:pt x="325" y="78"/>
                  </a:moveTo>
                  <a:lnTo>
                    <a:pt x="325" y="81"/>
                  </a:lnTo>
                  <a:lnTo>
                    <a:pt x="325" y="78"/>
                  </a:lnTo>
                  <a:lnTo>
                    <a:pt x="325" y="81"/>
                  </a:lnTo>
                  <a:lnTo>
                    <a:pt x="325" y="78"/>
                  </a:lnTo>
                  <a:close/>
                  <a:moveTo>
                    <a:pt x="302" y="20"/>
                  </a:moveTo>
                  <a:lnTo>
                    <a:pt x="304" y="20"/>
                  </a:lnTo>
                  <a:lnTo>
                    <a:pt x="304" y="23"/>
                  </a:lnTo>
                  <a:lnTo>
                    <a:pt x="302" y="23"/>
                  </a:lnTo>
                  <a:lnTo>
                    <a:pt x="302" y="20"/>
                  </a:lnTo>
                  <a:close/>
                  <a:moveTo>
                    <a:pt x="304" y="23"/>
                  </a:moveTo>
                  <a:lnTo>
                    <a:pt x="307" y="23"/>
                  </a:lnTo>
                  <a:lnTo>
                    <a:pt x="307" y="25"/>
                  </a:lnTo>
                  <a:lnTo>
                    <a:pt x="304" y="25"/>
                  </a:lnTo>
                  <a:lnTo>
                    <a:pt x="304" y="23"/>
                  </a:lnTo>
                  <a:close/>
                  <a:moveTo>
                    <a:pt x="315" y="114"/>
                  </a:moveTo>
                  <a:lnTo>
                    <a:pt x="315" y="111"/>
                  </a:lnTo>
                  <a:lnTo>
                    <a:pt x="317" y="111"/>
                  </a:lnTo>
                  <a:lnTo>
                    <a:pt x="317" y="114"/>
                  </a:lnTo>
                  <a:lnTo>
                    <a:pt x="315" y="114"/>
                  </a:lnTo>
                  <a:close/>
                  <a:moveTo>
                    <a:pt x="317" y="111"/>
                  </a:moveTo>
                  <a:lnTo>
                    <a:pt x="317" y="114"/>
                  </a:lnTo>
                  <a:lnTo>
                    <a:pt x="317" y="111"/>
                  </a:lnTo>
                  <a:close/>
                  <a:moveTo>
                    <a:pt x="299" y="10"/>
                  </a:moveTo>
                  <a:lnTo>
                    <a:pt x="299" y="13"/>
                  </a:lnTo>
                  <a:lnTo>
                    <a:pt x="299" y="10"/>
                  </a:lnTo>
                  <a:close/>
                  <a:moveTo>
                    <a:pt x="317" y="13"/>
                  </a:moveTo>
                  <a:lnTo>
                    <a:pt x="317" y="15"/>
                  </a:lnTo>
                  <a:lnTo>
                    <a:pt x="317" y="13"/>
                  </a:lnTo>
                  <a:close/>
                  <a:moveTo>
                    <a:pt x="312" y="30"/>
                  </a:moveTo>
                  <a:lnTo>
                    <a:pt x="315" y="30"/>
                  </a:lnTo>
                  <a:lnTo>
                    <a:pt x="312" y="30"/>
                  </a:lnTo>
                  <a:close/>
                  <a:moveTo>
                    <a:pt x="312" y="104"/>
                  </a:moveTo>
                  <a:lnTo>
                    <a:pt x="315" y="104"/>
                  </a:lnTo>
                  <a:lnTo>
                    <a:pt x="312" y="104"/>
                  </a:lnTo>
                  <a:close/>
                  <a:moveTo>
                    <a:pt x="315" y="25"/>
                  </a:moveTo>
                  <a:lnTo>
                    <a:pt x="317" y="25"/>
                  </a:lnTo>
                  <a:lnTo>
                    <a:pt x="315" y="25"/>
                  </a:lnTo>
                  <a:close/>
                  <a:moveTo>
                    <a:pt x="307" y="137"/>
                  </a:moveTo>
                  <a:lnTo>
                    <a:pt x="309" y="137"/>
                  </a:lnTo>
                  <a:lnTo>
                    <a:pt x="307" y="137"/>
                  </a:lnTo>
                  <a:close/>
                  <a:moveTo>
                    <a:pt x="315" y="25"/>
                  </a:moveTo>
                  <a:lnTo>
                    <a:pt x="317" y="25"/>
                  </a:lnTo>
                  <a:lnTo>
                    <a:pt x="315" y="25"/>
                  </a:lnTo>
                  <a:close/>
                  <a:moveTo>
                    <a:pt x="317" y="13"/>
                  </a:moveTo>
                  <a:lnTo>
                    <a:pt x="320" y="13"/>
                  </a:lnTo>
                  <a:lnTo>
                    <a:pt x="317" y="1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281" name="Freeform 642"/>
            <p:cNvSpPr>
              <a:spLocks/>
            </p:cNvSpPr>
            <p:nvPr/>
          </p:nvSpPr>
          <p:spPr bwMode="auto">
            <a:xfrm>
              <a:off x="7536368" y="3044804"/>
              <a:ext cx="143893" cy="159735"/>
            </a:xfrm>
            <a:custGeom>
              <a:avLst/>
              <a:gdLst>
                <a:gd name="T0" fmla="*/ 104 w 109"/>
                <a:gd name="T1" fmla="*/ 61 h 121"/>
                <a:gd name="T2" fmla="*/ 97 w 109"/>
                <a:gd name="T3" fmla="*/ 63 h 121"/>
                <a:gd name="T4" fmla="*/ 89 w 109"/>
                <a:gd name="T5" fmla="*/ 68 h 121"/>
                <a:gd name="T6" fmla="*/ 81 w 109"/>
                <a:gd name="T7" fmla="*/ 73 h 121"/>
                <a:gd name="T8" fmla="*/ 76 w 109"/>
                <a:gd name="T9" fmla="*/ 81 h 121"/>
                <a:gd name="T10" fmla="*/ 71 w 109"/>
                <a:gd name="T11" fmla="*/ 88 h 121"/>
                <a:gd name="T12" fmla="*/ 64 w 109"/>
                <a:gd name="T13" fmla="*/ 99 h 121"/>
                <a:gd name="T14" fmla="*/ 56 w 109"/>
                <a:gd name="T15" fmla="*/ 109 h 121"/>
                <a:gd name="T16" fmla="*/ 51 w 109"/>
                <a:gd name="T17" fmla="*/ 116 h 121"/>
                <a:gd name="T18" fmla="*/ 43 w 109"/>
                <a:gd name="T19" fmla="*/ 121 h 121"/>
                <a:gd name="T20" fmla="*/ 41 w 109"/>
                <a:gd name="T21" fmla="*/ 119 h 121"/>
                <a:gd name="T22" fmla="*/ 36 w 109"/>
                <a:gd name="T23" fmla="*/ 121 h 121"/>
                <a:gd name="T24" fmla="*/ 31 w 109"/>
                <a:gd name="T25" fmla="*/ 121 h 121"/>
                <a:gd name="T26" fmla="*/ 26 w 109"/>
                <a:gd name="T27" fmla="*/ 119 h 121"/>
                <a:gd name="T28" fmla="*/ 20 w 109"/>
                <a:gd name="T29" fmla="*/ 114 h 121"/>
                <a:gd name="T30" fmla="*/ 18 w 109"/>
                <a:gd name="T31" fmla="*/ 114 h 121"/>
                <a:gd name="T32" fmla="*/ 18 w 109"/>
                <a:gd name="T33" fmla="*/ 111 h 121"/>
                <a:gd name="T34" fmla="*/ 13 w 109"/>
                <a:gd name="T35" fmla="*/ 106 h 121"/>
                <a:gd name="T36" fmla="*/ 15 w 109"/>
                <a:gd name="T37" fmla="*/ 104 h 121"/>
                <a:gd name="T38" fmla="*/ 10 w 109"/>
                <a:gd name="T39" fmla="*/ 99 h 121"/>
                <a:gd name="T40" fmla="*/ 10 w 109"/>
                <a:gd name="T41" fmla="*/ 94 h 121"/>
                <a:gd name="T42" fmla="*/ 5 w 109"/>
                <a:gd name="T43" fmla="*/ 88 h 121"/>
                <a:gd name="T44" fmla="*/ 0 w 109"/>
                <a:gd name="T45" fmla="*/ 83 h 121"/>
                <a:gd name="T46" fmla="*/ 0 w 109"/>
                <a:gd name="T47" fmla="*/ 73 h 121"/>
                <a:gd name="T48" fmla="*/ 3 w 109"/>
                <a:gd name="T49" fmla="*/ 71 h 121"/>
                <a:gd name="T50" fmla="*/ 10 w 109"/>
                <a:gd name="T51" fmla="*/ 73 h 121"/>
                <a:gd name="T52" fmla="*/ 26 w 109"/>
                <a:gd name="T53" fmla="*/ 63 h 121"/>
                <a:gd name="T54" fmla="*/ 26 w 109"/>
                <a:gd name="T55" fmla="*/ 58 h 121"/>
                <a:gd name="T56" fmla="*/ 23 w 109"/>
                <a:gd name="T57" fmla="*/ 50 h 121"/>
                <a:gd name="T58" fmla="*/ 31 w 109"/>
                <a:gd name="T59" fmla="*/ 48 h 121"/>
                <a:gd name="T60" fmla="*/ 26 w 109"/>
                <a:gd name="T61" fmla="*/ 35 h 121"/>
                <a:gd name="T62" fmla="*/ 20 w 109"/>
                <a:gd name="T63" fmla="*/ 28 h 121"/>
                <a:gd name="T64" fmla="*/ 15 w 109"/>
                <a:gd name="T65" fmla="*/ 23 h 121"/>
                <a:gd name="T66" fmla="*/ 13 w 109"/>
                <a:gd name="T67" fmla="*/ 15 h 121"/>
                <a:gd name="T68" fmla="*/ 15 w 109"/>
                <a:gd name="T69" fmla="*/ 7 h 121"/>
                <a:gd name="T70" fmla="*/ 13 w 109"/>
                <a:gd name="T71" fmla="*/ 5 h 121"/>
                <a:gd name="T72" fmla="*/ 15 w 109"/>
                <a:gd name="T73" fmla="*/ 2 h 121"/>
                <a:gd name="T74" fmla="*/ 23 w 109"/>
                <a:gd name="T75" fmla="*/ 5 h 121"/>
                <a:gd name="T76" fmla="*/ 33 w 109"/>
                <a:gd name="T77" fmla="*/ 7 h 121"/>
                <a:gd name="T78" fmla="*/ 41 w 109"/>
                <a:gd name="T79" fmla="*/ 12 h 121"/>
                <a:gd name="T80" fmla="*/ 51 w 109"/>
                <a:gd name="T81" fmla="*/ 15 h 121"/>
                <a:gd name="T82" fmla="*/ 59 w 109"/>
                <a:gd name="T83" fmla="*/ 20 h 121"/>
                <a:gd name="T84" fmla="*/ 66 w 109"/>
                <a:gd name="T85" fmla="*/ 23 h 121"/>
                <a:gd name="T86" fmla="*/ 71 w 109"/>
                <a:gd name="T87" fmla="*/ 28 h 121"/>
                <a:gd name="T88" fmla="*/ 76 w 109"/>
                <a:gd name="T89" fmla="*/ 33 h 121"/>
                <a:gd name="T90" fmla="*/ 84 w 109"/>
                <a:gd name="T91" fmla="*/ 38 h 121"/>
                <a:gd name="T92" fmla="*/ 89 w 109"/>
                <a:gd name="T93" fmla="*/ 43 h 121"/>
                <a:gd name="T94" fmla="*/ 97 w 109"/>
                <a:gd name="T95" fmla="*/ 43 h 121"/>
                <a:gd name="T96" fmla="*/ 99 w 109"/>
                <a:gd name="T97" fmla="*/ 50 h 121"/>
                <a:gd name="T98" fmla="*/ 102 w 109"/>
                <a:gd name="T99" fmla="*/ 53 h 121"/>
                <a:gd name="T100" fmla="*/ 104 w 109"/>
                <a:gd name="T101" fmla="*/ 55 h 121"/>
                <a:gd name="T102" fmla="*/ 109 w 109"/>
                <a:gd name="T103" fmla="*/ 5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" h="121">
                  <a:moveTo>
                    <a:pt x="109" y="58"/>
                  </a:moveTo>
                  <a:lnTo>
                    <a:pt x="109" y="61"/>
                  </a:lnTo>
                  <a:lnTo>
                    <a:pt x="107" y="61"/>
                  </a:lnTo>
                  <a:lnTo>
                    <a:pt x="104" y="61"/>
                  </a:lnTo>
                  <a:lnTo>
                    <a:pt x="102" y="61"/>
                  </a:lnTo>
                  <a:lnTo>
                    <a:pt x="102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7" y="66"/>
                  </a:lnTo>
                  <a:lnTo>
                    <a:pt x="94" y="66"/>
                  </a:lnTo>
                  <a:lnTo>
                    <a:pt x="91" y="68"/>
                  </a:lnTo>
                  <a:lnTo>
                    <a:pt x="89" y="68"/>
                  </a:lnTo>
                  <a:lnTo>
                    <a:pt x="86" y="71"/>
                  </a:lnTo>
                  <a:lnTo>
                    <a:pt x="84" y="71"/>
                  </a:lnTo>
                  <a:lnTo>
                    <a:pt x="84" y="73"/>
                  </a:lnTo>
                  <a:lnTo>
                    <a:pt x="81" y="73"/>
                  </a:lnTo>
                  <a:lnTo>
                    <a:pt x="81" y="76"/>
                  </a:lnTo>
                  <a:lnTo>
                    <a:pt x="79" y="76"/>
                  </a:lnTo>
                  <a:lnTo>
                    <a:pt x="79" y="78"/>
                  </a:lnTo>
                  <a:lnTo>
                    <a:pt x="76" y="81"/>
                  </a:lnTo>
                  <a:lnTo>
                    <a:pt x="74" y="83"/>
                  </a:lnTo>
                  <a:lnTo>
                    <a:pt x="74" y="86"/>
                  </a:lnTo>
                  <a:lnTo>
                    <a:pt x="71" y="86"/>
                  </a:lnTo>
                  <a:lnTo>
                    <a:pt x="71" y="88"/>
                  </a:lnTo>
                  <a:lnTo>
                    <a:pt x="69" y="91"/>
                  </a:lnTo>
                  <a:lnTo>
                    <a:pt x="66" y="94"/>
                  </a:lnTo>
                  <a:lnTo>
                    <a:pt x="66" y="96"/>
                  </a:lnTo>
                  <a:lnTo>
                    <a:pt x="64" y="99"/>
                  </a:lnTo>
                  <a:lnTo>
                    <a:pt x="61" y="101"/>
                  </a:lnTo>
                  <a:lnTo>
                    <a:pt x="59" y="106"/>
                  </a:lnTo>
                  <a:lnTo>
                    <a:pt x="59" y="109"/>
                  </a:lnTo>
                  <a:lnTo>
                    <a:pt x="56" y="109"/>
                  </a:lnTo>
                  <a:lnTo>
                    <a:pt x="56" y="111"/>
                  </a:lnTo>
                  <a:lnTo>
                    <a:pt x="56" y="114"/>
                  </a:lnTo>
                  <a:lnTo>
                    <a:pt x="53" y="114"/>
                  </a:lnTo>
                  <a:lnTo>
                    <a:pt x="51" y="116"/>
                  </a:lnTo>
                  <a:lnTo>
                    <a:pt x="48" y="119"/>
                  </a:lnTo>
                  <a:lnTo>
                    <a:pt x="46" y="119"/>
                  </a:lnTo>
                  <a:lnTo>
                    <a:pt x="43" y="119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8" y="121"/>
                  </a:lnTo>
                  <a:lnTo>
                    <a:pt x="41" y="121"/>
                  </a:lnTo>
                  <a:lnTo>
                    <a:pt x="41" y="119"/>
                  </a:lnTo>
                  <a:lnTo>
                    <a:pt x="38" y="119"/>
                  </a:lnTo>
                  <a:lnTo>
                    <a:pt x="38" y="121"/>
                  </a:lnTo>
                  <a:lnTo>
                    <a:pt x="36" y="119"/>
                  </a:lnTo>
                  <a:lnTo>
                    <a:pt x="36" y="121"/>
                  </a:lnTo>
                  <a:lnTo>
                    <a:pt x="36" y="119"/>
                  </a:lnTo>
                  <a:lnTo>
                    <a:pt x="36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28" y="119"/>
                  </a:lnTo>
                  <a:lnTo>
                    <a:pt x="28" y="121"/>
                  </a:lnTo>
                  <a:lnTo>
                    <a:pt x="28" y="119"/>
                  </a:lnTo>
                  <a:lnTo>
                    <a:pt x="26" y="119"/>
                  </a:lnTo>
                  <a:lnTo>
                    <a:pt x="26" y="116"/>
                  </a:lnTo>
                  <a:lnTo>
                    <a:pt x="23" y="116"/>
                  </a:lnTo>
                  <a:lnTo>
                    <a:pt x="23" y="114"/>
                  </a:lnTo>
                  <a:lnTo>
                    <a:pt x="20" y="114"/>
                  </a:lnTo>
                  <a:lnTo>
                    <a:pt x="23" y="114"/>
                  </a:lnTo>
                  <a:lnTo>
                    <a:pt x="20" y="114"/>
                  </a:lnTo>
                  <a:lnTo>
                    <a:pt x="18" y="111"/>
                  </a:lnTo>
                  <a:lnTo>
                    <a:pt x="18" y="114"/>
                  </a:lnTo>
                  <a:lnTo>
                    <a:pt x="18" y="111"/>
                  </a:lnTo>
                  <a:lnTo>
                    <a:pt x="18" y="114"/>
                  </a:lnTo>
                  <a:lnTo>
                    <a:pt x="15" y="111"/>
                  </a:lnTo>
                  <a:lnTo>
                    <a:pt x="18" y="111"/>
                  </a:lnTo>
                  <a:lnTo>
                    <a:pt x="15" y="111"/>
                  </a:lnTo>
                  <a:lnTo>
                    <a:pt x="13" y="111"/>
                  </a:lnTo>
                  <a:lnTo>
                    <a:pt x="13" y="109"/>
                  </a:lnTo>
                  <a:lnTo>
                    <a:pt x="13" y="106"/>
                  </a:lnTo>
                  <a:lnTo>
                    <a:pt x="13" y="104"/>
                  </a:lnTo>
                  <a:lnTo>
                    <a:pt x="15" y="104"/>
                  </a:lnTo>
                  <a:lnTo>
                    <a:pt x="15" y="106"/>
                  </a:lnTo>
                  <a:lnTo>
                    <a:pt x="15" y="104"/>
                  </a:lnTo>
                  <a:lnTo>
                    <a:pt x="15" y="101"/>
                  </a:lnTo>
                  <a:lnTo>
                    <a:pt x="13" y="101"/>
                  </a:lnTo>
                  <a:lnTo>
                    <a:pt x="13" y="99"/>
                  </a:lnTo>
                  <a:lnTo>
                    <a:pt x="10" y="99"/>
                  </a:lnTo>
                  <a:lnTo>
                    <a:pt x="10" y="96"/>
                  </a:lnTo>
                  <a:lnTo>
                    <a:pt x="10" y="94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0" y="91"/>
                  </a:lnTo>
                  <a:lnTo>
                    <a:pt x="8" y="91"/>
                  </a:lnTo>
                  <a:lnTo>
                    <a:pt x="8" y="88"/>
                  </a:lnTo>
                  <a:lnTo>
                    <a:pt x="5" y="88"/>
                  </a:lnTo>
                  <a:lnTo>
                    <a:pt x="5" y="86"/>
                  </a:lnTo>
                  <a:lnTo>
                    <a:pt x="3" y="86"/>
                  </a:lnTo>
                  <a:lnTo>
                    <a:pt x="3" y="83"/>
                  </a:lnTo>
                  <a:lnTo>
                    <a:pt x="0" y="83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3" y="73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3" y="71"/>
                  </a:lnTo>
                  <a:lnTo>
                    <a:pt x="5" y="71"/>
                  </a:lnTo>
                  <a:lnTo>
                    <a:pt x="8" y="71"/>
                  </a:lnTo>
                  <a:lnTo>
                    <a:pt x="10" y="71"/>
                  </a:lnTo>
                  <a:lnTo>
                    <a:pt x="10" y="73"/>
                  </a:lnTo>
                  <a:lnTo>
                    <a:pt x="13" y="73"/>
                  </a:lnTo>
                  <a:lnTo>
                    <a:pt x="15" y="73"/>
                  </a:lnTo>
                  <a:lnTo>
                    <a:pt x="26" y="71"/>
                  </a:lnTo>
                  <a:lnTo>
                    <a:pt x="26" y="63"/>
                  </a:lnTo>
                  <a:lnTo>
                    <a:pt x="23" y="63"/>
                  </a:lnTo>
                  <a:lnTo>
                    <a:pt x="23" y="61"/>
                  </a:lnTo>
                  <a:lnTo>
                    <a:pt x="26" y="61"/>
                  </a:lnTo>
                  <a:lnTo>
                    <a:pt x="26" y="58"/>
                  </a:lnTo>
                  <a:lnTo>
                    <a:pt x="23" y="55"/>
                  </a:lnTo>
                  <a:lnTo>
                    <a:pt x="23" y="53"/>
                  </a:lnTo>
                  <a:lnTo>
                    <a:pt x="26" y="53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8"/>
                  </a:lnTo>
                  <a:lnTo>
                    <a:pt x="28" y="40"/>
                  </a:lnTo>
                  <a:lnTo>
                    <a:pt x="28" y="38"/>
                  </a:lnTo>
                  <a:lnTo>
                    <a:pt x="28" y="35"/>
                  </a:lnTo>
                  <a:lnTo>
                    <a:pt x="26" y="35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3" y="28"/>
                  </a:lnTo>
                  <a:lnTo>
                    <a:pt x="20" y="28"/>
                  </a:lnTo>
                  <a:lnTo>
                    <a:pt x="18" y="28"/>
                  </a:lnTo>
                  <a:lnTo>
                    <a:pt x="15" y="28"/>
                  </a:lnTo>
                  <a:lnTo>
                    <a:pt x="15" y="25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5"/>
                  </a:lnTo>
                  <a:lnTo>
                    <a:pt x="13" y="12"/>
                  </a:lnTo>
                  <a:lnTo>
                    <a:pt x="13" y="10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2"/>
                  </a:lnTo>
                  <a:lnTo>
                    <a:pt x="13" y="5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6" y="5"/>
                  </a:lnTo>
                  <a:lnTo>
                    <a:pt x="28" y="7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8" y="12"/>
                  </a:lnTo>
                  <a:lnTo>
                    <a:pt x="41" y="12"/>
                  </a:lnTo>
                  <a:lnTo>
                    <a:pt x="43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1" y="15"/>
                  </a:lnTo>
                  <a:lnTo>
                    <a:pt x="53" y="17"/>
                  </a:lnTo>
                  <a:lnTo>
                    <a:pt x="56" y="17"/>
                  </a:lnTo>
                  <a:lnTo>
                    <a:pt x="56" y="20"/>
                  </a:lnTo>
                  <a:lnTo>
                    <a:pt x="59" y="20"/>
                  </a:lnTo>
                  <a:lnTo>
                    <a:pt x="59" y="23"/>
                  </a:lnTo>
                  <a:lnTo>
                    <a:pt x="61" y="23"/>
                  </a:lnTo>
                  <a:lnTo>
                    <a:pt x="64" y="23"/>
                  </a:lnTo>
                  <a:lnTo>
                    <a:pt x="66" y="23"/>
                  </a:lnTo>
                  <a:lnTo>
                    <a:pt x="66" y="25"/>
                  </a:lnTo>
                  <a:lnTo>
                    <a:pt x="69" y="25"/>
                  </a:lnTo>
                  <a:lnTo>
                    <a:pt x="69" y="28"/>
                  </a:lnTo>
                  <a:lnTo>
                    <a:pt x="71" y="28"/>
                  </a:lnTo>
                  <a:lnTo>
                    <a:pt x="74" y="28"/>
                  </a:lnTo>
                  <a:lnTo>
                    <a:pt x="76" y="28"/>
                  </a:lnTo>
                  <a:lnTo>
                    <a:pt x="76" y="30"/>
                  </a:lnTo>
                  <a:lnTo>
                    <a:pt x="76" y="33"/>
                  </a:lnTo>
                  <a:lnTo>
                    <a:pt x="79" y="35"/>
                  </a:lnTo>
                  <a:lnTo>
                    <a:pt x="79" y="38"/>
                  </a:lnTo>
                  <a:lnTo>
                    <a:pt x="81" y="38"/>
                  </a:lnTo>
                  <a:lnTo>
                    <a:pt x="84" y="38"/>
                  </a:lnTo>
                  <a:lnTo>
                    <a:pt x="84" y="40"/>
                  </a:lnTo>
                  <a:lnTo>
                    <a:pt x="84" y="43"/>
                  </a:lnTo>
                  <a:lnTo>
                    <a:pt x="86" y="43"/>
                  </a:lnTo>
                  <a:lnTo>
                    <a:pt x="89" y="43"/>
                  </a:lnTo>
                  <a:lnTo>
                    <a:pt x="91" y="45"/>
                  </a:lnTo>
                  <a:lnTo>
                    <a:pt x="94" y="45"/>
                  </a:lnTo>
                  <a:lnTo>
                    <a:pt x="94" y="43"/>
                  </a:lnTo>
                  <a:lnTo>
                    <a:pt x="97" y="43"/>
                  </a:lnTo>
                  <a:lnTo>
                    <a:pt x="97" y="45"/>
                  </a:lnTo>
                  <a:lnTo>
                    <a:pt x="99" y="45"/>
                  </a:lnTo>
                  <a:lnTo>
                    <a:pt x="99" y="48"/>
                  </a:lnTo>
                  <a:lnTo>
                    <a:pt x="99" y="50"/>
                  </a:lnTo>
                  <a:lnTo>
                    <a:pt x="99" y="53"/>
                  </a:lnTo>
                  <a:lnTo>
                    <a:pt x="102" y="53"/>
                  </a:lnTo>
                  <a:lnTo>
                    <a:pt x="102" y="55"/>
                  </a:lnTo>
                  <a:lnTo>
                    <a:pt x="102" y="53"/>
                  </a:lnTo>
                  <a:lnTo>
                    <a:pt x="104" y="53"/>
                  </a:lnTo>
                  <a:lnTo>
                    <a:pt x="102" y="53"/>
                  </a:lnTo>
                  <a:lnTo>
                    <a:pt x="102" y="55"/>
                  </a:lnTo>
                  <a:lnTo>
                    <a:pt x="104" y="55"/>
                  </a:lnTo>
                  <a:lnTo>
                    <a:pt x="104" y="53"/>
                  </a:lnTo>
                  <a:lnTo>
                    <a:pt x="107" y="53"/>
                  </a:lnTo>
                  <a:lnTo>
                    <a:pt x="109" y="55"/>
                  </a:lnTo>
                  <a:lnTo>
                    <a:pt x="109" y="58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282" name="Freeform 645"/>
            <p:cNvSpPr>
              <a:spLocks/>
            </p:cNvSpPr>
            <p:nvPr/>
          </p:nvSpPr>
          <p:spPr bwMode="auto">
            <a:xfrm>
              <a:off x="6368057" y="4069220"/>
              <a:ext cx="106930" cy="9241"/>
            </a:xfrm>
            <a:custGeom>
              <a:avLst/>
              <a:gdLst>
                <a:gd name="T0" fmla="*/ 81 w 81"/>
                <a:gd name="T1" fmla="*/ 5 h 7"/>
                <a:gd name="T2" fmla="*/ 79 w 81"/>
                <a:gd name="T3" fmla="*/ 5 h 7"/>
                <a:gd name="T4" fmla="*/ 76 w 81"/>
                <a:gd name="T5" fmla="*/ 5 h 7"/>
                <a:gd name="T6" fmla="*/ 74 w 81"/>
                <a:gd name="T7" fmla="*/ 5 h 7"/>
                <a:gd name="T8" fmla="*/ 71 w 81"/>
                <a:gd name="T9" fmla="*/ 5 h 7"/>
                <a:gd name="T10" fmla="*/ 71 w 81"/>
                <a:gd name="T11" fmla="*/ 2 h 7"/>
                <a:gd name="T12" fmla="*/ 69 w 81"/>
                <a:gd name="T13" fmla="*/ 2 h 7"/>
                <a:gd name="T14" fmla="*/ 66 w 81"/>
                <a:gd name="T15" fmla="*/ 0 h 7"/>
                <a:gd name="T16" fmla="*/ 64 w 81"/>
                <a:gd name="T17" fmla="*/ 0 h 7"/>
                <a:gd name="T18" fmla="*/ 61 w 81"/>
                <a:gd name="T19" fmla="*/ 0 h 7"/>
                <a:gd name="T20" fmla="*/ 59 w 81"/>
                <a:gd name="T21" fmla="*/ 0 h 7"/>
                <a:gd name="T22" fmla="*/ 56 w 81"/>
                <a:gd name="T23" fmla="*/ 0 h 7"/>
                <a:gd name="T24" fmla="*/ 56 w 81"/>
                <a:gd name="T25" fmla="*/ 2 h 7"/>
                <a:gd name="T26" fmla="*/ 56 w 81"/>
                <a:gd name="T27" fmla="*/ 5 h 7"/>
                <a:gd name="T28" fmla="*/ 56 w 81"/>
                <a:gd name="T29" fmla="*/ 7 h 7"/>
                <a:gd name="T30" fmla="*/ 53 w 81"/>
                <a:gd name="T31" fmla="*/ 7 h 7"/>
                <a:gd name="T32" fmla="*/ 51 w 81"/>
                <a:gd name="T33" fmla="*/ 7 h 7"/>
                <a:gd name="T34" fmla="*/ 53 w 81"/>
                <a:gd name="T35" fmla="*/ 5 h 7"/>
                <a:gd name="T36" fmla="*/ 51 w 81"/>
                <a:gd name="T37" fmla="*/ 5 h 7"/>
                <a:gd name="T38" fmla="*/ 48 w 81"/>
                <a:gd name="T39" fmla="*/ 5 h 7"/>
                <a:gd name="T40" fmla="*/ 46 w 81"/>
                <a:gd name="T41" fmla="*/ 5 h 7"/>
                <a:gd name="T42" fmla="*/ 43 w 81"/>
                <a:gd name="T43" fmla="*/ 5 h 7"/>
                <a:gd name="T44" fmla="*/ 41 w 81"/>
                <a:gd name="T45" fmla="*/ 5 h 7"/>
                <a:gd name="T46" fmla="*/ 38 w 81"/>
                <a:gd name="T47" fmla="*/ 5 h 7"/>
                <a:gd name="T48" fmla="*/ 36 w 81"/>
                <a:gd name="T49" fmla="*/ 5 h 7"/>
                <a:gd name="T50" fmla="*/ 33 w 81"/>
                <a:gd name="T51" fmla="*/ 5 h 7"/>
                <a:gd name="T52" fmla="*/ 33 w 81"/>
                <a:gd name="T53" fmla="*/ 2 h 7"/>
                <a:gd name="T54" fmla="*/ 31 w 81"/>
                <a:gd name="T55" fmla="*/ 2 h 7"/>
                <a:gd name="T56" fmla="*/ 28 w 81"/>
                <a:gd name="T57" fmla="*/ 2 h 7"/>
                <a:gd name="T58" fmla="*/ 26 w 81"/>
                <a:gd name="T59" fmla="*/ 5 h 7"/>
                <a:gd name="T60" fmla="*/ 23 w 81"/>
                <a:gd name="T61" fmla="*/ 5 h 7"/>
                <a:gd name="T62" fmla="*/ 21 w 81"/>
                <a:gd name="T63" fmla="*/ 5 h 7"/>
                <a:gd name="T64" fmla="*/ 18 w 81"/>
                <a:gd name="T65" fmla="*/ 5 h 7"/>
                <a:gd name="T66" fmla="*/ 18 w 81"/>
                <a:gd name="T67" fmla="*/ 2 h 7"/>
                <a:gd name="T68" fmla="*/ 15 w 81"/>
                <a:gd name="T69" fmla="*/ 2 h 7"/>
                <a:gd name="T70" fmla="*/ 15 w 81"/>
                <a:gd name="T71" fmla="*/ 5 h 7"/>
                <a:gd name="T72" fmla="*/ 13 w 81"/>
                <a:gd name="T73" fmla="*/ 5 h 7"/>
                <a:gd name="T74" fmla="*/ 13 w 81"/>
                <a:gd name="T75" fmla="*/ 2 h 7"/>
                <a:gd name="T76" fmla="*/ 10 w 81"/>
                <a:gd name="T77" fmla="*/ 2 h 7"/>
                <a:gd name="T78" fmla="*/ 8 w 81"/>
                <a:gd name="T79" fmla="*/ 2 h 7"/>
                <a:gd name="T80" fmla="*/ 5 w 81"/>
                <a:gd name="T81" fmla="*/ 2 h 7"/>
                <a:gd name="T82" fmla="*/ 5 w 81"/>
                <a:gd name="T83" fmla="*/ 5 h 7"/>
                <a:gd name="T84" fmla="*/ 3 w 81"/>
                <a:gd name="T85" fmla="*/ 5 h 7"/>
                <a:gd name="T86" fmla="*/ 0 w 81"/>
                <a:gd name="T87" fmla="*/ 7 h 7"/>
                <a:gd name="T88" fmla="*/ 0 w 81"/>
                <a:gd name="T8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7">
                  <a:moveTo>
                    <a:pt x="81" y="5"/>
                  </a:moveTo>
                  <a:lnTo>
                    <a:pt x="79" y="5"/>
                  </a:lnTo>
                  <a:lnTo>
                    <a:pt x="76" y="5"/>
                  </a:lnTo>
                  <a:lnTo>
                    <a:pt x="74" y="5"/>
                  </a:lnTo>
                  <a:lnTo>
                    <a:pt x="71" y="5"/>
                  </a:lnTo>
                  <a:lnTo>
                    <a:pt x="71" y="2"/>
                  </a:lnTo>
                  <a:lnTo>
                    <a:pt x="69" y="2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6" y="2"/>
                  </a:lnTo>
                  <a:lnTo>
                    <a:pt x="56" y="5"/>
                  </a:lnTo>
                  <a:lnTo>
                    <a:pt x="56" y="7"/>
                  </a:lnTo>
                  <a:lnTo>
                    <a:pt x="53" y="7"/>
                  </a:lnTo>
                  <a:lnTo>
                    <a:pt x="51" y="7"/>
                  </a:lnTo>
                  <a:lnTo>
                    <a:pt x="53" y="5"/>
                  </a:lnTo>
                  <a:lnTo>
                    <a:pt x="51" y="5"/>
                  </a:lnTo>
                  <a:lnTo>
                    <a:pt x="48" y="5"/>
                  </a:lnTo>
                  <a:lnTo>
                    <a:pt x="46" y="5"/>
                  </a:lnTo>
                  <a:lnTo>
                    <a:pt x="43" y="5"/>
                  </a:lnTo>
                  <a:lnTo>
                    <a:pt x="41" y="5"/>
                  </a:lnTo>
                  <a:lnTo>
                    <a:pt x="38" y="5"/>
                  </a:lnTo>
                  <a:lnTo>
                    <a:pt x="36" y="5"/>
                  </a:lnTo>
                  <a:lnTo>
                    <a:pt x="33" y="5"/>
                  </a:lnTo>
                  <a:lnTo>
                    <a:pt x="33" y="2"/>
                  </a:lnTo>
                  <a:lnTo>
                    <a:pt x="31" y="2"/>
                  </a:lnTo>
                  <a:lnTo>
                    <a:pt x="28" y="2"/>
                  </a:lnTo>
                  <a:lnTo>
                    <a:pt x="26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18" y="5"/>
                  </a:lnTo>
                  <a:lnTo>
                    <a:pt x="18" y="2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13" y="5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3" y="5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83" name="Freeform 646"/>
            <p:cNvSpPr>
              <a:spLocks/>
            </p:cNvSpPr>
            <p:nvPr/>
          </p:nvSpPr>
          <p:spPr bwMode="auto">
            <a:xfrm>
              <a:off x="6967394" y="4162949"/>
              <a:ext cx="19801" cy="19802"/>
            </a:xfrm>
            <a:custGeom>
              <a:avLst/>
              <a:gdLst>
                <a:gd name="T0" fmla="*/ 0 w 15"/>
                <a:gd name="T1" fmla="*/ 10 h 15"/>
                <a:gd name="T2" fmla="*/ 3 w 15"/>
                <a:gd name="T3" fmla="*/ 10 h 15"/>
                <a:gd name="T4" fmla="*/ 3 w 15"/>
                <a:gd name="T5" fmla="*/ 8 h 15"/>
                <a:gd name="T6" fmla="*/ 5 w 15"/>
                <a:gd name="T7" fmla="*/ 8 h 15"/>
                <a:gd name="T8" fmla="*/ 5 w 15"/>
                <a:gd name="T9" fmla="*/ 5 h 15"/>
                <a:gd name="T10" fmla="*/ 8 w 15"/>
                <a:gd name="T11" fmla="*/ 5 h 15"/>
                <a:gd name="T12" fmla="*/ 8 w 15"/>
                <a:gd name="T13" fmla="*/ 2 h 15"/>
                <a:gd name="T14" fmla="*/ 8 w 15"/>
                <a:gd name="T15" fmla="*/ 0 h 15"/>
                <a:gd name="T16" fmla="*/ 10 w 15"/>
                <a:gd name="T17" fmla="*/ 0 h 15"/>
                <a:gd name="T18" fmla="*/ 13 w 15"/>
                <a:gd name="T19" fmla="*/ 0 h 15"/>
                <a:gd name="T20" fmla="*/ 13 w 15"/>
                <a:gd name="T21" fmla="*/ 2 h 15"/>
                <a:gd name="T22" fmla="*/ 15 w 15"/>
                <a:gd name="T23" fmla="*/ 2 h 15"/>
                <a:gd name="T24" fmla="*/ 15 w 15"/>
                <a:gd name="T25" fmla="*/ 5 h 15"/>
                <a:gd name="T26" fmla="*/ 13 w 15"/>
                <a:gd name="T27" fmla="*/ 5 h 15"/>
                <a:gd name="T28" fmla="*/ 15 w 15"/>
                <a:gd name="T29" fmla="*/ 5 h 15"/>
                <a:gd name="T30" fmla="*/ 15 w 15"/>
                <a:gd name="T31" fmla="*/ 8 h 15"/>
                <a:gd name="T32" fmla="*/ 13 w 15"/>
                <a:gd name="T33" fmla="*/ 8 h 15"/>
                <a:gd name="T34" fmla="*/ 10 w 15"/>
                <a:gd name="T35" fmla="*/ 8 h 15"/>
                <a:gd name="T36" fmla="*/ 13 w 15"/>
                <a:gd name="T37" fmla="*/ 8 h 15"/>
                <a:gd name="T38" fmla="*/ 13 w 15"/>
                <a:gd name="T39" fmla="*/ 10 h 15"/>
                <a:gd name="T40" fmla="*/ 15 w 15"/>
                <a:gd name="T41" fmla="*/ 10 h 15"/>
                <a:gd name="T42" fmla="*/ 13 w 15"/>
                <a:gd name="T43" fmla="*/ 10 h 15"/>
                <a:gd name="T44" fmla="*/ 15 w 15"/>
                <a:gd name="T45" fmla="*/ 10 h 15"/>
                <a:gd name="T46" fmla="*/ 15 w 15"/>
                <a:gd name="T47" fmla="*/ 13 h 15"/>
                <a:gd name="T48" fmla="*/ 15 w 15"/>
                <a:gd name="T49" fmla="*/ 15 h 15"/>
                <a:gd name="T50" fmla="*/ 13 w 15"/>
                <a:gd name="T51" fmla="*/ 15 h 15"/>
                <a:gd name="T52" fmla="*/ 13 w 15"/>
                <a:gd name="T53" fmla="*/ 13 h 15"/>
                <a:gd name="T54" fmla="*/ 13 w 15"/>
                <a:gd name="T55" fmla="*/ 10 h 15"/>
                <a:gd name="T56" fmla="*/ 10 w 15"/>
                <a:gd name="T57" fmla="*/ 10 h 15"/>
                <a:gd name="T58" fmla="*/ 8 w 15"/>
                <a:gd name="T59" fmla="*/ 10 h 15"/>
                <a:gd name="T60" fmla="*/ 8 w 15"/>
                <a:gd name="T61" fmla="*/ 13 h 15"/>
                <a:gd name="T62" fmla="*/ 8 w 15"/>
                <a:gd name="T63" fmla="*/ 10 h 15"/>
                <a:gd name="T64" fmla="*/ 8 w 15"/>
                <a:gd name="T65" fmla="*/ 13 h 15"/>
                <a:gd name="T66" fmla="*/ 5 w 15"/>
                <a:gd name="T67" fmla="*/ 13 h 15"/>
                <a:gd name="T68" fmla="*/ 3 w 15"/>
                <a:gd name="T69" fmla="*/ 13 h 15"/>
                <a:gd name="T70" fmla="*/ 3 w 15"/>
                <a:gd name="T71" fmla="*/ 10 h 15"/>
                <a:gd name="T72" fmla="*/ 0 w 15"/>
                <a:gd name="T73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" h="15">
                  <a:moveTo>
                    <a:pt x="0" y="10"/>
                  </a:moveTo>
                  <a:lnTo>
                    <a:pt x="3" y="10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8" y="5"/>
                  </a:lnTo>
                  <a:lnTo>
                    <a:pt x="8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13" y="8"/>
                  </a:lnTo>
                  <a:lnTo>
                    <a:pt x="13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0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3" y="15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8" y="13"/>
                  </a:lnTo>
                  <a:lnTo>
                    <a:pt x="8" y="10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0" y="1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84" name="Freeform 647"/>
            <p:cNvSpPr>
              <a:spLocks/>
            </p:cNvSpPr>
            <p:nvPr/>
          </p:nvSpPr>
          <p:spPr bwMode="auto">
            <a:xfrm>
              <a:off x="6777296" y="4236876"/>
              <a:ext cx="35643" cy="30363"/>
            </a:xfrm>
            <a:custGeom>
              <a:avLst/>
              <a:gdLst>
                <a:gd name="T0" fmla="*/ 27 w 27"/>
                <a:gd name="T1" fmla="*/ 2 h 23"/>
                <a:gd name="T2" fmla="*/ 25 w 27"/>
                <a:gd name="T3" fmla="*/ 2 h 23"/>
                <a:gd name="T4" fmla="*/ 22 w 27"/>
                <a:gd name="T5" fmla="*/ 5 h 23"/>
                <a:gd name="T6" fmla="*/ 20 w 27"/>
                <a:gd name="T7" fmla="*/ 5 h 23"/>
                <a:gd name="T8" fmla="*/ 17 w 27"/>
                <a:gd name="T9" fmla="*/ 7 h 23"/>
                <a:gd name="T10" fmla="*/ 15 w 27"/>
                <a:gd name="T11" fmla="*/ 7 h 23"/>
                <a:gd name="T12" fmla="*/ 15 w 27"/>
                <a:gd name="T13" fmla="*/ 10 h 23"/>
                <a:gd name="T14" fmla="*/ 12 w 27"/>
                <a:gd name="T15" fmla="*/ 10 h 23"/>
                <a:gd name="T16" fmla="*/ 12 w 27"/>
                <a:gd name="T17" fmla="*/ 12 h 23"/>
                <a:gd name="T18" fmla="*/ 10 w 27"/>
                <a:gd name="T19" fmla="*/ 12 h 23"/>
                <a:gd name="T20" fmla="*/ 7 w 27"/>
                <a:gd name="T21" fmla="*/ 15 h 23"/>
                <a:gd name="T22" fmla="*/ 5 w 27"/>
                <a:gd name="T23" fmla="*/ 17 h 23"/>
                <a:gd name="T24" fmla="*/ 2 w 27"/>
                <a:gd name="T25" fmla="*/ 20 h 23"/>
                <a:gd name="T26" fmla="*/ 2 w 27"/>
                <a:gd name="T27" fmla="*/ 23 h 23"/>
                <a:gd name="T28" fmla="*/ 0 w 27"/>
                <a:gd name="T29" fmla="*/ 23 h 23"/>
                <a:gd name="T30" fmla="*/ 0 w 27"/>
                <a:gd name="T31" fmla="*/ 20 h 23"/>
                <a:gd name="T32" fmla="*/ 0 w 27"/>
                <a:gd name="T33" fmla="*/ 17 h 23"/>
                <a:gd name="T34" fmla="*/ 2 w 27"/>
                <a:gd name="T35" fmla="*/ 17 h 23"/>
                <a:gd name="T36" fmla="*/ 2 w 27"/>
                <a:gd name="T37" fmla="*/ 15 h 23"/>
                <a:gd name="T38" fmla="*/ 5 w 27"/>
                <a:gd name="T39" fmla="*/ 15 h 23"/>
                <a:gd name="T40" fmla="*/ 5 w 27"/>
                <a:gd name="T41" fmla="*/ 12 h 23"/>
                <a:gd name="T42" fmla="*/ 7 w 27"/>
                <a:gd name="T43" fmla="*/ 12 h 23"/>
                <a:gd name="T44" fmla="*/ 10 w 27"/>
                <a:gd name="T45" fmla="*/ 10 h 23"/>
                <a:gd name="T46" fmla="*/ 12 w 27"/>
                <a:gd name="T47" fmla="*/ 10 h 23"/>
                <a:gd name="T48" fmla="*/ 12 w 27"/>
                <a:gd name="T49" fmla="*/ 7 h 23"/>
                <a:gd name="T50" fmla="*/ 15 w 27"/>
                <a:gd name="T51" fmla="*/ 7 h 23"/>
                <a:gd name="T52" fmla="*/ 15 w 27"/>
                <a:gd name="T53" fmla="*/ 5 h 23"/>
                <a:gd name="T54" fmla="*/ 17 w 27"/>
                <a:gd name="T55" fmla="*/ 5 h 23"/>
                <a:gd name="T56" fmla="*/ 20 w 27"/>
                <a:gd name="T57" fmla="*/ 5 h 23"/>
                <a:gd name="T58" fmla="*/ 20 w 27"/>
                <a:gd name="T59" fmla="*/ 2 h 23"/>
                <a:gd name="T60" fmla="*/ 22 w 27"/>
                <a:gd name="T61" fmla="*/ 2 h 23"/>
                <a:gd name="T62" fmla="*/ 25 w 27"/>
                <a:gd name="T63" fmla="*/ 2 h 23"/>
                <a:gd name="T64" fmla="*/ 27 w 27"/>
                <a:gd name="T65" fmla="*/ 2 h 23"/>
                <a:gd name="T66" fmla="*/ 27 w 27"/>
                <a:gd name="T67" fmla="*/ 0 h 23"/>
                <a:gd name="T68" fmla="*/ 27 w 27"/>
                <a:gd name="T6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" h="23">
                  <a:moveTo>
                    <a:pt x="27" y="2"/>
                  </a:moveTo>
                  <a:lnTo>
                    <a:pt x="25" y="2"/>
                  </a:lnTo>
                  <a:lnTo>
                    <a:pt x="22" y="5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5" y="7"/>
                  </a:lnTo>
                  <a:lnTo>
                    <a:pt x="15" y="1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7" y="15"/>
                  </a:lnTo>
                  <a:lnTo>
                    <a:pt x="5" y="17"/>
                  </a:lnTo>
                  <a:lnTo>
                    <a:pt x="2" y="20"/>
                  </a:lnTo>
                  <a:lnTo>
                    <a:pt x="2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5" y="15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5" y="2"/>
                  </a:lnTo>
                  <a:lnTo>
                    <a:pt x="27" y="2"/>
                  </a:lnTo>
                  <a:lnTo>
                    <a:pt x="27" y="0"/>
                  </a:lnTo>
                  <a:lnTo>
                    <a:pt x="27" y="2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85" name="Freeform 648"/>
            <p:cNvSpPr>
              <a:spLocks/>
            </p:cNvSpPr>
            <p:nvPr/>
          </p:nvSpPr>
          <p:spPr bwMode="auto">
            <a:xfrm>
              <a:off x="6762775" y="4267239"/>
              <a:ext cx="14521" cy="19802"/>
            </a:xfrm>
            <a:custGeom>
              <a:avLst/>
              <a:gdLst>
                <a:gd name="T0" fmla="*/ 0 w 11"/>
                <a:gd name="T1" fmla="*/ 15 h 15"/>
                <a:gd name="T2" fmla="*/ 0 w 11"/>
                <a:gd name="T3" fmla="*/ 12 h 15"/>
                <a:gd name="T4" fmla="*/ 3 w 11"/>
                <a:gd name="T5" fmla="*/ 12 h 15"/>
                <a:gd name="T6" fmla="*/ 3 w 11"/>
                <a:gd name="T7" fmla="*/ 10 h 15"/>
                <a:gd name="T8" fmla="*/ 6 w 11"/>
                <a:gd name="T9" fmla="*/ 10 h 15"/>
                <a:gd name="T10" fmla="*/ 6 w 11"/>
                <a:gd name="T11" fmla="*/ 7 h 15"/>
                <a:gd name="T12" fmla="*/ 3 w 11"/>
                <a:gd name="T13" fmla="*/ 7 h 15"/>
                <a:gd name="T14" fmla="*/ 3 w 11"/>
                <a:gd name="T15" fmla="*/ 5 h 15"/>
                <a:gd name="T16" fmla="*/ 6 w 11"/>
                <a:gd name="T17" fmla="*/ 5 h 15"/>
                <a:gd name="T18" fmla="*/ 3 w 11"/>
                <a:gd name="T19" fmla="*/ 5 h 15"/>
                <a:gd name="T20" fmla="*/ 3 w 11"/>
                <a:gd name="T21" fmla="*/ 2 h 15"/>
                <a:gd name="T22" fmla="*/ 6 w 11"/>
                <a:gd name="T23" fmla="*/ 2 h 15"/>
                <a:gd name="T24" fmla="*/ 8 w 11"/>
                <a:gd name="T25" fmla="*/ 2 h 15"/>
                <a:gd name="T26" fmla="*/ 11 w 11"/>
                <a:gd name="T27" fmla="*/ 0 h 15"/>
                <a:gd name="T28" fmla="*/ 11 w 11"/>
                <a:gd name="T29" fmla="*/ 2 h 15"/>
                <a:gd name="T30" fmla="*/ 11 w 11"/>
                <a:gd name="T31" fmla="*/ 5 h 15"/>
                <a:gd name="T32" fmla="*/ 11 w 11"/>
                <a:gd name="T33" fmla="*/ 7 h 15"/>
                <a:gd name="T34" fmla="*/ 8 w 11"/>
                <a:gd name="T35" fmla="*/ 7 h 15"/>
                <a:gd name="T36" fmla="*/ 6 w 11"/>
                <a:gd name="T37" fmla="*/ 7 h 15"/>
                <a:gd name="T38" fmla="*/ 6 w 11"/>
                <a:gd name="T39" fmla="*/ 10 h 15"/>
                <a:gd name="T40" fmla="*/ 3 w 11"/>
                <a:gd name="T41" fmla="*/ 12 h 15"/>
                <a:gd name="T42" fmla="*/ 0 w 11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15">
                  <a:moveTo>
                    <a:pt x="0" y="15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6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6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8" y="7"/>
                  </a:lnTo>
                  <a:lnTo>
                    <a:pt x="6" y="7"/>
                  </a:lnTo>
                  <a:lnTo>
                    <a:pt x="6" y="10"/>
                  </a:lnTo>
                  <a:lnTo>
                    <a:pt x="3" y="12"/>
                  </a:lnTo>
                  <a:lnTo>
                    <a:pt x="0" y="15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86" name="Freeform 649"/>
            <p:cNvSpPr>
              <a:spLocks/>
            </p:cNvSpPr>
            <p:nvPr/>
          </p:nvSpPr>
          <p:spPr bwMode="auto">
            <a:xfrm>
              <a:off x="6803698" y="4232916"/>
              <a:ext cx="13201" cy="6601"/>
            </a:xfrm>
            <a:custGeom>
              <a:avLst/>
              <a:gdLst>
                <a:gd name="T0" fmla="*/ 0 w 10"/>
                <a:gd name="T1" fmla="*/ 3 h 5"/>
                <a:gd name="T2" fmla="*/ 2 w 10"/>
                <a:gd name="T3" fmla="*/ 3 h 5"/>
                <a:gd name="T4" fmla="*/ 2 w 10"/>
                <a:gd name="T5" fmla="*/ 0 h 5"/>
                <a:gd name="T6" fmla="*/ 5 w 10"/>
                <a:gd name="T7" fmla="*/ 0 h 5"/>
                <a:gd name="T8" fmla="*/ 7 w 10"/>
                <a:gd name="T9" fmla="*/ 0 h 5"/>
                <a:gd name="T10" fmla="*/ 10 w 10"/>
                <a:gd name="T11" fmla="*/ 3 h 5"/>
                <a:gd name="T12" fmla="*/ 10 w 10"/>
                <a:gd name="T13" fmla="*/ 0 h 5"/>
                <a:gd name="T14" fmla="*/ 10 w 10"/>
                <a:gd name="T15" fmla="*/ 3 h 5"/>
                <a:gd name="T16" fmla="*/ 7 w 10"/>
                <a:gd name="T17" fmla="*/ 3 h 5"/>
                <a:gd name="T18" fmla="*/ 7 w 10"/>
                <a:gd name="T19" fmla="*/ 5 h 5"/>
                <a:gd name="T20" fmla="*/ 5 w 10"/>
                <a:gd name="T21" fmla="*/ 5 h 5"/>
                <a:gd name="T22" fmla="*/ 5 w 10"/>
                <a:gd name="T23" fmla="*/ 3 h 5"/>
                <a:gd name="T24" fmla="*/ 5 w 10"/>
                <a:gd name="T25" fmla="*/ 5 h 5"/>
                <a:gd name="T26" fmla="*/ 2 w 10"/>
                <a:gd name="T27" fmla="*/ 5 h 5"/>
                <a:gd name="T28" fmla="*/ 0 w 10"/>
                <a:gd name="T29" fmla="*/ 5 h 5"/>
                <a:gd name="T30" fmla="*/ 0 w 10"/>
                <a:gd name="T3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5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87" name="Freeform 650"/>
            <p:cNvSpPr>
              <a:spLocks/>
            </p:cNvSpPr>
            <p:nvPr/>
          </p:nvSpPr>
          <p:spPr bwMode="auto">
            <a:xfrm>
              <a:off x="6997757" y="4145788"/>
              <a:ext cx="2640" cy="3961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0 h 3"/>
                <a:gd name="T4" fmla="*/ 2 w 2"/>
                <a:gd name="T5" fmla="*/ 3 h 3"/>
                <a:gd name="T6" fmla="*/ 2 w 2"/>
                <a:gd name="T7" fmla="*/ 0 h 3"/>
                <a:gd name="T8" fmla="*/ 2 w 2"/>
                <a:gd name="T9" fmla="*/ 3 h 3"/>
                <a:gd name="T10" fmla="*/ 0 w 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88" name="Freeform 651"/>
            <p:cNvSpPr>
              <a:spLocks/>
            </p:cNvSpPr>
            <p:nvPr/>
          </p:nvSpPr>
          <p:spPr bwMode="auto">
            <a:xfrm>
              <a:off x="7010958" y="4139187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89" name="Freeform 652"/>
            <p:cNvSpPr>
              <a:spLocks/>
            </p:cNvSpPr>
            <p:nvPr/>
          </p:nvSpPr>
          <p:spPr bwMode="auto">
            <a:xfrm>
              <a:off x="6991156" y="4165589"/>
              <a:ext cx="6600" cy="3961"/>
            </a:xfrm>
            <a:custGeom>
              <a:avLst/>
              <a:gdLst>
                <a:gd name="T0" fmla="*/ 0 w 5"/>
                <a:gd name="T1" fmla="*/ 3 h 3"/>
                <a:gd name="T2" fmla="*/ 2 w 5"/>
                <a:gd name="T3" fmla="*/ 3 h 3"/>
                <a:gd name="T4" fmla="*/ 2 w 5"/>
                <a:gd name="T5" fmla="*/ 0 h 3"/>
                <a:gd name="T6" fmla="*/ 2 w 5"/>
                <a:gd name="T7" fmla="*/ 3 h 3"/>
                <a:gd name="T8" fmla="*/ 5 w 5"/>
                <a:gd name="T9" fmla="*/ 3 h 3"/>
                <a:gd name="T10" fmla="*/ 2 w 5"/>
                <a:gd name="T11" fmla="*/ 3 h 3"/>
                <a:gd name="T12" fmla="*/ 0 w 5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5" y="3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0" name="Freeform 653"/>
            <p:cNvSpPr>
              <a:spLocks/>
            </p:cNvSpPr>
            <p:nvPr/>
          </p:nvSpPr>
          <p:spPr bwMode="auto">
            <a:xfrm>
              <a:off x="6910629" y="4182751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1" name="Freeform 654"/>
            <p:cNvSpPr>
              <a:spLocks/>
            </p:cNvSpPr>
            <p:nvPr/>
          </p:nvSpPr>
          <p:spPr bwMode="auto">
            <a:xfrm>
              <a:off x="7008318" y="4136546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2" name="Freeform 655"/>
            <p:cNvSpPr>
              <a:spLocks/>
            </p:cNvSpPr>
            <p:nvPr/>
          </p:nvSpPr>
          <p:spPr bwMode="auto">
            <a:xfrm>
              <a:off x="7004357" y="4162949"/>
              <a:ext cx="0" cy="264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3" name="Freeform 656"/>
            <p:cNvSpPr>
              <a:spLocks/>
            </p:cNvSpPr>
            <p:nvPr/>
          </p:nvSpPr>
          <p:spPr bwMode="auto">
            <a:xfrm>
              <a:off x="7010958" y="4136546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4" name="Freeform 657"/>
            <p:cNvSpPr>
              <a:spLocks/>
            </p:cNvSpPr>
            <p:nvPr/>
          </p:nvSpPr>
          <p:spPr bwMode="auto">
            <a:xfrm>
              <a:off x="6947592" y="4165589"/>
              <a:ext cx="2640" cy="3961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0 h 3"/>
                <a:gd name="T4" fmla="*/ 2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3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5" name="Freeform 658"/>
            <p:cNvSpPr>
              <a:spLocks/>
            </p:cNvSpPr>
            <p:nvPr/>
          </p:nvSpPr>
          <p:spPr bwMode="auto">
            <a:xfrm>
              <a:off x="6991156" y="4149748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6" name="Freeform 659"/>
            <p:cNvSpPr>
              <a:spLocks/>
            </p:cNvSpPr>
            <p:nvPr/>
          </p:nvSpPr>
          <p:spPr bwMode="auto">
            <a:xfrm>
              <a:off x="6980595" y="4152388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7" name="Freeform 660"/>
            <p:cNvSpPr>
              <a:spLocks/>
            </p:cNvSpPr>
            <p:nvPr/>
          </p:nvSpPr>
          <p:spPr bwMode="auto">
            <a:xfrm>
              <a:off x="6810299" y="4239516"/>
              <a:ext cx="26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8" name="Freeform 661"/>
            <p:cNvSpPr>
              <a:spLocks/>
            </p:cNvSpPr>
            <p:nvPr/>
          </p:nvSpPr>
          <p:spPr bwMode="auto">
            <a:xfrm>
              <a:off x="6812940" y="4232916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299" name="Freeform 662"/>
            <p:cNvSpPr>
              <a:spLocks/>
            </p:cNvSpPr>
            <p:nvPr/>
          </p:nvSpPr>
          <p:spPr bwMode="auto">
            <a:xfrm>
              <a:off x="6799738" y="4243477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00" name="Freeform 663"/>
            <p:cNvSpPr>
              <a:spLocks/>
            </p:cNvSpPr>
            <p:nvPr/>
          </p:nvSpPr>
          <p:spPr bwMode="auto">
            <a:xfrm>
              <a:off x="7000397" y="4162949"/>
              <a:ext cx="3960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01" name="Freeform 664"/>
            <p:cNvSpPr>
              <a:spLocks/>
            </p:cNvSpPr>
            <p:nvPr/>
          </p:nvSpPr>
          <p:spPr bwMode="auto">
            <a:xfrm>
              <a:off x="6552875" y="2702891"/>
              <a:ext cx="397357" cy="653462"/>
            </a:xfrm>
            <a:custGeom>
              <a:avLst/>
              <a:gdLst>
                <a:gd name="T0" fmla="*/ 7 w 301"/>
                <a:gd name="T1" fmla="*/ 347 h 495"/>
                <a:gd name="T2" fmla="*/ 15 w 301"/>
                <a:gd name="T3" fmla="*/ 317 h 495"/>
                <a:gd name="T4" fmla="*/ 25 w 301"/>
                <a:gd name="T5" fmla="*/ 292 h 495"/>
                <a:gd name="T6" fmla="*/ 38 w 301"/>
                <a:gd name="T7" fmla="*/ 261 h 495"/>
                <a:gd name="T8" fmla="*/ 50 w 301"/>
                <a:gd name="T9" fmla="*/ 238 h 495"/>
                <a:gd name="T10" fmla="*/ 73 w 301"/>
                <a:gd name="T11" fmla="*/ 213 h 495"/>
                <a:gd name="T12" fmla="*/ 91 w 301"/>
                <a:gd name="T13" fmla="*/ 180 h 495"/>
                <a:gd name="T14" fmla="*/ 91 w 301"/>
                <a:gd name="T15" fmla="*/ 152 h 495"/>
                <a:gd name="T16" fmla="*/ 94 w 301"/>
                <a:gd name="T17" fmla="*/ 117 h 495"/>
                <a:gd name="T18" fmla="*/ 109 w 301"/>
                <a:gd name="T19" fmla="*/ 94 h 495"/>
                <a:gd name="T20" fmla="*/ 129 w 301"/>
                <a:gd name="T21" fmla="*/ 76 h 495"/>
                <a:gd name="T22" fmla="*/ 147 w 301"/>
                <a:gd name="T23" fmla="*/ 53 h 495"/>
                <a:gd name="T24" fmla="*/ 154 w 301"/>
                <a:gd name="T25" fmla="*/ 30 h 495"/>
                <a:gd name="T26" fmla="*/ 134 w 301"/>
                <a:gd name="T27" fmla="*/ 15 h 495"/>
                <a:gd name="T28" fmla="*/ 132 w 301"/>
                <a:gd name="T29" fmla="*/ 2 h 495"/>
                <a:gd name="T30" fmla="*/ 167 w 301"/>
                <a:gd name="T31" fmla="*/ 5 h 495"/>
                <a:gd name="T32" fmla="*/ 195 w 301"/>
                <a:gd name="T33" fmla="*/ 23 h 495"/>
                <a:gd name="T34" fmla="*/ 200 w 301"/>
                <a:gd name="T35" fmla="*/ 61 h 495"/>
                <a:gd name="T36" fmla="*/ 195 w 301"/>
                <a:gd name="T37" fmla="*/ 91 h 495"/>
                <a:gd name="T38" fmla="*/ 182 w 301"/>
                <a:gd name="T39" fmla="*/ 119 h 495"/>
                <a:gd name="T40" fmla="*/ 192 w 301"/>
                <a:gd name="T41" fmla="*/ 132 h 495"/>
                <a:gd name="T42" fmla="*/ 205 w 301"/>
                <a:gd name="T43" fmla="*/ 147 h 495"/>
                <a:gd name="T44" fmla="*/ 208 w 301"/>
                <a:gd name="T45" fmla="*/ 157 h 495"/>
                <a:gd name="T46" fmla="*/ 225 w 301"/>
                <a:gd name="T47" fmla="*/ 170 h 495"/>
                <a:gd name="T48" fmla="*/ 248 w 301"/>
                <a:gd name="T49" fmla="*/ 165 h 495"/>
                <a:gd name="T50" fmla="*/ 243 w 301"/>
                <a:gd name="T51" fmla="*/ 188 h 495"/>
                <a:gd name="T52" fmla="*/ 233 w 301"/>
                <a:gd name="T53" fmla="*/ 203 h 495"/>
                <a:gd name="T54" fmla="*/ 228 w 301"/>
                <a:gd name="T55" fmla="*/ 218 h 495"/>
                <a:gd name="T56" fmla="*/ 228 w 301"/>
                <a:gd name="T57" fmla="*/ 233 h 495"/>
                <a:gd name="T58" fmla="*/ 241 w 301"/>
                <a:gd name="T59" fmla="*/ 251 h 495"/>
                <a:gd name="T60" fmla="*/ 248 w 301"/>
                <a:gd name="T61" fmla="*/ 274 h 495"/>
                <a:gd name="T62" fmla="*/ 261 w 301"/>
                <a:gd name="T63" fmla="*/ 297 h 495"/>
                <a:gd name="T64" fmla="*/ 286 w 301"/>
                <a:gd name="T65" fmla="*/ 304 h 495"/>
                <a:gd name="T66" fmla="*/ 299 w 301"/>
                <a:gd name="T67" fmla="*/ 304 h 495"/>
                <a:gd name="T68" fmla="*/ 279 w 301"/>
                <a:gd name="T69" fmla="*/ 325 h 495"/>
                <a:gd name="T70" fmla="*/ 266 w 301"/>
                <a:gd name="T71" fmla="*/ 342 h 495"/>
                <a:gd name="T72" fmla="*/ 251 w 301"/>
                <a:gd name="T73" fmla="*/ 360 h 495"/>
                <a:gd name="T74" fmla="*/ 261 w 301"/>
                <a:gd name="T75" fmla="*/ 380 h 495"/>
                <a:gd name="T76" fmla="*/ 263 w 301"/>
                <a:gd name="T77" fmla="*/ 391 h 495"/>
                <a:gd name="T78" fmla="*/ 266 w 301"/>
                <a:gd name="T79" fmla="*/ 403 h 495"/>
                <a:gd name="T80" fmla="*/ 263 w 301"/>
                <a:gd name="T81" fmla="*/ 429 h 495"/>
                <a:gd name="T82" fmla="*/ 266 w 301"/>
                <a:gd name="T83" fmla="*/ 446 h 495"/>
                <a:gd name="T84" fmla="*/ 271 w 301"/>
                <a:gd name="T85" fmla="*/ 462 h 495"/>
                <a:gd name="T86" fmla="*/ 261 w 301"/>
                <a:gd name="T87" fmla="*/ 457 h 495"/>
                <a:gd name="T88" fmla="*/ 233 w 301"/>
                <a:gd name="T89" fmla="*/ 472 h 495"/>
                <a:gd name="T90" fmla="*/ 213 w 301"/>
                <a:gd name="T91" fmla="*/ 477 h 495"/>
                <a:gd name="T92" fmla="*/ 195 w 301"/>
                <a:gd name="T93" fmla="*/ 479 h 495"/>
                <a:gd name="T94" fmla="*/ 185 w 301"/>
                <a:gd name="T95" fmla="*/ 487 h 495"/>
                <a:gd name="T96" fmla="*/ 172 w 301"/>
                <a:gd name="T97" fmla="*/ 484 h 495"/>
                <a:gd name="T98" fmla="*/ 154 w 301"/>
                <a:gd name="T99" fmla="*/ 482 h 495"/>
                <a:gd name="T100" fmla="*/ 137 w 301"/>
                <a:gd name="T101" fmla="*/ 484 h 495"/>
                <a:gd name="T102" fmla="*/ 129 w 301"/>
                <a:gd name="T103" fmla="*/ 472 h 495"/>
                <a:gd name="T104" fmla="*/ 114 w 301"/>
                <a:gd name="T105" fmla="*/ 457 h 495"/>
                <a:gd name="T106" fmla="*/ 96 w 301"/>
                <a:gd name="T107" fmla="*/ 454 h 495"/>
                <a:gd name="T108" fmla="*/ 83 w 301"/>
                <a:gd name="T109" fmla="*/ 479 h 495"/>
                <a:gd name="T110" fmla="*/ 33 w 301"/>
                <a:gd name="T111" fmla="*/ 459 h 495"/>
                <a:gd name="T112" fmla="*/ 33 w 301"/>
                <a:gd name="T113" fmla="*/ 441 h 495"/>
                <a:gd name="T114" fmla="*/ 28 w 301"/>
                <a:gd name="T115" fmla="*/ 439 h 495"/>
                <a:gd name="T116" fmla="*/ 15 w 301"/>
                <a:gd name="T117" fmla="*/ 454 h 495"/>
                <a:gd name="T118" fmla="*/ 2 w 301"/>
                <a:gd name="T119" fmla="*/ 441 h 495"/>
                <a:gd name="T120" fmla="*/ 5 w 301"/>
                <a:gd name="T121" fmla="*/ 413 h 495"/>
                <a:gd name="T122" fmla="*/ 2 w 301"/>
                <a:gd name="T123" fmla="*/ 383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" h="495">
                  <a:moveTo>
                    <a:pt x="0" y="375"/>
                  </a:moveTo>
                  <a:lnTo>
                    <a:pt x="0" y="373"/>
                  </a:lnTo>
                  <a:lnTo>
                    <a:pt x="2" y="373"/>
                  </a:lnTo>
                  <a:lnTo>
                    <a:pt x="2" y="370"/>
                  </a:lnTo>
                  <a:lnTo>
                    <a:pt x="2" y="368"/>
                  </a:lnTo>
                  <a:lnTo>
                    <a:pt x="2" y="365"/>
                  </a:lnTo>
                  <a:lnTo>
                    <a:pt x="5" y="365"/>
                  </a:lnTo>
                  <a:lnTo>
                    <a:pt x="5" y="363"/>
                  </a:lnTo>
                  <a:lnTo>
                    <a:pt x="5" y="360"/>
                  </a:lnTo>
                  <a:lnTo>
                    <a:pt x="5" y="358"/>
                  </a:lnTo>
                  <a:lnTo>
                    <a:pt x="5" y="355"/>
                  </a:lnTo>
                  <a:lnTo>
                    <a:pt x="7" y="355"/>
                  </a:lnTo>
                  <a:lnTo>
                    <a:pt x="7" y="353"/>
                  </a:lnTo>
                  <a:lnTo>
                    <a:pt x="10" y="353"/>
                  </a:lnTo>
                  <a:lnTo>
                    <a:pt x="7" y="350"/>
                  </a:lnTo>
                  <a:lnTo>
                    <a:pt x="7" y="347"/>
                  </a:lnTo>
                  <a:lnTo>
                    <a:pt x="7" y="345"/>
                  </a:lnTo>
                  <a:lnTo>
                    <a:pt x="7" y="342"/>
                  </a:lnTo>
                  <a:lnTo>
                    <a:pt x="10" y="342"/>
                  </a:lnTo>
                  <a:lnTo>
                    <a:pt x="10" y="340"/>
                  </a:lnTo>
                  <a:lnTo>
                    <a:pt x="7" y="340"/>
                  </a:lnTo>
                  <a:lnTo>
                    <a:pt x="7" y="337"/>
                  </a:lnTo>
                  <a:lnTo>
                    <a:pt x="10" y="335"/>
                  </a:lnTo>
                  <a:lnTo>
                    <a:pt x="10" y="332"/>
                  </a:lnTo>
                  <a:lnTo>
                    <a:pt x="10" y="330"/>
                  </a:lnTo>
                  <a:lnTo>
                    <a:pt x="10" y="327"/>
                  </a:lnTo>
                  <a:lnTo>
                    <a:pt x="10" y="325"/>
                  </a:lnTo>
                  <a:lnTo>
                    <a:pt x="12" y="325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5" y="320"/>
                  </a:lnTo>
                  <a:lnTo>
                    <a:pt x="15" y="317"/>
                  </a:lnTo>
                  <a:lnTo>
                    <a:pt x="17" y="317"/>
                  </a:lnTo>
                  <a:lnTo>
                    <a:pt x="15" y="317"/>
                  </a:lnTo>
                  <a:lnTo>
                    <a:pt x="15" y="314"/>
                  </a:lnTo>
                  <a:lnTo>
                    <a:pt x="17" y="314"/>
                  </a:lnTo>
                  <a:lnTo>
                    <a:pt x="17" y="312"/>
                  </a:lnTo>
                  <a:lnTo>
                    <a:pt x="17" y="309"/>
                  </a:lnTo>
                  <a:lnTo>
                    <a:pt x="20" y="309"/>
                  </a:lnTo>
                  <a:lnTo>
                    <a:pt x="20" y="307"/>
                  </a:lnTo>
                  <a:lnTo>
                    <a:pt x="20" y="304"/>
                  </a:lnTo>
                  <a:lnTo>
                    <a:pt x="23" y="302"/>
                  </a:lnTo>
                  <a:lnTo>
                    <a:pt x="23" y="299"/>
                  </a:lnTo>
                  <a:lnTo>
                    <a:pt x="20" y="297"/>
                  </a:lnTo>
                  <a:lnTo>
                    <a:pt x="23" y="297"/>
                  </a:lnTo>
                  <a:lnTo>
                    <a:pt x="23" y="294"/>
                  </a:lnTo>
                  <a:lnTo>
                    <a:pt x="23" y="292"/>
                  </a:lnTo>
                  <a:lnTo>
                    <a:pt x="25" y="292"/>
                  </a:lnTo>
                  <a:lnTo>
                    <a:pt x="28" y="292"/>
                  </a:lnTo>
                  <a:lnTo>
                    <a:pt x="28" y="289"/>
                  </a:lnTo>
                  <a:lnTo>
                    <a:pt x="28" y="287"/>
                  </a:lnTo>
                  <a:lnTo>
                    <a:pt x="28" y="284"/>
                  </a:lnTo>
                  <a:lnTo>
                    <a:pt x="30" y="284"/>
                  </a:lnTo>
                  <a:lnTo>
                    <a:pt x="30" y="282"/>
                  </a:lnTo>
                  <a:lnTo>
                    <a:pt x="30" y="279"/>
                  </a:lnTo>
                  <a:lnTo>
                    <a:pt x="33" y="279"/>
                  </a:lnTo>
                  <a:lnTo>
                    <a:pt x="33" y="276"/>
                  </a:lnTo>
                  <a:lnTo>
                    <a:pt x="33" y="274"/>
                  </a:lnTo>
                  <a:lnTo>
                    <a:pt x="33" y="271"/>
                  </a:lnTo>
                  <a:lnTo>
                    <a:pt x="35" y="271"/>
                  </a:lnTo>
                  <a:lnTo>
                    <a:pt x="35" y="269"/>
                  </a:lnTo>
                  <a:lnTo>
                    <a:pt x="38" y="266"/>
                  </a:lnTo>
                  <a:lnTo>
                    <a:pt x="38" y="264"/>
                  </a:lnTo>
                  <a:lnTo>
                    <a:pt x="38" y="261"/>
                  </a:lnTo>
                  <a:lnTo>
                    <a:pt x="40" y="261"/>
                  </a:lnTo>
                  <a:lnTo>
                    <a:pt x="40" y="259"/>
                  </a:lnTo>
                  <a:lnTo>
                    <a:pt x="38" y="259"/>
                  </a:lnTo>
                  <a:lnTo>
                    <a:pt x="38" y="256"/>
                  </a:lnTo>
                  <a:lnTo>
                    <a:pt x="40" y="256"/>
                  </a:lnTo>
                  <a:lnTo>
                    <a:pt x="40" y="254"/>
                  </a:lnTo>
                  <a:lnTo>
                    <a:pt x="40" y="251"/>
                  </a:lnTo>
                  <a:lnTo>
                    <a:pt x="43" y="251"/>
                  </a:lnTo>
                  <a:lnTo>
                    <a:pt x="43" y="249"/>
                  </a:lnTo>
                  <a:lnTo>
                    <a:pt x="43" y="246"/>
                  </a:lnTo>
                  <a:lnTo>
                    <a:pt x="45" y="246"/>
                  </a:lnTo>
                  <a:lnTo>
                    <a:pt x="45" y="243"/>
                  </a:lnTo>
                  <a:lnTo>
                    <a:pt x="45" y="241"/>
                  </a:lnTo>
                  <a:lnTo>
                    <a:pt x="45" y="243"/>
                  </a:lnTo>
                  <a:lnTo>
                    <a:pt x="48" y="241"/>
                  </a:lnTo>
                  <a:lnTo>
                    <a:pt x="50" y="238"/>
                  </a:lnTo>
                  <a:lnTo>
                    <a:pt x="50" y="236"/>
                  </a:lnTo>
                  <a:lnTo>
                    <a:pt x="53" y="236"/>
                  </a:lnTo>
                  <a:lnTo>
                    <a:pt x="53" y="233"/>
                  </a:lnTo>
                  <a:lnTo>
                    <a:pt x="53" y="231"/>
                  </a:lnTo>
                  <a:lnTo>
                    <a:pt x="55" y="231"/>
                  </a:lnTo>
                  <a:lnTo>
                    <a:pt x="55" y="228"/>
                  </a:lnTo>
                  <a:lnTo>
                    <a:pt x="58" y="228"/>
                  </a:lnTo>
                  <a:lnTo>
                    <a:pt x="58" y="226"/>
                  </a:lnTo>
                  <a:lnTo>
                    <a:pt x="58" y="223"/>
                  </a:lnTo>
                  <a:lnTo>
                    <a:pt x="61" y="223"/>
                  </a:lnTo>
                  <a:lnTo>
                    <a:pt x="63" y="221"/>
                  </a:lnTo>
                  <a:lnTo>
                    <a:pt x="66" y="218"/>
                  </a:lnTo>
                  <a:lnTo>
                    <a:pt x="68" y="218"/>
                  </a:lnTo>
                  <a:lnTo>
                    <a:pt x="71" y="218"/>
                  </a:lnTo>
                  <a:lnTo>
                    <a:pt x="71" y="216"/>
                  </a:lnTo>
                  <a:lnTo>
                    <a:pt x="73" y="213"/>
                  </a:lnTo>
                  <a:lnTo>
                    <a:pt x="76" y="210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78" y="203"/>
                  </a:lnTo>
                  <a:lnTo>
                    <a:pt x="81" y="203"/>
                  </a:lnTo>
                  <a:lnTo>
                    <a:pt x="81" y="200"/>
                  </a:lnTo>
                  <a:lnTo>
                    <a:pt x="81" y="198"/>
                  </a:lnTo>
                  <a:lnTo>
                    <a:pt x="81" y="195"/>
                  </a:lnTo>
                  <a:lnTo>
                    <a:pt x="83" y="193"/>
                  </a:lnTo>
                  <a:lnTo>
                    <a:pt x="86" y="193"/>
                  </a:lnTo>
                  <a:lnTo>
                    <a:pt x="88" y="193"/>
                  </a:lnTo>
                  <a:lnTo>
                    <a:pt x="88" y="190"/>
                  </a:lnTo>
                  <a:lnTo>
                    <a:pt x="88" y="188"/>
                  </a:lnTo>
                  <a:lnTo>
                    <a:pt x="88" y="185"/>
                  </a:lnTo>
                  <a:lnTo>
                    <a:pt x="91" y="183"/>
                  </a:lnTo>
                  <a:lnTo>
                    <a:pt x="91" y="180"/>
                  </a:lnTo>
                  <a:lnTo>
                    <a:pt x="94" y="178"/>
                  </a:lnTo>
                  <a:lnTo>
                    <a:pt x="91" y="178"/>
                  </a:lnTo>
                  <a:lnTo>
                    <a:pt x="91" y="175"/>
                  </a:lnTo>
                  <a:lnTo>
                    <a:pt x="94" y="175"/>
                  </a:lnTo>
                  <a:lnTo>
                    <a:pt x="94" y="172"/>
                  </a:lnTo>
                  <a:lnTo>
                    <a:pt x="94" y="170"/>
                  </a:lnTo>
                  <a:lnTo>
                    <a:pt x="94" y="167"/>
                  </a:lnTo>
                  <a:lnTo>
                    <a:pt x="94" y="165"/>
                  </a:lnTo>
                  <a:lnTo>
                    <a:pt x="96" y="162"/>
                  </a:lnTo>
                  <a:lnTo>
                    <a:pt x="94" y="162"/>
                  </a:lnTo>
                  <a:lnTo>
                    <a:pt x="94" y="160"/>
                  </a:lnTo>
                  <a:lnTo>
                    <a:pt x="96" y="157"/>
                  </a:lnTo>
                  <a:lnTo>
                    <a:pt x="94" y="157"/>
                  </a:lnTo>
                  <a:lnTo>
                    <a:pt x="94" y="155"/>
                  </a:lnTo>
                  <a:lnTo>
                    <a:pt x="91" y="155"/>
                  </a:lnTo>
                  <a:lnTo>
                    <a:pt x="91" y="152"/>
                  </a:lnTo>
                  <a:lnTo>
                    <a:pt x="88" y="152"/>
                  </a:lnTo>
                  <a:lnTo>
                    <a:pt x="86" y="150"/>
                  </a:lnTo>
                  <a:lnTo>
                    <a:pt x="83" y="150"/>
                  </a:lnTo>
                  <a:lnTo>
                    <a:pt x="83" y="147"/>
                  </a:lnTo>
                  <a:lnTo>
                    <a:pt x="83" y="145"/>
                  </a:lnTo>
                  <a:lnTo>
                    <a:pt x="81" y="142"/>
                  </a:lnTo>
                  <a:lnTo>
                    <a:pt x="81" y="139"/>
                  </a:lnTo>
                  <a:lnTo>
                    <a:pt x="86" y="134"/>
                  </a:lnTo>
                  <a:lnTo>
                    <a:pt x="86" y="132"/>
                  </a:lnTo>
                  <a:lnTo>
                    <a:pt x="88" y="132"/>
                  </a:lnTo>
                  <a:lnTo>
                    <a:pt x="88" y="129"/>
                  </a:lnTo>
                  <a:lnTo>
                    <a:pt x="91" y="129"/>
                  </a:lnTo>
                  <a:lnTo>
                    <a:pt x="91" y="127"/>
                  </a:lnTo>
                  <a:lnTo>
                    <a:pt x="94" y="124"/>
                  </a:lnTo>
                  <a:lnTo>
                    <a:pt x="94" y="122"/>
                  </a:lnTo>
                  <a:lnTo>
                    <a:pt x="94" y="117"/>
                  </a:lnTo>
                  <a:lnTo>
                    <a:pt x="94" y="114"/>
                  </a:lnTo>
                  <a:lnTo>
                    <a:pt x="94" y="112"/>
                  </a:lnTo>
                  <a:lnTo>
                    <a:pt x="94" y="109"/>
                  </a:lnTo>
                  <a:lnTo>
                    <a:pt x="91" y="109"/>
                  </a:lnTo>
                  <a:lnTo>
                    <a:pt x="91" y="106"/>
                  </a:lnTo>
                  <a:lnTo>
                    <a:pt x="91" y="104"/>
                  </a:lnTo>
                  <a:lnTo>
                    <a:pt x="94" y="104"/>
                  </a:lnTo>
                  <a:lnTo>
                    <a:pt x="96" y="104"/>
                  </a:lnTo>
                  <a:lnTo>
                    <a:pt x="96" y="101"/>
                  </a:lnTo>
                  <a:lnTo>
                    <a:pt x="99" y="101"/>
                  </a:lnTo>
                  <a:lnTo>
                    <a:pt x="99" y="99"/>
                  </a:lnTo>
                  <a:lnTo>
                    <a:pt x="101" y="99"/>
                  </a:lnTo>
                  <a:lnTo>
                    <a:pt x="104" y="96"/>
                  </a:lnTo>
                  <a:lnTo>
                    <a:pt x="106" y="96"/>
                  </a:lnTo>
                  <a:lnTo>
                    <a:pt x="109" y="96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4" y="94"/>
                  </a:lnTo>
                  <a:lnTo>
                    <a:pt x="116" y="94"/>
                  </a:lnTo>
                  <a:lnTo>
                    <a:pt x="119" y="94"/>
                  </a:lnTo>
                  <a:lnTo>
                    <a:pt x="119" y="91"/>
                  </a:lnTo>
                  <a:lnTo>
                    <a:pt x="121" y="91"/>
                  </a:lnTo>
                  <a:lnTo>
                    <a:pt x="124" y="91"/>
                  </a:lnTo>
                  <a:lnTo>
                    <a:pt x="124" y="89"/>
                  </a:lnTo>
                  <a:lnTo>
                    <a:pt x="126" y="89"/>
                  </a:lnTo>
                  <a:lnTo>
                    <a:pt x="124" y="86"/>
                  </a:lnTo>
                  <a:lnTo>
                    <a:pt x="124" y="84"/>
                  </a:lnTo>
                  <a:lnTo>
                    <a:pt x="124" y="81"/>
                  </a:lnTo>
                  <a:lnTo>
                    <a:pt x="126" y="81"/>
                  </a:lnTo>
                  <a:lnTo>
                    <a:pt x="126" y="79"/>
                  </a:lnTo>
                  <a:lnTo>
                    <a:pt x="126" y="76"/>
                  </a:lnTo>
                  <a:lnTo>
                    <a:pt x="129" y="76"/>
                  </a:lnTo>
                  <a:lnTo>
                    <a:pt x="132" y="74"/>
                  </a:lnTo>
                  <a:lnTo>
                    <a:pt x="134" y="71"/>
                  </a:lnTo>
                  <a:lnTo>
                    <a:pt x="137" y="71"/>
                  </a:lnTo>
                  <a:lnTo>
                    <a:pt x="139" y="71"/>
                  </a:lnTo>
                  <a:lnTo>
                    <a:pt x="142" y="74"/>
                  </a:lnTo>
                  <a:lnTo>
                    <a:pt x="142" y="71"/>
                  </a:lnTo>
                  <a:lnTo>
                    <a:pt x="142" y="68"/>
                  </a:lnTo>
                  <a:lnTo>
                    <a:pt x="139" y="68"/>
                  </a:lnTo>
                  <a:lnTo>
                    <a:pt x="139" y="66"/>
                  </a:lnTo>
                  <a:lnTo>
                    <a:pt x="139" y="63"/>
                  </a:lnTo>
                  <a:lnTo>
                    <a:pt x="139" y="61"/>
                  </a:lnTo>
                  <a:lnTo>
                    <a:pt x="139" y="58"/>
                  </a:lnTo>
                  <a:lnTo>
                    <a:pt x="142" y="58"/>
                  </a:lnTo>
                  <a:lnTo>
                    <a:pt x="144" y="58"/>
                  </a:lnTo>
                  <a:lnTo>
                    <a:pt x="147" y="56"/>
                  </a:lnTo>
                  <a:lnTo>
                    <a:pt x="147" y="53"/>
                  </a:lnTo>
                  <a:lnTo>
                    <a:pt x="144" y="53"/>
                  </a:lnTo>
                  <a:lnTo>
                    <a:pt x="144" y="51"/>
                  </a:lnTo>
                  <a:lnTo>
                    <a:pt x="144" y="48"/>
                  </a:lnTo>
                  <a:lnTo>
                    <a:pt x="147" y="48"/>
                  </a:lnTo>
                  <a:lnTo>
                    <a:pt x="149" y="48"/>
                  </a:lnTo>
                  <a:lnTo>
                    <a:pt x="149" y="46"/>
                  </a:lnTo>
                  <a:lnTo>
                    <a:pt x="149" y="43"/>
                  </a:lnTo>
                  <a:lnTo>
                    <a:pt x="147" y="43"/>
                  </a:lnTo>
                  <a:lnTo>
                    <a:pt x="147" y="41"/>
                  </a:lnTo>
                  <a:lnTo>
                    <a:pt x="147" y="38"/>
                  </a:lnTo>
                  <a:lnTo>
                    <a:pt x="147" y="35"/>
                  </a:lnTo>
                  <a:lnTo>
                    <a:pt x="147" y="33"/>
                  </a:lnTo>
                  <a:lnTo>
                    <a:pt x="149" y="33"/>
                  </a:lnTo>
                  <a:lnTo>
                    <a:pt x="152" y="33"/>
                  </a:lnTo>
                  <a:lnTo>
                    <a:pt x="154" y="33"/>
                  </a:lnTo>
                  <a:lnTo>
                    <a:pt x="154" y="30"/>
                  </a:lnTo>
                  <a:lnTo>
                    <a:pt x="154" y="28"/>
                  </a:lnTo>
                  <a:lnTo>
                    <a:pt x="157" y="28"/>
                  </a:lnTo>
                  <a:lnTo>
                    <a:pt x="154" y="28"/>
                  </a:lnTo>
                  <a:lnTo>
                    <a:pt x="154" y="25"/>
                  </a:lnTo>
                  <a:lnTo>
                    <a:pt x="152" y="25"/>
                  </a:lnTo>
                  <a:lnTo>
                    <a:pt x="152" y="23"/>
                  </a:lnTo>
                  <a:lnTo>
                    <a:pt x="149" y="23"/>
                  </a:lnTo>
                  <a:lnTo>
                    <a:pt x="147" y="23"/>
                  </a:lnTo>
                  <a:lnTo>
                    <a:pt x="144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2" y="15"/>
                  </a:lnTo>
                  <a:lnTo>
                    <a:pt x="139" y="15"/>
                  </a:lnTo>
                  <a:lnTo>
                    <a:pt x="137" y="15"/>
                  </a:lnTo>
                  <a:lnTo>
                    <a:pt x="137" y="13"/>
                  </a:lnTo>
                  <a:lnTo>
                    <a:pt x="134" y="15"/>
                  </a:lnTo>
                  <a:lnTo>
                    <a:pt x="129" y="15"/>
                  </a:lnTo>
                  <a:lnTo>
                    <a:pt x="126" y="15"/>
                  </a:lnTo>
                  <a:lnTo>
                    <a:pt x="126" y="13"/>
                  </a:lnTo>
                  <a:lnTo>
                    <a:pt x="124" y="13"/>
                  </a:lnTo>
                  <a:lnTo>
                    <a:pt x="121" y="13"/>
                  </a:lnTo>
                  <a:lnTo>
                    <a:pt x="119" y="13"/>
                  </a:lnTo>
                  <a:lnTo>
                    <a:pt x="119" y="10"/>
                  </a:lnTo>
                  <a:lnTo>
                    <a:pt x="121" y="10"/>
                  </a:lnTo>
                  <a:lnTo>
                    <a:pt x="124" y="8"/>
                  </a:lnTo>
                  <a:lnTo>
                    <a:pt x="126" y="8"/>
                  </a:lnTo>
                  <a:lnTo>
                    <a:pt x="126" y="10"/>
                  </a:lnTo>
                  <a:lnTo>
                    <a:pt x="129" y="10"/>
                  </a:lnTo>
                  <a:lnTo>
                    <a:pt x="129" y="8"/>
                  </a:lnTo>
                  <a:lnTo>
                    <a:pt x="129" y="5"/>
                  </a:lnTo>
                  <a:lnTo>
                    <a:pt x="132" y="5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7" y="0"/>
                  </a:lnTo>
                  <a:lnTo>
                    <a:pt x="139" y="0"/>
                  </a:lnTo>
                  <a:lnTo>
                    <a:pt x="142" y="0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7" y="2"/>
                  </a:lnTo>
                  <a:lnTo>
                    <a:pt x="149" y="2"/>
                  </a:lnTo>
                  <a:lnTo>
                    <a:pt x="152" y="5"/>
                  </a:lnTo>
                  <a:lnTo>
                    <a:pt x="154" y="5"/>
                  </a:lnTo>
                  <a:lnTo>
                    <a:pt x="157" y="5"/>
                  </a:lnTo>
                  <a:lnTo>
                    <a:pt x="159" y="5"/>
                  </a:lnTo>
                  <a:lnTo>
                    <a:pt x="159" y="8"/>
                  </a:lnTo>
                  <a:lnTo>
                    <a:pt x="162" y="5"/>
                  </a:lnTo>
                  <a:lnTo>
                    <a:pt x="165" y="5"/>
                  </a:lnTo>
                  <a:lnTo>
                    <a:pt x="167" y="5"/>
                  </a:lnTo>
                  <a:lnTo>
                    <a:pt x="170" y="5"/>
                  </a:lnTo>
                  <a:lnTo>
                    <a:pt x="172" y="5"/>
                  </a:lnTo>
                  <a:lnTo>
                    <a:pt x="172" y="8"/>
                  </a:lnTo>
                  <a:lnTo>
                    <a:pt x="172" y="10"/>
                  </a:lnTo>
                  <a:lnTo>
                    <a:pt x="172" y="13"/>
                  </a:lnTo>
                  <a:lnTo>
                    <a:pt x="175" y="13"/>
                  </a:lnTo>
                  <a:lnTo>
                    <a:pt x="177" y="13"/>
                  </a:lnTo>
                  <a:lnTo>
                    <a:pt x="180" y="13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7" y="18"/>
                  </a:lnTo>
                  <a:lnTo>
                    <a:pt x="190" y="18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5" y="20"/>
                  </a:lnTo>
                  <a:lnTo>
                    <a:pt x="195" y="23"/>
                  </a:lnTo>
                  <a:lnTo>
                    <a:pt x="195" y="25"/>
                  </a:lnTo>
                  <a:lnTo>
                    <a:pt x="195" y="28"/>
                  </a:lnTo>
                  <a:lnTo>
                    <a:pt x="195" y="30"/>
                  </a:lnTo>
                  <a:lnTo>
                    <a:pt x="195" y="33"/>
                  </a:lnTo>
                  <a:lnTo>
                    <a:pt x="195" y="35"/>
                  </a:lnTo>
                  <a:lnTo>
                    <a:pt x="195" y="38"/>
                  </a:lnTo>
                  <a:lnTo>
                    <a:pt x="197" y="38"/>
                  </a:lnTo>
                  <a:lnTo>
                    <a:pt x="197" y="41"/>
                  </a:lnTo>
                  <a:lnTo>
                    <a:pt x="197" y="43"/>
                  </a:lnTo>
                  <a:lnTo>
                    <a:pt x="197" y="46"/>
                  </a:lnTo>
                  <a:lnTo>
                    <a:pt x="197" y="48"/>
                  </a:lnTo>
                  <a:lnTo>
                    <a:pt x="197" y="51"/>
                  </a:lnTo>
                  <a:lnTo>
                    <a:pt x="197" y="53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200" y="61"/>
                  </a:lnTo>
                  <a:lnTo>
                    <a:pt x="200" y="63"/>
                  </a:lnTo>
                  <a:lnTo>
                    <a:pt x="200" y="66"/>
                  </a:lnTo>
                  <a:lnTo>
                    <a:pt x="200" y="68"/>
                  </a:lnTo>
                  <a:lnTo>
                    <a:pt x="200" y="71"/>
                  </a:lnTo>
                  <a:lnTo>
                    <a:pt x="200" y="74"/>
                  </a:lnTo>
                  <a:lnTo>
                    <a:pt x="197" y="74"/>
                  </a:lnTo>
                  <a:lnTo>
                    <a:pt x="197" y="76"/>
                  </a:lnTo>
                  <a:lnTo>
                    <a:pt x="197" y="79"/>
                  </a:lnTo>
                  <a:lnTo>
                    <a:pt x="200" y="79"/>
                  </a:lnTo>
                  <a:lnTo>
                    <a:pt x="197" y="79"/>
                  </a:lnTo>
                  <a:lnTo>
                    <a:pt x="197" y="81"/>
                  </a:lnTo>
                  <a:lnTo>
                    <a:pt x="197" y="84"/>
                  </a:lnTo>
                  <a:lnTo>
                    <a:pt x="195" y="84"/>
                  </a:lnTo>
                  <a:lnTo>
                    <a:pt x="195" y="86"/>
                  </a:lnTo>
                  <a:lnTo>
                    <a:pt x="195" y="89"/>
                  </a:lnTo>
                  <a:lnTo>
                    <a:pt x="195" y="91"/>
                  </a:lnTo>
                  <a:lnTo>
                    <a:pt x="195" y="94"/>
                  </a:lnTo>
                  <a:lnTo>
                    <a:pt x="195" y="96"/>
                  </a:lnTo>
                  <a:lnTo>
                    <a:pt x="192" y="96"/>
                  </a:lnTo>
                  <a:lnTo>
                    <a:pt x="192" y="99"/>
                  </a:lnTo>
                  <a:lnTo>
                    <a:pt x="192" y="101"/>
                  </a:lnTo>
                  <a:lnTo>
                    <a:pt x="192" y="104"/>
                  </a:lnTo>
                  <a:lnTo>
                    <a:pt x="192" y="106"/>
                  </a:lnTo>
                  <a:lnTo>
                    <a:pt x="192" y="109"/>
                  </a:lnTo>
                  <a:lnTo>
                    <a:pt x="190" y="109"/>
                  </a:lnTo>
                  <a:lnTo>
                    <a:pt x="190" y="112"/>
                  </a:lnTo>
                  <a:lnTo>
                    <a:pt x="187" y="112"/>
                  </a:lnTo>
                  <a:lnTo>
                    <a:pt x="187" y="114"/>
                  </a:lnTo>
                  <a:lnTo>
                    <a:pt x="187" y="117"/>
                  </a:lnTo>
                  <a:lnTo>
                    <a:pt x="185" y="117"/>
                  </a:lnTo>
                  <a:lnTo>
                    <a:pt x="185" y="119"/>
                  </a:lnTo>
                  <a:lnTo>
                    <a:pt x="182" y="119"/>
                  </a:lnTo>
                  <a:lnTo>
                    <a:pt x="182" y="117"/>
                  </a:lnTo>
                  <a:lnTo>
                    <a:pt x="180" y="119"/>
                  </a:lnTo>
                  <a:lnTo>
                    <a:pt x="180" y="122"/>
                  </a:lnTo>
                  <a:lnTo>
                    <a:pt x="182" y="122"/>
                  </a:lnTo>
                  <a:lnTo>
                    <a:pt x="182" y="124"/>
                  </a:lnTo>
                  <a:lnTo>
                    <a:pt x="185" y="124"/>
                  </a:lnTo>
                  <a:lnTo>
                    <a:pt x="185" y="127"/>
                  </a:lnTo>
                  <a:lnTo>
                    <a:pt x="187" y="127"/>
                  </a:lnTo>
                  <a:lnTo>
                    <a:pt x="187" y="124"/>
                  </a:lnTo>
                  <a:lnTo>
                    <a:pt x="190" y="124"/>
                  </a:lnTo>
                  <a:lnTo>
                    <a:pt x="192" y="124"/>
                  </a:lnTo>
                  <a:lnTo>
                    <a:pt x="192" y="127"/>
                  </a:lnTo>
                  <a:lnTo>
                    <a:pt x="195" y="127"/>
                  </a:lnTo>
                  <a:lnTo>
                    <a:pt x="195" y="129"/>
                  </a:lnTo>
                  <a:lnTo>
                    <a:pt x="195" y="132"/>
                  </a:lnTo>
                  <a:lnTo>
                    <a:pt x="192" y="132"/>
                  </a:lnTo>
                  <a:lnTo>
                    <a:pt x="190" y="134"/>
                  </a:lnTo>
                  <a:lnTo>
                    <a:pt x="187" y="134"/>
                  </a:lnTo>
                  <a:lnTo>
                    <a:pt x="190" y="137"/>
                  </a:lnTo>
                  <a:lnTo>
                    <a:pt x="190" y="134"/>
                  </a:lnTo>
                  <a:lnTo>
                    <a:pt x="192" y="134"/>
                  </a:lnTo>
                  <a:lnTo>
                    <a:pt x="195" y="137"/>
                  </a:lnTo>
                  <a:lnTo>
                    <a:pt x="195" y="139"/>
                  </a:lnTo>
                  <a:lnTo>
                    <a:pt x="195" y="142"/>
                  </a:lnTo>
                  <a:lnTo>
                    <a:pt x="195" y="139"/>
                  </a:lnTo>
                  <a:lnTo>
                    <a:pt x="197" y="139"/>
                  </a:lnTo>
                  <a:lnTo>
                    <a:pt x="197" y="142"/>
                  </a:lnTo>
                  <a:lnTo>
                    <a:pt x="200" y="142"/>
                  </a:lnTo>
                  <a:lnTo>
                    <a:pt x="200" y="145"/>
                  </a:lnTo>
                  <a:lnTo>
                    <a:pt x="200" y="147"/>
                  </a:lnTo>
                  <a:lnTo>
                    <a:pt x="203" y="147"/>
                  </a:lnTo>
                  <a:lnTo>
                    <a:pt x="205" y="147"/>
                  </a:lnTo>
                  <a:lnTo>
                    <a:pt x="205" y="150"/>
                  </a:lnTo>
                  <a:lnTo>
                    <a:pt x="203" y="150"/>
                  </a:lnTo>
                  <a:lnTo>
                    <a:pt x="205" y="150"/>
                  </a:lnTo>
                  <a:lnTo>
                    <a:pt x="203" y="150"/>
                  </a:lnTo>
                  <a:lnTo>
                    <a:pt x="205" y="150"/>
                  </a:lnTo>
                  <a:lnTo>
                    <a:pt x="205" y="152"/>
                  </a:lnTo>
                  <a:lnTo>
                    <a:pt x="205" y="150"/>
                  </a:lnTo>
                  <a:lnTo>
                    <a:pt x="205" y="152"/>
                  </a:lnTo>
                  <a:lnTo>
                    <a:pt x="208" y="152"/>
                  </a:lnTo>
                  <a:lnTo>
                    <a:pt x="208" y="155"/>
                  </a:lnTo>
                  <a:lnTo>
                    <a:pt x="208" y="152"/>
                  </a:lnTo>
                  <a:lnTo>
                    <a:pt x="208" y="155"/>
                  </a:lnTo>
                  <a:lnTo>
                    <a:pt x="210" y="155"/>
                  </a:lnTo>
                  <a:lnTo>
                    <a:pt x="208" y="155"/>
                  </a:lnTo>
                  <a:lnTo>
                    <a:pt x="210" y="155"/>
                  </a:lnTo>
                  <a:lnTo>
                    <a:pt x="208" y="157"/>
                  </a:lnTo>
                  <a:lnTo>
                    <a:pt x="210" y="157"/>
                  </a:lnTo>
                  <a:lnTo>
                    <a:pt x="210" y="160"/>
                  </a:lnTo>
                  <a:lnTo>
                    <a:pt x="213" y="160"/>
                  </a:lnTo>
                  <a:lnTo>
                    <a:pt x="213" y="162"/>
                  </a:lnTo>
                  <a:lnTo>
                    <a:pt x="215" y="162"/>
                  </a:lnTo>
                  <a:lnTo>
                    <a:pt x="215" y="165"/>
                  </a:lnTo>
                  <a:lnTo>
                    <a:pt x="218" y="165"/>
                  </a:lnTo>
                  <a:lnTo>
                    <a:pt x="218" y="167"/>
                  </a:lnTo>
                  <a:lnTo>
                    <a:pt x="218" y="165"/>
                  </a:lnTo>
                  <a:lnTo>
                    <a:pt x="218" y="167"/>
                  </a:lnTo>
                  <a:lnTo>
                    <a:pt x="220" y="167"/>
                  </a:lnTo>
                  <a:lnTo>
                    <a:pt x="220" y="170"/>
                  </a:lnTo>
                  <a:lnTo>
                    <a:pt x="220" y="172"/>
                  </a:lnTo>
                  <a:lnTo>
                    <a:pt x="223" y="172"/>
                  </a:lnTo>
                  <a:lnTo>
                    <a:pt x="225" y="172"/>
                  </a:lnTo>
                  <a:lnTo>
                    <a:pt x="225" y="170"/>
                  </a:lnTo>
                  <a:lnTo>
                    <a:pt x="228" y="170"/>
                  </a:lnTo>
                  <a:lnTo>
                    <a:pt x="228" y="167"/>
                  </a:lnTo>
                  <a:lnTo>
                    <a:pt x="230" y="167"/>
                  </a:lnTo>
                  <a:lnTo>
                    <a:pt x="233" y="167"/>
                  </a:lnTo>
                  <a:lnTo>
                    <a:pt x="236" y="165"/>
                  </a:lnTo>
                  <a:lnTo>
                    <a:pt x="236" y="167"/>
                  </a:lnTo>
                  <a:lnTo>
                    <a:pt x="236" y="165"/>
                  </a:lnTo>
                  <a:lnTo>
                    <a:pt x="238" y="165"/>
                  </a:lnTo>
                  <a:lnTo>
                    <a:pt x="241" y="165"/>
                  </a:lnTo>
                  <a:lnTo>
                    <a:pt x="241" y="162"/>
                  </a:lnTo>
                  <a:lnTo>
                    <a:pt x="241" y="165"/>
                  </a:lnTo>
                  <a:lnTo>
                    <a:pt x="243" y="165"/>
                  </a:lnTo>
                  <a:lnTo>
                    <a:pt x="243" y="162"/>
                  </a:lnTo>
                  <a:lnTo>
                    <a:pt x="246" y="162"/>
                  </a:lnTo>
                  <a:lnTo>
                    <a:pt x="248" y="162"/>
                  </a:lnTo>
                  <a:lnTo>
                    <a:pt x="248" y="165"/>
                  </a:lnTo>
                  <a:lnTo>
                    <a:pt x="251" y="165"/>
                  </a:lnTo>
                  <a:lnTo>
                    <a:pt x="251" y="167"/>
                  </a:lnTo>
                  <a:lnTo>
                    <a:pt x="253" y="167"/>
                  </a:lnTo>
                  <a:lnTo>
                    <a:pt x="253" y="170"/>
                  </a:lnTo>
                  <a:lnTo>
                    <a:pt x="256" y="170"/>
                  </a:lnTo>
                  <a:lnTo>
                    <a:pt x="256" y="172"/>
                  </a:lnTo>
                  <a:lnTo>
                    <a:pt x="256" y="175"/>
                  </a:lnTo>
                  <a:lnTo>
                    <a:pt x="253" y="175"/>
                  </a:lnTo>
                  <a:lnTo>
                    <a:pt x="253" y="178"/>
                  </a:lnTo>
                  <a:lnTo>
                    <a:pt x="253" y="180"/>
                  </a:lnTo>
                  <a:lnTo>
                    <a:pt x="253" y="183"/>
                  </a:lnTo>
                  <a:lnTo>
                    <a:pt x="253" y="185"/>
                  </a:lnTo>
                  <a:lnTo>
                    <a:pt x="251" y="188"/>
                  </a:lnTo>
                  <a:lnTo>
                    <a:pt x="248" y="188"/>
                  </a:lnTo>
                  <a:lnTo>
                    <a:pt x="246" y="188"/>
                  </a:lnTo>
                  <a:lnTo>
                    <a:pt x="243" y="188"/>
                  </a:lnTo>
                  <a:lnTo>
                    <a:pt x="243" y="190"/>
                  </a:lnTo>
                  <a:lnTo>
                    <a:pt x="241" y="190"/>
                  </a:lnTo>
                  <a:lnTo>
                    <a:pt x="241" y="193"/>
                  </a:lnTo>
                  <a:lnTo>
                    <a:pt x="238" y="190"/>
                  </a:lnTo>
                  <a:lnTo>
                    <a:pt x="236" y="190"/>
                  </a:lnTo>
                  <a:lnTo>
                    <a:pt x="236" y="193"/>
                  </a:lnTo>
                  <a:lnTo>
                    <a:pt x="236" y="195"/>
                  </a:lnTo>
                  <a:lnTo>
                    <a:pt x="236" y="198"/>
                  </a:lnTo>
                  <a:lnTo>
                    <a:pt x="236" y="195"/>
                  </a:lnTo>
                  <a:lnTo>
                    <a:pt x="233" y="198"/>
                  </a:lnTo>
                  <a:lnTo>
                    <a:pt x="233" y="195"/>
                  </a:lnTo>
                  <a:lnTo>
                    <a:pt x="233" y="198"/>
                  </a:lnTo>
                  <a:lnTo>
                    <a:pt x="233" y="195"/>
                  </a:lnTo>
                  <a:lnTo>
                    <a:pt x="233" y="198"/>
                  </a:lnTo>
                  <a:lnTo>
                    <a:pt x="233" y="200"/>
                  </a:lnTo>
                  <a:lnTo>
                    <a:pt x="233" y="203"/>
                  </a:lnTo>
                  <a:lnTo>
                    <a:pt x="230" y="203"/>
                  </a:lnTo>
                  <a:lnTo>
                    <a:pt x="228" y="203"/>
                  </a:lnTo>
                  <a:lnTo>
                    <a:pt x="228" y="205"/>
                  </a:lnTo>
                  <a:lnTo>
                    <a:pt x="230" y="205"/>
                  </a:lnTo>
                  <a:lnTo>
                    <a:pt x="228" y="205"/>
                  </a:lnTo>
                  <a:lnTo>
                    <a:pt x="228" y="208"/>
                  </a:lnTo>
                  <a:lnTo>
                    <a:pt x="230" y="208"/>
                  </a:lnTo>
                  <a:lnTo>
                    <a:pt x="230" y="210"/>
                  </a:lnTo>
                  <a:lnTo>
                    <a:pt x="228" y="210"/>
                  </a:lnTo>
                  <a:lnTo>
                    <a:pt x="228" y="213"/>
                  </a:lnTo>
                  <a:lnTo>
                    <a:pt x="228" y="216"/>
                  </a:lnTo>
                  <a:lnTo>
                    <a:pt x="230" y="216"/>
                  </a:lnTo>
                  <a:lnTo>
                    <a:pt x="228" y="216"/>
                  </a:lnTo>
                  <a:lnTo>
                    <a:pt x="230" y="216"/>
                  </a:lnTo>
                  <a:lnTo>
                    <a:pt x="230" y="218"/>
                  </a:lnTo>
                  <a:lnTo>
                    <a:pt x="228" y="218"/>
                  </a:lnTo>
                  <a:lnTo>
                    <a:pt x="228" y="221"/>
                  </a:lnTo>
                  <a:lnTo>
                    <a:pt x="225" y="221"/>
                  </a:lnTo>
                  <a:lnTo>
                    <a:pt x="223" y="221"/>
                  </a:lnTo>
                  <a:lnTo>
                    <a:pt x="225" y="221"/>
                  </a:lnTo>
                  <a:lnTo>
                    <a:pt x="225" y="223"/>
                  </a:lnTo>
                  <a:lnTo>
                    <a:pt x="223" y="223"/>
                  </a:lnTo>
                  <a:lnTo>
                    <a:pt x="223" y="226"/>
                  </a:lnTo>
                  <a:lnTo>
                    <a:pt x="223" y="228"/>
                  </a:lnTo>
                  <a:lnTo>
                    <a:pt x="220" y="228"/>
                  </a:lnTo>
                  <a:lnTo>
                    <a:pt x="223" y="228"/>
                  </a:lnTo>
                  <a:lnTo>
                    <a:pt x="220" y="228"/>
                  </a:lnTo>
                  <a:lnTo>
                    <a:pt x="220" y="231"/>
                  </a:lnTo>
                  <a:lnTo>
                    <a:pt x="220" y="233"/>
                  </a:lnTo>
                  <a:lnTo>
                    <a:pt x="223" y="233"/>
                  </a:lnTo>
                  <a:lnTo>
                    <a:pt x="225" y="233"/>
                  </a:lnTo>
                  <a:lnTo>
                    <a:pt x="228" y="233"/>
                  </a:lnTo>
                  <a:lnTo>
                    <a:pt x="228" y="236"/>
                  </a:lnTo>
                  <a:lnTo>
                    <a:pt x="230" y="236"/>
                  </a:lnTo>
                  <a:lnTo>
                    <a:pt x="233" y="236"/>
                  </a:lnTo>
                  <a:lnTo>
                    <a:pt x="233" y="238"/>
                  </a:lnTo>
                  <a:lnTo>
                    <a:pt x="233" y="241"/>
                  </a:lnTo>
                  <a:lnTo>
                    <a:pt x="236" y="241"/>
                  </a:lnTo>
                  <a:lnTo>
                    <a:pt x="233" y="241"/>
                  </a:lnTo>
                  <a:lnTo>
                    <a:pt x="233" y="243"/>
                  </a:lnTo>
                  <a:lnTo>
                    <a:pt x="236" y="243"/>
                  </a:lnTo>
                  <a:lnTo>
                    <a:pt x="233" y="243"/>
                  </a:lnTo>
                  <a:lnTo>
                    <a:pt x="233" y="246"/>
                  </a:lnTo>
                  <a:lnTo>
                    <a:pt x="236" y="246"/>
                  </a:lnTo>
                  <a:lnTo>
                    <a:pt x="236" y="249"/>
                  </a:lnTo>
                  <a:lnTo>
                    <a:pt x="238" y="251"/>
                  </a:lnTo>
                  <a:lnTo>
                    <a:pt x="238" y="254"/>
                  </a:lnTo>
                  <a:lnTo>
                    <a:pt x="241" y="251"/>
                  </a:lnTo>
                  <a:lnTo>
                    <a:pt x="243" y="251"/>
                  </a:lnTo>
                  <a:lnTo>
                    <a:pt x="243" y="254"/>
                  </a:lnTo>
                  <a:lnTo>
                    <a:pt x="246" y="254"/>
                  </a:lnTo>
                  <a:lnTo>
                    <a:pt x="246" y="256"/>
                  </a:lnTo>
                  <a:lnTo>
                    <a:pt x="248" y="256"/>
                  </a:lnTo>
                  <a:lnTo>
                    <a:pt x="251" y="256"/>
                  </a:lnTo>
                  <a:lnTo>
                    <a:pt x="251" y="259"/>
                  </a:lnTo>
                  <a:lnTo>
                    <a:pt x="248" y="259"/>
                  </a:lnTo>
                  <a:lnTo>
                    <a:pt x="251" y="261"/>
                  </a:lnTo>
                  <a:lnTo>
                    <a:pt x="248" y="264"/>
                  </a:lnTo>
                  <a:lnTo>
                    <a:pt x="248" y="266"/>
                  </a:lnTo>
                  <a:lnTo>
                    <a:pt x="246" y="269"/>
                  </a:lnTo>
                  <a:lnTo>
                    <a:pt x="243" y="269"/>
                  </a:lnTo>
                  <a:lnTo>
                    <a:pt x="246" y="271"/>
                  </a:lnTo>
                  <a:lnTo>
                    <a:pt x="246" y="274"/>
                  </a:lnTo>
                  <a:lnTo>
                    <a:pt x="248" y="274"/>
                  </a:lnTo>
                  <a:lnTo>
                    <a:pt x="248" y="276"/>
                  </a:lnTo>
                  <a:lnTo>
                    <a:pt x="251" y="276"/>
                  </a:lnTo>
                  <a:lnTo>
                    <a:pt x="253" y="276"/>
                  </a:lnTo>
                  <a:lnTo>
                    <a:pt x="253" y="279"/>
                  </a:lnTo>
                  <a:lnTo>
                    <a:pt x="256" y="279"/>
                  </a:lnTo>
                  <a:lnTo>
                    <a:pt x="253" y="279"/>
                  </a:lnTo>
                  <a:lnTo>
                    <a:pt x="253" y="282"/>
                  </a:lnTo>
                  <a:lnTo>
                    <a:pt x="256" y="282"/>
                  </a:lnTo>
                  <a:lnTo>
                    <a:pt x="256" y="284"/>
                  </a:lnTo>
                  <a:lnTo>
                    <a:pt x="256" y="287"/>
                  </a:lnTo>
                  <a:lnTo>
                    <a:pt x="256" y="289"/>
                  </a:lnTo>
                  <a:lnTo>
                    <a:pt x="256" y="292"/>
                  </a:lnTo>
                  <a:lnTo>
                    <a:pt x="258" y="292"/>
                  </a:lnTo>
                  <a:lnTo>
                    <a:pt x="258" y="294"/>
                  </a:lnTo>
                  <a:lnTo>
                    <a:pt x="261" y="294"/>
                  </a:lnTo>
                  <a:lnTo>
                    <a:pt x="261" y="297"/>
                  </a:lnTo>
                  <a:lnTo>
                    <a:pt x="261" y="299"/>
                  </a:lnTo>
                  <a:lnTo>
                    <a:pt x="263" y="299"/>
                  </a:lnTo>
                  <a:lnTo>
                    <a:pt x="266" y="299"/>
                  </a:lnTo>
                  <a:lnTo>
                    <a:pt x="268" y="299"/>
                  </a:lnTo>
                  <a:lnTo>
                    <a:pt x="271" y="299"/>
                  </a:lnTo>
                  <a:lnTo>
                    <a:pt x="274" y="299"/>
                  </a:lnTo>
                  <a:lnTo>
                    <a:pt x="274" y="302"/>
                  </a:lnTo>
                  <a:lnTo>
                    <a:pt x="274" y="299"/>
                  </a:lnTo>
                  <a:lnTo>
                    <a:pt x="276" y="299"/>
                  </a:lnTo>
                  <a:lnTo>
                    <a:pt x="276" y="302"/>
                  </a:lnTo>
                  <a:lnTo>
                    <a:pt x="279" y="299"/>
                  </a:lnTo>
                  <a:lnTo>
                    <a:pt x="281" y="299"/>
                  </a:lnTo>
                  <a:lnTo>
                    <a:pt x="281" y="302"/>
                  </a:lnTo>
                  <a:lnTo>
                    <a:pt x="284" y="304"/>
                  </a:lnTo>
                  <a:lnTo>
                    <a:pt x="284" y="302"/>
                  </a:lnTo>
                  <a:lnTo>
                    <a:pt x="286" y="304"/>
                  </a:lnTo>
                  <a:lnTo>
                    <a:pt x="286" y="302"/>
                  </a:lnTo>
                  <a:lnTo>
                    <a:pt x="286" y="304"/>
                  </a:lnTo>
                  <a:lnTo>
                    <a:pt x="289" y="302"/>
                  </a:lnTo>
                  <a:lnTo>
                    <a:pt x="291" y="302"/>
                  </a:lnTo>
                  <a:lnTo>
                    <a:pt x="291" y="304"/>
                  </a:lnTo>
                  <a:lnTo>
                    <a:pt x="294" y="304"/>
                  </a:lnTo>
                  <a:lnTo>
                    <a:pt x="296" y="304"/>
                  </a:lnTo>
                  <a:lnTo>
                    <a:pt x="296" y="302"/>
                  </a:lnTo>
                  <a:lnTo>
                    <a:pt x="299" y="302"/>
                  </a:lnTo>
                  <a:lnTo>
                    <a:pt x="299" y="299"/>
                  </a:lnTo>
                  <a:lnTo>
                    <a:pt x="299" y="297"/>
                  </a:lnTo>
                  <a:lnTo>
                    <a:pt x="301" y="297"/>
                  </a:lnTo>
                  <a:lnTo>
                    <a:pt x="301" y="299"/>
                  </a:lnTo>
                  <a:lnTo>
                    <a:pt x="301" y="302"/>
                  </a:lnTo>
                  <a:lnTo>
                    <a:pt x="301" y="304"/>
                  </a:lnTo>
                  <a:lnTo>
                    <a:pt x="299" y="304"/>
                  </a:lnTo>
                  <a:lnTo>
                    <a:pt x="299" y="307"/>
                  </a:lnTo>
                  <a:lnTo>
                    <a:pt x="299" y="309"/>
                  </a:lnTo>
                  <a:lnTo>
                    <a:pt x="296" y="309"/>
                  </a:lnTo>
                  <a:lnTo>
                    <a:pt x="294" y="309"/>
                  </a:lnTo>
                  <a:lnTo>
                    <a:pt x="294" y="312"/>
                  </a:lnTo>
                  <a:lnTo>
                    <a:pt x="294" y="314"/>
                  </a:lnTo>
                  <a:lnTo>
                    <a:pt x="291" y="314"/>
                  </a:lnTo>
                  <a:lnTo>
                    <a:pt x="289" y="314"/>
                  </a:lnTo>
                  <a:lnTo>
                    <a:pt x="289" y="317"/>
                  </a:lnTo>
                  <a:lnTo>
                    <a:pt x="286" y="317"/>
                  </a:lnTo>
                  <a:lnTo>
                    <a:pt x="286" y="320"/>
                  </a:lnTo>
                  <a:lnTo>
                    <a:pt x="284" y="320"/>
                  </a:lnTo>
                  <a:lnTo>
                    <a:pt x="281" y="320"/>
                  </a:lnTo>
                  <a:lnTo>
                    <a:pt x="281" y="322"/>
                  </a:lnTo>
                  <a:lnTo>
                    <a:pt x="279" y="322"/>
                  </a:lnTo>
                  <a:lnTo>
                    <a:pt x="279" y="325"/>
                  </a:lnTo>
                  <a:lnTo>
                    <a:pt x="276" y="325"/>
                  </a:lnTo>
                  <a:lnTo>
                    <a:pt x="274" y="325"/>
                  </a:lnTo>
                  <a:lnTo>
                    <a:pt x="271" y="325"/>
                  </a:lnTo>
                  <a:lnTo>
                    <a:pt x="271" y="327"/>
                  </a:lnTo>
                  <a:lnTo>
                    <a:pt x="271" y="330"/>
                  </a:lnTo>
                  <a:lnTo>
                    <a:pt x="271" y="332"/>
                  </a:lnTo>
                  <a:lnTo>
                    <a:pt x="268" y="332"/>
                  </a:lnTo>
                  <a:lnTo>
                    <a:pt x="266" y="332"/>
                  </a:lnTo>
                  <a:lnTo>
                    <a:pt x="266" y="335"/>
                  </a:lnTo>
                  <a:lnTo>
                    <a:pt x="268" y="335"/>
                  </a:lnTo>
                  <a:lnTo>
                    <a:pt x="271" y="335"/>
                  </a:lnTo>
                  <a:lnTo>
                    <a:pt x="268" y="335"/>
                  </a:lnTo>
                  <a:lnTo>
                    <a:pt x="268" y="337"/>
                  </a:lnTo>
                  <a:lnTo>
                    <a:pt x="266" y="337"/>
                  </a:lnTo>
                  <a:lnTo>
                    <a:pt x="266" y="340"/>
                  </a:lnTo>
                  <a:lnTo>
                    <a:pt x="266" y="342"/>
                  </a:lnTo>
                  <a:lnTo>
                    <a:pt x="263" y="342"/>
                  </a:lnTo>
                  <a:lnTo>
                    <a:pt x="261" y="342"/>
                  </a:lnTo>
                  <a:lnTo>
                    <a:pt x="261" y="345"/>
                  </a:lnTo>
                  <a:lnTo>
                    <a:pt x="258" y="345"/>
                  </a:lnTo>
                  <a:lnTo>
                    <a:pt x="256" y="347"/>
                  </a:lnTo>
                  <a:lnTo>
                    <a:pt x="253" y="347"/>
                  </a:lnTo>
                  <a:lnTo>
                    <a:pt x="253" y="350"/>
                  </a:lnTo>
                  <a:lnTo>
                    <a:pt x="253" y="353"/>
                  </a:lnTo>
                  <a:lnTo>
                    <a:pt x="253" y="355"/>
                  </a:lnTo>
                  <a:lnTo>
                    <a:pt x="256" y="355"/>
                  </a:lnTo>
                  <a:lnTo>
                    <a:pt x="253" y="355"/>
                  </a:lnTo>
                  <a:lnTo>
                    <a:pt x="253" y="358"/>
                  </a:lnTo>
                  <a:lnTo>
                    <a:pt x="251" y="358"/>
                  </a:lnTo>
                  <a:lnTo>
                    <a:pt x="251" y="360"/>
                  </a:lnTo>
                  <a:lnTo>
                    <a:pt x="251" y="358"/>
                  </a:lnTo>
                  <a:lnTo>
                    <a:pt x="251" y="360"/>
                  </a:lnTo>
                  <a:lnTo>
                    <a:pt x="248" y="360"/>
                  </a:lnTo>
                  <a:lnTo>
                    <a:pt x="248" y="363"/>
                  </a:lnTo>
                  <a:lnTo>
                    <a:pt x="246" y="363"/>
                  </a:lnTo>
                  <a:lnTo>
                    <a:pt x="246" y="365"/>
                  </a:lnTo>
                  <a:lnTo>
                    <a:pt x="246" y="368"/>
                  </a:lnTo>
                  <a:lnTo>
                    <a:pt x="248" y="368"/>
                  </a:lnTo>
                  <a:lnTo>
                    <a:pt x="248" y="370"/>
                  </a:lnTo>
                  <a:lnTo>
                    <a:pt x="251" y="370"/>
                  </a:lnTo>
                  <a:lnTo>
                    <a:pt x="251" y="373"/>
                  </a:lnTo>
                  <a:lnTo>
                    <a:pt x="251" y="375"/>
                  </a:lnTo>
                  <a:lnTo>
                    <a:pt x="253" y="375"/>
                  </a:lnTo>
                  <a:lnTo>
                    <a:pt x="253" y="378"/>
                  </a:lnTo>
                  <a:lnTo>
                    <a:pt x="256" y="378"/>
                  </a:lnTo>
                  <a:lnTo>
                    <a:pt x="258" y="378"/>
                  </a:lnTo>
                  <a:lnTo>
                    <a:pt x="258" y="380"/>
                  </a:lnTo>
                  <a:lnTo>
                    <a:pt x="261" y="380"/>
                  </a:lnTo>
                  <a:lnTo>
                    <a:pt x="263" y="380"/>
                  </a:lnTo>
                  <a:lnTo>
                    <a:pt x="266" y="380"/>
                  </a:lnTo>
                  <a:lnTo>
                    <a:pt x="268" y="380"/>
                  </a:lnTo>
                  <a:lnTo>
                    <a:pt x="271" y="383"/>
                  </a:lnTo>
                  <a:lnTo>
                    <a:pt x="274" y="383"/>
                  </a:lnTo>
                  <a:lnTo>
                    <a:pt x="276" y="383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74" y="386"/>
                  </a:lnTo>
                  <a:lnTo>
                    <a:pt x="271" y="386"/>
                  </a:lnTo>
                  <a:lnTo>
                    <a:pt x="268" y="386"/>
                  </a:lnTo>
                  <a:lnTo>
                    <a:pt x="266" y="386"/>
                  </a:lnTo>
                  <a:lnTo>
                    <a:pt x="263" y="386"/>
                  </a:lnTo>
                  <a:lnTo>
                    <a:pt x="266" y="388"/>
                  </a:lnTo>
                  <a:lnTo>
                    <a:pt x="266" y="391"/>
                  </a:lnTo>
                  <a:lnTo>
                    <a:pt x="263" y="391"/>
                  </a:lnTo>
                  <a:lnTo>
                    <a:pt x="261" y="391"/>
                  </a:lnTo>
                  <a:lnTo>
                    <a:pt x="261" y="393"/>
                  </a:lnTo>
                  <a:lnTo>
                    <a:pt x="263" y="393"/>
                  </a:lnTo>
                  <a:lnTo>
                    <a:pt x="263" y="396"/>
                  </a:lnTo>
                  <a:lnTo>
                    <a:pt x="263" y="398"/>
                  </a:lnTo>
                  <a:lnTo>
                    <a:pt x="261" y="398"/>
                  </a:lnTo>
                  <a:lnTo>
                    <a:pt x="261" y="401"/>
                  </a:lnTo>
                  <a:lnTo>
                    <a:pt x="263" y="401"/>
                  </a:lnTo>
                  <a:lnTo>
                    <a:pt x="266" y="401"/>
                  </a:lnTo>
                  <a:lnTo>
                    <a:pt x="268" y="401"/>
                  </a:lnTo>
                  <a:lnTo>
                    <a:pt x="271" y="401"/>
                  </a:lnTo>
                  <a:lnTo>
                    <a:pt x="274" y="401"/>
                  </a:lnTo>
                  <a:lnTo>
                    <a:pt x="274" y="403"/>
                  </a:lnTo>
                  <a:lnTo>
                    <a:pt x="271" y="403"/>
                  </a:lnTo>
                  <a:lnTo>
                    <a:pt x="268" y="403"/>
                  </a:lnTo>
                  <a:lnTo>
                    <a:pt x="266" y="403"/>
                  </a:lnTo>
                  <a:lnTo>
                    <a:pt x="263" y="403"/>
                  </a:lnTo>
                  <a:lnTo>
                    <a:pt x="263" y="406"/>
                  </a:lnTo>
                  <a:lnTo>
                    <a:pt x="261" y="406"/>
                  </a:lnTo>
                  <a:lnTo>
                    <a:pt x="261" y="408"/>
                  </a:lnTo>
                  <a:lnTo>
                    <a:pt x="258" y="408"/>
                  </a:lnTo>
                  <a:lnTo>
                    <a:pt x="261" y="411"/>
                  </a:lnTo>
                  <a:lnTo>
                    <a:pt x="261" y="413"/>
                  </a:lnTo>
                  <a:lnTo>
                    <a:pt x="261" y="416"/>
                  </a:lnTo>
                  <a:lnTo>
                    <a:pt x="261" y="418"/>
                  </a:lnTo>
                  <a:lnTo>
                    <a:pt x="261" y="421"/>
                  </a:lnTo>
                  <a:lnTo>
                    <a:pt x="261" y="424"/>
                  </a:lnTo>
                  <a:lnTo>
                    <a:pt x="263" y="424"/>
                  </a:lnTo>
                  <a:lnTo>
                    <a:pt x="263" y="426"/>
                  </a:lnTo>
                  <a:lnTo>
                    <a:pt x="261" y="426"/>
                  </a:lnTo>
                  <a:lnTo>
                    <a:pt x="263" y="426"/>
                  </a:lnTo>
                  <a:lnTo>
                    <a:pt x="263" y="429"/>
                  </a:lnTo>
                  <a:lnTo>
                    <a:pt x="266" y="429"/>
                  </a:lnTo>
                  <a:lnTo>
                    <a:pt x="266" y="431"/>
                  </a:lnTo>
                  <a:lnTo>
                    <a:pt x="268" y="431"/>
                  </a:lnTo>
                  <a:lnTo>
                    <a:pt x="268" y="434"/>
                  </a:lnTo>
                  <a:lnTo>
                    <a:pt x="268" y="436"/>
                  </a:lnTo>
                  <a:lnTo>
                    <a:pt x="271" y="436"/>
                  </a:lnTo>
                  <a:lnTo>
                    <a:pt x="274" y="436"/>
                  </a:lnTo>
                  <a:lnTo>
                    <a:pt x="274" y="439"/>
                  </a:lnTo>
                  <a:lnTo>
                    <a:pt x="271" y="439"/>
                  </a:lnTo>
                  <a:lnTo>
                    <a:pt x="268" y="439"/>
                  </a:lnTo>
                  <a:lnTo>
                    <a:pt x="268" y="441"/>
                  </a:lnTo>
                  <a:lnTo>
                    <a:pt x="266" y="441"/>
                  </a:lnTo>
                  <a:lnTo>
                    <a:pt x="266" y="444"/>
                  </a:lnTo>
                  <a:lnTo>
                    <a:pt x="266" y="446"/>
                  </a:lnTo>
                  <a:lnTo>
                    <a:pt x="268" y="446"/>
                  </a:lnTo>
                  <a:lnTo>
                    <a:pt x="266" y="446"/>
                  </a:lnTo>
                  <a:lnTo>
                    <a:pt x="266" y="449"/>
                  </a:lnTo>
                  <a:lnTo>
                    <a:pt x="268" y="449"/>
                  </a:lnTo>
                  <a:lnTo>
                    <a:pt x="268" y="451"/>
                  </a:lnTo>
                  <a:lnTo>
                    <a:pt x="266" y="451"/>
                  </a:lnTo>
                  <a:lnTo>
                    <a:pt x="266" y="454"/>
                  </a:lnTo>
                  <a:lnTo>
                    <a:pt x="266" y="457"/>
                  </a:lnTo>
                  <a:lnTo>
                    <a:pt x="268" y="457"/>
                  </a:lnTo>
                  <a:lnTo>
                    <a:pt x="266" y="457"/>
                  </a:lnTo>
                  <a:lnTo>
                    <a:pt x="266" y="459"/>
                  </a:lnTo>
                  <a:lnTo>
                    <a:pt x="266" y="462"/>
                  </a:lnTo>
                  <a:lnTo>
                    <a:pt x="266" y="464"/>
                  </a:lnTo>
                  <a:lnTo>
                    <a:pt x="266" y="462"/>
                  </a:lnTo>
                  <a:lnTo>
                    <a:pt x="268" y="462"/>
                  </a:lnTo>
                  <a:lnTo>
                    <a:pt x="268" y="464"/>
                  </a:lnTo>
                  <a:lnTo>
                    <a:pt x="271" y="464"/>
                  </a:lnTo>
                  <a:lnTo>
                    <a:pt x="271" y="462"/>
                  </a:lnTo>
                  <a:lnTo>
                    <a:pt x="274" y="462"/>
                  </a:lnTo>
                  <a:lnTo>
                    <a:pt x="276" y="462"/>
                  </a:lnTo>
                  <a:lnTo>
                    <a:pt x="274" y="462"/>
                  </a:lnTo>
                  <a:lnTo>
                    <a:pt x="274" y="464"/>
                  </a:lnTo>
                  <a:lnTo>
                    <a:pt x="274" y="462"/>
                  </a:lnTo>
                  <a:lnTo>
                    <a:pt x="274" y="464"/>
                  </a:lnTo>
                  <a:lnTo>
                    <a:pt x="271" y="464"/>
                  </a:lnTo>
                  <a:lnTo>
                    <a:pt x="268" y="464"/>
                  </a:lnTo>
                  <a:lnTo>
                    <a:pt x="266" y="464"/>
                  </a:lnTo>
                  <a:lnTo>
                    <a:pt x="266" y="467"/>
                  </a:lnTo>
                  <a:lnTo>
                    <a:pt x="263" y="467"/>
                  </a:lnTo>
                  <a:lnTo>
                    <a:pt x="261" y="467"/>
                  </a:lnTo>
                  <a:lnTo>
                    <a:pt x="261" y="464"/>
                  </a:lnTo>
                  <a:lnTo>
                    <a:pt x="261" y="462"/>
                  </a:lnTo>
                  <a:lnTo>
                    <a:pt x="261" y="459"/>
                  </a:lnTo>
                  <a:lnTo>
                    <a:pt x="261" y="457"/>
                  </a:lnTo>
                  <a:lnTo>
                    <a:pt x="261" y="459"/>
                  </a:lnTo>
                  <a:lnTo>
                    <a:pt x="261" y="457"/>
                  </a:lnTo>
                  <a:lnTo>
                    <a:pt x="258" y="459"/>
                  </a:lnTo>
                  <a:lnTo>
                    <a:pt x="258" y="457"/>
                  </a:lnTo>
                  <a:lnTo>
                    <a:pt x="256" y="462"/>
                  </a:lnTo>
                  <a:lnTo>
                    <a:pt x="256" y="464"/>
                  </a:lnTo>
                  <a:lnTo>
                    <a:pt x="248" y="464"/>
                  </a:lnTo>
                  <a:lnTo>
                    <a:pt x="246" y="464"/>
                  </a:lnTo>
                  <a:lnTo>
                    <a:pt x="236" y="467"/>
                  </a:lnTo>
                  <a:lnTo>
                    <a:pt x="233" y="467"/>
                  </a:lnTo>
                  <a:lnTo>
                    <a:pt x="236" y="467"/>
                  </a:lnTo>
                  <a:lnTo>
                    <a:pt x="233" y="467"/>
                  </a:lnTo>
                  <a:lnTo>
                    <a:pt x="236" y="467"/>
                  </a:lnTo>
                  <a:lnTo>
                    <a:pt x="233" y="467"/>
                  </a:lnTo>
                  <a:lnTo>
                    <a:pt x="233" y="469"/>
                  </a:lnTo>
                  <a:lnTo>
                    <a:pt x="233" y="472"/>
                  </a:lnTo>
                  <a:lnTo>
                    <a:pt x="230" y="472"/>
                  </a:lnTo>
                  <a:lnTo>
                    <a:pt x="230" y="469"/>
                  </a:lnTo>
                  <a:lnTo>
                    <a:pt x="230" y="472"/>
                  </a:lnTo>
                  <a:lnTo>
                    <a:pt x="228" y="472"/>
                  </a:lnTo>
                  <a:lnTo>
                    <a:pt x="225" y="472"/>
                  </a:lnTo>
                  <a:lnTo>
                    <a:pt x="225" y="474"/>
                  </a:lnTo>
                  <a:lnTo>
                    <a:pt x="223" y="474"/>
                  </a:lnTo>
                  <a:lnTo>
                    <a:pt x="220" y="474"/>
                  </a:lnTo>
                  <a:lnTo>
                    <a:pt x="220" y="477"/>
                  </a:lnTo>
                  <a:lnTo>
                    <a:pt x="220" y="474"/>
                  </a:lnTo>
                  <a:lnTo>
                    <a:pt x="220" y="477"/>
                  </a:lnTo>
                  <a:lnTo>
                    <a:pt x="218" y="477"/>
                  </a:lnTo>
                  <a:lnTo>
                    <a:pt x="215" y="477"/>
                  </a:lnTo>
                  <a:lnTo>
                    <a:pt x="215" y="479"/>
                  </a:lnTo>
                  <a:lnTo>
                    <a:pt x="213" y="479"/>
                  </a:lnTo>
                  <a:lnTo>
                    <a:pt x="213" y="477"/>
                  </a:lnTo>
                  <a:lnTo>
                    <a:pt x="213" y="479"/>
                  </a:lnTo>
                  <a:lnTo>
                    <a:pt x="210" y="479"/>
                  </a:lnTo>
                  <a:lnTo>
                    <a:pt x="208" y="479"/>
                  </a:lnTo>
                  <a:lnTo>
                    <a:pt x="208" y="482"/>
                  </a:lnTo>
                  <a:lnTo>
                    <a:pt x="205" y="482"/>
                  </a:lnTo>
                  <a:lnTo>
                    <a:pt x="208" y="482"/>
                  </a:lnTo>
                  <a:lnTo>
                    <a:pt x="205" y="482"/>
                  </a:lnTo>
                  <a:lnTo>
                    <a:pt x="203" y="482"/>
                  </a:lnTo>
                  <a:lnTo>
                    <a:pt x="203" y="479"/>
                  </a:lnTo>
                  <a:lnTo>
                    <a:pt x="200" y="479"/>
                  </a:lnTo>
                  <a:lnTo>
                    <a:pt x="200" y="482"/>
                  </a:lnTo>
                  <a:lnTo>
                    <a:pt x="197" y="482"/>
                  </a:lnTo>
                  <a:lnTo>
                    <a:pt x="197" y="484"/>
                  </a:lnTo>
                  <a:lnTo>
                    <a:pt x="197" y="482"/>
                  </a:lnTo>
                  <a:lnTo>
                    <a:pt x="197" y="479"/>
                  </a:lnTo>
                  <a:lnTo>
                    <a:pt x="195" y="479"/>
                  </a:lnTo>
                  <a:lnTo>
                    <a:pt x="195" y="477"/>
                  </a:lnTo>
                  <a:lnTo>
                    <a:pt x="192" y="477"/>
                  </a:lnTo>
                  <a:lnTo>
                    <a:pt x="192" y="479"/>
                  </a:lnTo>
                  <a:lnTo>
                    <a:pt x="190" y="477"/>
                  </a:lnTo>
                  <a:lnTo>
                    <a:pt x="190" y="474"/>
                  </a:lnTo>
                  <a:lnTo>
                    <a:pt x="187" y="474"/>
                  </a:lnTo>
                  <a:lnTo>
                    <a:pt x="187" y="472"/>
                  </a:lnTo>
                  <a:lnTo>
                    <a:pt x="187" y="474"/>
                  </a:lnTo>
                  <a:lnTo>
                    <a:pt x="185" y="474"/>
                  </a:lnTo>
                  <a:lnTo>
                    <a:pt x="185" y="472"/>
                  </a:lnTo>
                  <a:lnTo>
                    <a:pt x="185" y="474"/>
                  </a:lnTo>
                  <a:lnTo>
                    <a:pt x="185" y="477"/>
                  </a:lnTo>
                  <a:lnTo>
                    <a:pt x="185" y="479"/>
                  </a:lnTo>
                  <a:lnTo>
                    <a:pt x="185" y="482"/>
                  </a:lnTo>
                  <a:lnTo>
                    <a:pt x="185" y="484"/>
                  </a:lnTo>
                  <a:lnTo>
                    <a:pt x="185" y="487"/>
                  </a:lnTo>
                  <a:lnTo>
                    <a:pt x="185" y="490"/>
                  </a:lnTo>
                  <a:lnTo>
                    <a:pt x="187" y="490"/>
                  </a:lnTo>
                  <a:lnTo>
                    <a:pt x="185" y="490"/>
                  </a:lnTo>
                  <a:lnTo>
                    <a:pt x="185" y="492"/>
                  </a:lnTo>
                  <a:lnTo>
                    <a:pt x="182" y="495"/>
                  </a:lnTo>
                  <a:lnTo>
                    <a:pt x="175" y="487"/>
                  </a:lnTo>
                  <a:lnTo>
                    <a:pt x="177" y="487"/>
                  </a:lnTo>
                  <a:lnTo>
                    <a:pt x="175" y="487"/>
                  </a:lnTo>
                  <a:lnTo>
                    <a:pt x="175" y="484"/>
                  </a:lnTo>
                  <a:lnTo>
                    <a:pt x="172" y="484"/>
                  </a:lnTo>
                  <a:lnTo>
                    <a:pt x="172" y="487"/>
                  </a:lnTo>
                  <a:lnTo>
                    <a:pt x="172" y="484"/>
                  </a:lnTo>
                  <a:lnTo>
                    <a:pt x="172" y="487"/>
                  </a:lnTo>
                  <a:lnTo>
                    <a:pt x="172" y="484"/>
                  </a:lnTo>
                  <a:lnTo>
                    <a:pt x="172" y="487"/>
                  </a:lnTo>
                  <a:lnTo>
                    <a:pt x="172" y="484"/>
                  </a:lnTo>
                  <a:lnTo>
                    <a:pt x="172" y="487"/>
                  </a:lnTo>
                  <a:lnTo>
                    <a:pt x="170" y="487"/>
                  </a:lnTo>
                  <a:lnTo>
                    <a:pt x="170" y="484"/>
                  </a:lnTo>
                  <a:lnTo>
                    <a:pt x="167" y="484"/>
                  </a:lnTo>
                  <a:lnTo>
                    <a:pt x="165" y="484"/>
                  </a:lnTo>
                  <a:lnTo>
                    <a:pt x="165" y="482"/>
                  </a:lnTo>
                  <a:lnTo>
                    <a:pt x="162" y="482"/>
                  </a:lnTo>
                  <a:lnTo>
                    <a:pt x="162" y="484"/>
                  </a:lnTo>
                  <a:lnTo>
                    <a:pt x="162" y="482"/>
                  </a:lnTo>
                  <a:lnTo>
                    <a:pt x="159" y="482"/>
                  </a:lnTo>
                  <a:lnTo>
                    <a:pt x="162" y="482"/>
                  </a:lnTo>
                  <a:lnTo>
                    <a:pt x="159" y="482"/>
                  </a:lnTo>
                  <a:lnTo>
                    <a:pt x="159" y="484"/>
                  </a:lnTo>
                  <a:lnTo>
                    <a:pt x="157" y="484"/>
                  </a:lnTo>
                  <a:lnTo>
                    <a:pt x="154" y="484"/>
                  </a:lnTo>
                  <a:lnTo>
                    <a:pt x="154" y="482"/>
                  </a:lnTo>
                  <a:lnTo>
                    <a:pt x="154" y="479"/>
                  </a:lnTo>
                  <a:lnTo>
                    <a:pt x="154" y="477"/>
                  </a:lnTo>
                  <a:lnTo>
                    <a:pt x="154" y="474"/>
                  </a:lnTo>
                  <a:lnTo>
                    <a:pt x="154" y="477"/>
                  </a:lnTo>
                  <a:lnTo>
                    <a:pt x="152" y="477"/>
                  </a:lnTo>
                  <a:lnTo>
                    <a:pt x="149" y="477"/>
                  </a:lnTo>
                  <a:lnTo>
                    <a:pt x="149" y="479"/>
                  </a:lnTo>
                  <a:lnTo>
                    <a:pt x="147" y="479"/>
                  </a:lnTo>
                  <a:lnTo>
                    <a:pt x="147" y="482"/>
                  </a:lnTo>
                  <a:lnTo>
                    <a:pt x="144" y="482"/>
                  </a:lnTo>
                  <a:lnTo>
                    <a:pt x="144" y="479"/>
                  </a:lnTo>
                  <a:lnTo>
                    <a:pt x="144" y="482"/>
                  </a:lnTo>
                  <a:lnTo>
                    <a:pt x="142" y="482"/>
                  </a:lnTo>
                  <a:lnTo>
                    <a:pt x="139" y="482"/>
                  </a:lnTo>
                  <a:lnTo>
                    <a:pt x="139" y="484"/>
                  </a:lnTo>
                  <a:lnTo>
                    <a:pt x="137" y="484"/>
                  </a:lnTo>
                  <a:lnTo>
                    <a:pt x="137" y="482"/>
                  </a:lnTo>
                  <a:lnTo>
                    <a:pt x="137" y="479"/>
                  </a:lnTo>
                  <a:lnTo>
                    <a:pt x="137" y="477"/>
                  </a:lnTo>
                  <a:lnTo>
                    <a:pt x="137" y="474"/>
                  </a:lnTo>
                  <a:lnTo>
                    <a:pt x="134" y="474"/>
                  </a:lnTo>
                  <a:lnTo>
                    <a:pt x="134" y="477"/>
                  </a:lnTo>
                  <a:lnTo>
                    <a:pt x="132" y="477"/>
                  </a:lnTo>
                  <a:lnTo>
                    <a:pt x="132" y="479"/>
                  </a:lnTo>
                  <a:lnTo>
                    <a:pt x="132" y="482"/>
                  </a:lnTo>
                  <a:lnTo>
                    <a:pt x="132" y="484"/>
                  </a:lnTo>
                  <a:lnTo>
                    <a:pt x="129" y="484"/>
                  </a:lnTo>
                  <a:lnTo>
                    <a:pt x="129" y="482"/>
                  </a:lnTo>
                  <a:lnTo>
                    <a:pt x="129" y="479"/>
                  </a:lnTo>
                  <a:lnTo>
                    <a:pt x="129" y="477"/>
                  </a:lnTo>
                  <a:lnTo>
                    <a:pt x="129" y="474"/>
                  </a:lnTo>
                  <a:lnTo>
                    <a:pt x="129" y="472"/>
                  </a:lnTo>
                  <a:lnTo>
                    <a:pt x="129" y="474"/>
                  </a:lnTo>
                  <a:lnTo>
                    <a:pt x="129" y="472"/>
                  </a:lnTo>
                  <a:lnTo>
                    <a:pt x="129" y="469"/>
                  </a:lnTo>
                  <a:lnTo>
                    <a:pt x="126" y="469"/>
                  </a:lnTo>
                  <a:lnTo>
                    <a:pt x="126" y="467"/>
                  </a:lnTo>
                  <a:lnTo>
                    <a:pt x="124" y="467"/>
                  </a:lnTo>
                  <a:lnTo>
                    <a:pt x="121" y="467"/>
                  </a:lnTo>
                  <a:lnTo>
                    <a:pt x="121" y="464"/>
                  </a:lnTo>
                  <a:lnTo>
                    <a:pt x="119" y="464"/>
                  </a:lnTo>
                  <a:lnTo>
                    <a:pt x="121" y="464"/>
                  </a:lnTo>
                  <a:lnTo>
                    <a:pt x="121" y="462"/>
                  </a:lnTo>
                  <a:lnTo>
                    <a:pt x="119" y="462"/>
                  </a:lnTo>
                  <a:lnTo>
                    <a:pt x="119" y="459"/>
                  </a:lnTo>
                  <a:lnTo>
                    <a:pt x="116" y="459"/>
                  </a:lnTo>
                  <a:lnTo>
                    <a:pt x="116" y="457"/>
                  </a:lnTo>
                  <a:lnTo>
                    <a:pt x="114" y="457"/>
                  </a:lnTo>
                  <a:lnTo>
                    <a:pt x="114" y="454"/>
                  </a:lnTo>
                  <a:lnTo>
                    <a:pt x="114" y="457"/>
                  </a:lnTo>
                  <a:lnTo>
                    <a:pt x="114" y="454"/>
                  </a:lnTo>
                  <a:lnTo>
                    <a:pt x="111" y="454"/>
                  </a:lnTo>
                  <a:lnTo>
                    <a:pt x="111" y="457"/>
                  </a:lnTo>
                  <a:lnTo>
                    <a:pt x="106" y="464"/>
                  </a:lnTo>
                  <a:lnTo>
                    <a:pt x="104" y="464"/>
                  </a:lnTo>
                  <a:lnTo>
                    <a:pt x="104" y="462"/>
                  </a:lnTo>
                  <a:lnTo>
                    <a:pt x="101" y="462"/>
                  </a:lnTo>
                  <a:lnTo>
                    <a:pt x="99" y="462"/>
                  </a:lnTo>
                  <a:lnTo>
                    <a:pt x="99" y="459"/>
                  </a:lnTo>
                  <a:lnTo>
                    <a:pt x="101" y="459"/>
                  </a:lnTo>
                  <a:lnTo>
                    <a:pt x="101" y="457"/>
                  </a:lnTo>
                  <a:lnTo>
                    <a:pt x="99" y="457"/>
                  </a:lnTo>
                  <a:lnTo>
                    <a:pt x="99" y="454"/>
                  </a:lnTo>
                  <a:lnTo>
                    <a:pt x="96" y="454"/>
                  </a:lnTo>
                  <a:lnTo>
                    <a:pt x="96" y="457"/>
                  </a:lnTo>
                  <a:lnTo>
                    <a:pt x="94" y="457"/>
                  </a:lnTo>
                  <a:lnTo>
                    <a:pt x="94" y="459"/>
                  </a:lnTo>
                  <a:lnTo>
                    <a:pt x="91" y="459"/>
                  </a:lnTo>
                  <a:lnTo>
                    <a:pt x="91" y="462"/>
                  </a:lnTo>
                  <a:lnTo>
                    <a:pt x="88" y="462"/>
                  </a:lnTo>
                  <a:lnTo>
                    <a:pt x="91" y="462"/>
                  </a:lnTo>
                  <a:lnTo>
                    <a:pt x="88" y="462"/>
                  </a:lnTo>
                  <a:lnTo>
                    <a:pt x="88" y="464"/>
                  </a:lnTo>
                  <a:lnTo>
                    <a:pt x="88" y="467"/>
                  </a:lnTo>
                  <a:lnTo>
                    <a:pt x="86" y="467"/>
                  </a:lnTo>
                  <a:lnTo>
                    <a:pt x="86" y="469"/>
                  </a:lnTo>
                  <a:lnTo>
                    <a:pt x="83" y="472"/>
                  </a:lnTo>
                  <a:lnTo>
                    <a:pt x="83" y="474"/>
                  </a:lnTo>
                  <a:lnTo>
                    <a:pt x="83" y="477"/>
                  </a:lnTo>
                  <a:lnTo>
                    <a:pt x="83" y="479"/>
                  </a:lnTo>
                  <a:lnTo>
                    <a:pt x="83" y="482"/>
                  </a:lnTo>
                  <a:lnTo>
                    <a:pt x="76" y="479"/>
                  </a:lnTo>
                  <a:lnTo>
                    <a:pt x="50" y="464"/>
                  </a:lnTo>
                  <a:lnTo>
                    <a:pt x="48" y="464"/>
                  </a:lnTo>
                  <a:lnTo>
                    <a:pt x="45" y="464"/>
                  </a:lnTo>
                  <a:lnTo>
                    <a:pt x="45" y="462"/>
                  </a:lnTo>
                  <a:lnTo>
                    <a:pt x="43" y="462"/>
                  </a:lnTo>
                  <a:lnTo>
                    <a:pt x="40" y="462"/>
                  </a:lnTo>
                  <a:lnTo>
                    <a:pt x="38" y="462"/>
                  </a:lnTo>
                  <a:lnTo>
                    <a:pt x="35" y="462"/>
                  </a:lnTo>
                  <a:lnTo>
                    <a:pt x="35" y="459"/>
                  </a:lnTo>
                  <a:lnTo>
                    <a:pt x="35" y="462"/>
                  </a:lnTo>
                  <a:lnTo>
                    <a:pt x="35" y="459"/>
                  </a:lnTo>
                  <a:lnTo>
                    <a:pt x="35" y="462"/>
                  </a:lnTo>
                  <a:lnTo>
                    <a:pt x="33" y="462"/>
                  </a:lnTo>
                  <a:lnTo>
                    <a:pt x="33" y="459"/>
                  </a:lnTo>
                  <a:lnTo>
                    <a:pt x="30" y="459"/>
                  </a:lnTo>
                  <a:lnTo>
                    <a:pt x="30" y="457"/>
                  </a:lnTo>
                  <a:lnTo>
                    <a:pt x="28" y="457"/>
                  </a:lnTo>
                  <a:lnTo>
                    <a:pt x="28" y="454"/>
                  </a:lnTo>
                  <a:lnTo>
                    <a:pt x="28" y="451"/>
                  </a:lnTo>
                  <a:lnTo>
                    <a:pt x="28" y="449"/>
                  </a:lnTo>
                  <a:lnTo>
                    <a:pt x="28" y="446"/>
                  </a:lnTo>
                  <a:lnTo>
                    <a:pt x="28" y="449"/>
                  </a:lnTo>
                  <a:lnTo>
                    <a:pt x="28" y="446"/>
                  </a:lnTo>
                  <a:lnTo>
                    <a:pt x="28" y="449"/>
                  </a:lnTo>
                  <a:lnTo>
                    <a:pt x="30" y="449"/>
                  </a:lnTo>
                  <a:lnTo>
                    <a:pt x="28" y="446"/>
                  </a:lnTo>
                  <a:lnTo>
                    <a:pt x="30" y="446"/>
                  </a:lnTo>
                  <a:lnTo>
                    <a:pt x="30" y="444"/>
                  </a:lnTo>
                  <a:lnTo>
                    <a:pt x="30" y="441"/>
                  </a:lnTo>
                  <a:lnTo>
                    <a:pt x="33" y="441"/>
                  </a:lnTo>
                  <a:lnTo>
                    <a:pt x="33" y="439"/>
                  </a:lnTo>
                  <a:lnTo>
                    <a:pt x="30" y="439"/>
                  </a:lnTo>
                  <a:lnTo>
                    <a:pt x="33" y="439"/>
                  </a:lnTo>
                  <a:lnTo>
                    <a:pt x="33" y="436"/>
                  </a:lnTo>
                  <a:lnTo>
                    <a:pt x="33" y="434"/>
                  </a:lnTo>
                  <a:lnTo>
                    <a:pt x="35" y="434"/>
                  </a:lnTo>
                  <a:lnTo>
                    <a:pt x="35" y="431"/>
                  </a:lnTo>
                  <a:lnTo>
                    <a:pt x="33" y="431"/>
                  </a:lnTo>
                  <a:lnTo>
                    <a:pt x="35" y="434"/>
                  </a:lnTo>
                  <a:lnTo>
                    <a:pt x="33" y="434"/>
                  </a:lnTo>
                  <a:lnTo>
                    <a:pt x="30" y="434"/>
                  </a:lnTo>
                  <a:lnTo>
                    <a:pt x="30" y="436"/>
                  </a:lnTo>
                  <a:lnTo>
                    <a:pt x="28" y="436"/>
                  </a:lnTo>
                  <a:lnTo>
                    <a:pt x="25" y="436"/>
                  </a:lnTo>
                  <a:lnTo>
                    <a:pt x="25" y="439"/>
                  </a:lnTo>
                  <a:lnTo>
                    <a:pt x="28" y="439"/>
                  </a:lnTo>
                  <a:lnTo>
                    <a:pt x="25" y="439"/>
                  </a:lnTo>
                  <a:lnTo>
                    <a:pt x="23" y="439"/>
                  </a:lnTo>
                  <a:lnTo>
                    <a:pt x="23" y="441"/>
                  </a:lnTo>
                  <a:lnTo>
                    <a:pt x="20" y="444"/>
                  </a:lnTo>
                  <a:lnTo>
                    <a:pt x="23" y="444"/>
                  </a:lnTo>
                  <a:lnTo>
                    <a:pt x="20" y="444"/>
                  </a:lnTo>
                  <a:lnTo>
                    <a:pt x="20" y="446"/>
                  </a:lnTo>
                  <a:lnTo>
                    <a:pt x="17" y="446"/>
                  </a:lnTo>
                  <a:lnTo>
                    <a:pt x="20" y="446"/>
                  </a:lnTo>
                  <a:lnTo>
                    <a:pt x="20" y="449"/>
                  </a:lnTo>
                  <a:lnTo>
                    <a:pt x="17" y="449"/>
                  </a:lnTo>
                  <a:lnTo>
                    <a:pt x="17" y="451"/>
                  </a:lnTo>
                  <a:lnTo>
                    <a:pt x="15" y="451"/>
                  </a:lnTo>
                  <a:lnTo>
                    <a:pt x="17" y="451"/>
                  </a:lnTo>
                  <a:lnTo>
                    <a:pt x="17" y="454"/>
                  </a:lnTo>
                  <a:lnTo>
                    <a:pt x="15" y="454"/>
                  </a:lnTo>
                  <a:lnTo>
                    <a:pt x="15" y="457"/>
                  </a:lnTo>
                  <a:lnTo>
                    <a:pt x="15" y="459"/>
                  </a:lnTo>
                  <a:lnTo>
                    <a:pt x="15" y="457"/>
                  </a:lnTo>
                  <a:lnTo>
                    <a:pt x="12" y="457"/>
                  </a:lnTo>
                  <a:lnTo>
                    <a:pt x="10" y="457"/>
                  </a:lnTo>
                  <a:lnTo>
                    <a:pt x="10" y="454"/>
                  </a:lnTo>
                  <a:lnTo>
                    <a:pt x="7" y="457"/>
                  </a:lnTo>
                  <a:lnTo>
                    <a:pt x="7" y="454"/>
                  </a:lnTo>
                  <a:lnTo>
                    <a:pt x="7" y="451"/>
                  </a:lnTo>
                  <a:lnTo>
                    <a:pt x="7" y="449"/>
                  </a:lnTo>
                  <a:lnTo>
                    <a:pt x="5" y="446"/>
                  </a:lnTo>
                  <a:lnTo>
                    <a:pt x="7" y="446"/>
                  </a:lnTo>
                  <a:lnTo>
                    <a:pt x="5" y="446"/>
                  </a:lnTo>
                  <a:lnTo>
                    <a:pt x="2" y="446"/>
                  </a:lnTo>
                  <a:lnTo>
                    <a:pt x="2" y="444"/>
                  </a:lnTo>
                  <a:lnTo>
                    <a:pt x="2" y="441"/>
                  </a:lnTo>
                  <a:lnTo>
                    <a:pt x="5" y="441"/>
                  </a:lnTo>
                  <a:lnTo>
                    <a:pt x="5" y="444"/>
                  </a:lnTo>
                  <a:lnTo>
                    <a:pt x="5" y="441"/>
                  </a:lnTo>
                  <a:lnTo>
                    <a:pt x="5" y="439"/>
                  </a:lnTo>
                  <a:lnTo>
                    <a:pt x="5" y="436"/>
                  </a:lnTo>
                  <a:lnTo>
                    <a:pt x="7" y="436"/>
                  </a:lnTo>
                  <a:lnTo>
                    <a:pt x="7" y="434"/>
                  </a:lnTo>
                  <a:lnTo>
                    <a:pt x="7" y="431"/>
                  </a:lnTo>
                  <a:lnTo>
                    <a:pt x="7" y="429"/>
                  </a:lnTo>
                  <a:lnTo>
                    <a:pt x="7" y="426"/>
                  </a:lnTo>
                  <a:lnTo>
                    <a:pt x="7" y="424"/>
                  </a:lnTo>
                  <a:lnTo>
                    <a:pt x="7" y="421"/>
                  </a:lnTo>
                  <a:lnTo>
                    <a:pt x="5" y="421"/>
                  </a:lnTo>
                  <a:lnTo>
                    <a:pt x="5" y="418"/>
                  </a:lnTo>
                  <a:lnTo>
                    <a:pt x="5" y="416"/>
                  </a:lnTo>
                  <a:lnTo>
                    <a:pt x="5" y="413"/>
                  </a:lnTo>
                  <a:lnTo>
                    <a:pt x="5" y="411"/>
                  </a:lnTo>
                  <a:lnTo>
                    <a:pt x="5" y="408"/>
                  </a:lnTo>
                  <a:lnTo>
                    <a:pt x="5" y="406"/>
                  </a:lnTo>
                  <a:lnTo>
                    <a:pt x="5" y="403"/>
                  </a:lnTo>
                  <a:lnTo>
                    <a:pt x="5" y="401"/>
                  </a:lnTo>
                  <a:lnTo>
                    <a:pt x="7" y="401"/>
                  </a:lnTo>
                  <a:lnTo>
                    <a:pt x="5" y="401"/>
                  </a:lnTo>
                  <a:lnTo>
                    <a:pt x="5" y="398"/>
                  </a:lnTo>
                  <a:lnTo>
                    <a:pt x="5" y="396"/>
                  </a:lnTo>
                  <a:lnTo>
                    <a:pt x="2" y="396"/>
                  </a:lnTo>
                  <a:lnTo>
                    <a:pt x="2" y="393"/>
                  </a:lnTo>
                  <a:lnTo>
                    <a:pt x="2" y="391"/>
                  </a:lnTo>
                  <a:lnTo>
                    <a:pt x="5" y="388"/>
                  </a:lnTo>
                  <a:lnTo>
                    <a:pt x="5" y="386"/>
                  </a:lnTo>
                  <a:lnTo>
                    <a:pt x="5" y="383"/>
                  </a:lnTo>
                  <a:lnTo>
                    <a:pt x="2" y="383"/>
                  </a:lnTo>
                  <a:lnTo>
                    <a:pt x="2" y="380"/>
                  </a:lnTo>
                  <a:lnTo>
                    <a:pt x="0" y="380"/>
                  </a:lnTo>
                  <a:lnTo>
                    <a:pt x="2" y="378"/>
                  </a:lnTo>
                  <a:lnTo>
                    <a:pt x="0" y="378"/>
                  </a:lnTo>
                  <a:lnTo>
                    <a:pt x="0" y="375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302" name="Freeform 185"/>
            <p:cNvSpPr>
              <a:spLocks/>
            </p:cNvSpPr>
            <p:nvPr/>
          </p:nvSpPr>
          <p:spPr bwMode="auto">
            <a:xfrm>
              <a:off x="4724502" y="2857346"/>
              <a:ext cx="579535" cy="314190"/>
            </a:xfrm>
            <a:custGeom>
              <a:avLst/>
              <a:gdLst>
                <a:gd name="T0" fmla="*/ 150 w 439"/>
                <a:gd name="T1" fmla="*/ 45 h 238"/>
                <a:gd name="T2" fmla="*/ 266 w 439"/>
                <a:gd name="T3" fmla="*/ 86 h 238"/>
                <a:gd name="T4" fmla="*/ 408 w 439"/>
                <a:gd name="T5" fmla="*/ 152 h 238"/>
                <a:gd name="T6" fmla="*/ 434 w 439"/>
                <a:gd name="T7" fmla="*/ 170 h 238"/>
                <a:gd name="T8" fmla="*/ 426 w 439"/>
                <a:gd name="T9" fmla="*/ 175 h 238"/>
                <a:gd name="T10" fmla="*/ 424 w 439"/>
                <a:gd name="T11" fmla="*/ 177 h 238"/>
                <a:gd name="T12" fmla="*/ 421 w 439"/>
                <a:gd name="T13" fmla="*/ 182 h 238"/>
                <a:gd name="T14" fmla="*/ 408 w 439"/>
                <a:gd name="T15" fmla="*/ 187 h 238"/>
                <a:gd name="T16" fmla="*/ 406 w 439"/>
                <a:gd name="T17" fmla="*/ 190 h 238"/>
                <a:gd name="T18" fmla="*/ 398 w 439"/>
                <a:gd name="T19" fmla="*/ 195 h 238"/>
                <a:gd name="T20" fmla="*/ 393 w 439"/>
                <a:gd name="T21" fmla="*/ 192 h 238"/>
                <a:gd name="T22" fmla="*/ 383 w 439"/>
                <a:gd name="T23" fmla="*/ 203 h 238"/>
                <a:gd name="T24" fmla="*/ 370 w 439"/>
                <a:gd name="T25" fmla="*/ 213 h 238"/>
                <a:gd name="T26" fmla="*/ 355 w 439"/>
                <a:gd name="T27" fmla="*/ 210 h 238"/>
                <a:gd name="T28" fmla="*/ 348 w 439"/>
                <a:gd name="T29" fmla="*/ 220 h 238"/>
                <a:gd name="T30" fmla="*/ 343 w 439"/>
                <a:gd name="T31" fmla="*/ 228 h 238"/>
                <a:gd name="T32" fmla="*/ 330 w 439"/>
                <a:gd name="T33" fmla="*/ 233 h 238"/>
                <a:gd name="T34" fmla="*/ 312 w 439"/>
                <a:gd name="T35" fmla="*/ 236 h 238"/>
                <a:gd name="T36" fmla="*/ 304 w 439"/>
                <a:gd name="T37" fmla="*/ 230 h 238"/>
                <a:gd name="T38" fmla="*/ 297 w 439"/>
                <a:gd name="T39" fmla="*/ 228 h 238"/>
                <a:gd name="T40" fmla="*/ 292 w 439"/>
                <a:gd name="T41" fmla="*/ 230 h 238"/>
                <a:gd name="T42" fmla="*/ 282 w 439"/>
                <a:gd name="T43" fmla="*/ 228 h 238"/>
                <a:gd name="T44" fmla="*/ 274 w 439"/>
                <a:gd name="T45" fmla="*/ 228 h 238"/>
                <a:gd name="T46" fmla="*/ 266 w 439"/>
                <a:gd name="T47" fmla="*/ 225 h 238"/>
                <a:gd name="T48" fmla="*/ 251 w 439"/>
                <a:gd name="T49" fmla="*/ 228 h 238"/>
                <a:gd name="T50" fmla="*/ 241 w 439"/>
                <a:gd name="T51" fmla="*/ 225 h 238"/>
                <a:gd name="T52" fmla="*/ 233 w 439"/>
                <a:gd name="T53" fmla="*/ 230 h 238"/>
                <a:gd name="T54" fmla="*/ 221 w 439"/>
                <a:gd name="T55" fmla="*/ 236 h 238"/>
                <a:gd name="T56" fmla="*/ 211 w 439"/>
                <a:gd name="T57" fmla="*/ 228 h 238"/>
                <a:gd name="T58" fmla="*/ 201 w 439"/>
                <a:gd name="T59" fmla="*/ 159 h 238"/>
                <a:gd name="T60" fmla="*/ 208 w 439"/>
                <a:gd name="T61" fmla="*/ 154 h 238"/>
                <a:gd name="T62" fmla="*/ 203 w 439"/>
                <a:gd name="T63" fmla="*/ 144 h 238"/>
                <a:gd name="T64" fmla="*/ 208 w 439"/>
                <a:gd name="T65" fmla="*/ 137 h 238"/>
                <a:gd name="T66" fmla="*/ 201 w 439"/>
                <a:gd name="T67" fmla="*/ 142 h 238"/>
                <a:gd name="T68" fmla="*/ 193 w 439"/>
                <a:gd name="T69" fmla="*/ 147 h 238"/>
                <a:gd name="T70" fmla="*/ 183 w 439"/>
                <a:gd name="T71" fmla="*/ 154 h 238"/>
                <a:gd name="T72" fmla="*/ 170 w 439"/>
                <a:gd name="T73" fmla="*/ 162 h 238"/>
                <a:gd name="T74" fmla="*/ 160 w 439"/>
                <a:gd name="T75" fmla="*/ 170 h 238"/>
                <a:gd name="T76" fmla="*/ 109 w 439"/>
                <a:gd name="T77" fmla="*/ 167 h 238"/>
                <a:gd name="T78" fmla="*/ 109 w 439"/>
                <a:gd name="T79" fmla="*/ 159 h 238"/>
                <a:gd name="T80" fmla="*/ 104 w 439"/>
                <a:gd name="T81" fmla="*/ 147 h 238"/>
                <a:gd name="T82" fmla="*/ 97 w 439"/>
                <a:gd name="T83" fmla="*/ 142 h 238"/>
                <a:gd name="T84" fmla="*/ 86 w 439"/>
                <a:gd name="T85" fmla="*/ 139 h 238"/>
                <a:gd name="T86" fmla="*/ 79 w 439"/>
                <a:gd name="T87" fmla="*/ 137 h 238"/>
                <a:gd name="T88" fmla="*/ 56 w 439"/>
                <a:gd name="T89" fmla="*/ 126 h 238"/>
                <a:gd name="T90" fmla="*/ 64 w 439"/>
                <a:gd name="T91" fmla="*/ 119 h 238"/>
                <a:gd name="T92" fmla="*/ 59 w 439"/>
                <a:gd name="T93" fmla="*/ 106 h 238"/>
                <a:gd name="T94" fmla="*/ 51 w 439"/>
                <a:gd name="T95" fmla="*/ 93 h 238"/>
                <a:gd name="T96" fmla="*/ 41 w 439"/>
                <a:gd name="T97" fmla="*/ 83 h 238"/>
                <a:gd name="T98" fmla="*/ 36 w 439"/>
                <a:gd name="T99" fmla="*/ 81 h 238"/>
                <a:gd name="T100" fmla="*/ 28 w 439"/>
                <a:gd name="T101" fmla="*/ 71 h 238"/>
                <a:gd name="T102" fmla="*/ 23 w 439"/>
                <a:gd name="T103" fmla="*/ 58 h 238"/>
                <a:gd name="T104" fmla="*/ 15 w 439"/>
                <a:gd name="T105" fmla="*/ 48 h 238"/>
                <a:gd name="T106" fmla="*/ 18 w 439"/>
                <a:gd name="T107" fmla="*/ 43 h 238"/>
                <a:gd name="T108" fmla="*/ 15 w 439"/>
                <a:gd name="T109" fmla="*/ 38 h 238"/>
                <a:gd name="T110" fmla="*/ 5 w 439"/>
                <a:gd name="T111" fmla="*/ 30 h 238"/>
                <a:gd name="T112" fmla="*/ 5 w 439"/>
                <a:gd name="T113" fmla="*/ 22 h 238"/>
                <a:gd name="T114" fmla="*/ 5 w 439"/>
                <a:gd name="T115" fmla="*/ 12 h 238"/>
                <a:gd name="T116" fmla="*/ 18 w 439"/>
                <a:gd name="T117" fmla="*/ 1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9" h="238">
                  <a:moveTo>
                    <a:pt x="13" y="0"/>
                  </a:moveTo>
                  <a:lnTo>
                    <a:pt x="15" y="0"/>
                  </a:lnTo>
                  <a:lnTo>
                    <a:pt x="69" y="22"/>
                  </a:lnTo>
                  <a:lnTo>
                    <a:pt x="81" y="30"/>
                  </a:lnTo>
                  <a:lnTo>
                    <a:pt x="109" y="35"/>
                  </a:lnTo>
                  <a:lnTo>
                    <a:pt x="119" y="38"/>
                  </a:lnTo>
                  <a:lnTo>
                    <a:pt x="150" y="45"/>
                  </a:lnTo>
                  <a:lnTo>
                    <a:pt x="165" y="48"/>
                  </a:lnTo>
                  <a:lnTo>
                    <a:pt x="178" y="53"/>
                  </a:lnTo>
                  <a:lnTo>
                    <a:pt x="206" y="58"/>
                  </a:lnTo>
                  <a:lnTo>
                    <a:pt x="208" y="58"/>
                  </a:lnTo>
                  <a:lnTo>
                    <a:pt x="216" y="61"/>
                  </a:lnTo>
                  <a:lnTo>
                    <a:pt x="254" y="81"/>
                  </a:lnTo>
                  <a:lnTo>
                    <a:pt x="266" y="86"/>
                  </a:lnTo>
                  <a:lnTo>
                    <a:pt x="272" y="91"/>
                  </a:lnTo>
                  <a:lnTo>
                    <a:pt x="299" y="104"/>
                  </a:lnTo>
                  <a:lnTo>
                    <a:pt x="315" y="111"/>
                  </a:lnTo>
                  <a:lnTo>
                    <a:pt x="348" y="126"/>
                  </a:lnTo>
                  <a:lnTo>
                    <a:pt x="360" y="132"/>
                  </a:lnTo>
                  <a:lnTo>
                    <a:pt x="398" y="147"/>
                  </a:lnTo>
                  <a:lnTo>
                    <a:pt x="408" y="152"/>
                  </a:lnTo>
                  <a:lnTo>
                    <a:pt x="411" y="152"/>
                  </a:lnTo>
                  <a:lnTo>
                    <a:pt x="429" y="159"/>
                  </a:lnTo>
                  <a:lnTo>
                    <a:pt x="439" y="165"/>
                  </a:lnTo>
                  <a:lnTo>
                    <a:pt x="439" y="167"/>
                  </a:lnTo>
                  <a:lnTo>
                    <a:pt x="436" y="167"/>
                  </a:lnTo>
                  <a:lnTo>
                    <a:pt x="436" y="170"/>
                  </a:lnTo>
                  <a:lnTo>
                    <a:pt x="434" y="170"/>
                  </a:lnTo>
                  <a:lnTo>
                    <a:pt x="431" y="170"/>
                  </a:lnTo>
                  <a:lnTo>
                    <a:pt x="431" y="172"/>
                  </a:lnTo>
                  <a:lnTo>
                    <a:pt x="429" y="172"/>
                  </a:lnTo>
                  <a:lnTo>
                    <a:pt x="429" y="175"/>
                  </a:lnTo>
                  <a:lnTo>
                    <a:pt x="426" y="175"/>
                  </a:lnTo>
                  <a:lnTo>
                    <a:pt x="426" y="177"/>
                  </a:lnTo>
                  <a:lnTo>
                    <a:pt x="426" y="175"/>
                  </a:lnTo>
                  <a:lnTo>
                    <a:pt x="426" y="177"/>
                  </a:lnTo>
                  <a:lnTo>
                    <a:pt x="426" y="175"/>
                  </a:lnTo>
                  <a:lnTo>
                    <a:pt x="426" y="177"/>
                  </a:lnTo>
                  <a:lnTo>
                    <a:pt x="426" y="175"/>
                  </a:lnTo>
                  <a:lnTo>
                    <a:pt x="424" y="175"/>
                  </a:lnTo>
                  <a:lnTo>
                    <a:pt x="426" y="177"/>
                  </a:lnTo>
                  <a:lnTo>
                    <a:pt x="424" y="177"/>
                  </a:lnTo>
                  <a:lnTo>
                    <a:pt x="424" y="180"/>
                  </a:lnTo>
                  <a:lnTo>
                    <a:pt x="424" y="177"/>
                  </a:lnTo>
                  <a:lnTo>
                    <a:pt x="424" y="180"/>
                  </a:lnTo>
                  <a:lnTo>
                    <a:pt x="421" y="180"/>
                  </a:lnTo>
                  <a:lnTo>
                    <a:pt x="424" y="180"/>
                  </a:lnTo>
                  <a:lnTo>
                    <a:pt x="421" y="180"/>
                  </a:lnTo>
                  <a:lnTo>
                    <a:pt x="421" y="182"/>
                  </a:lnTo>
                  <a:lnTo>
                    <a:pt x="419" y="182"/>
                  </a:lnTo>
                  <a:lnTo>
                    <a:pt x="419" y="185"/>
                  </a:lnTo>
                  <a:lnTo>
                    <a:pt x="416" y="185"/>
                  </a:lnTo>
                  <a:lnTo>
                    <a:pt x="416" y="187"/>
                  </a:lnTo>
                  <a:lnTo>
                    <a:pt x="414" y="187"/>
                  </a:lnTo>
                  <a:lnTo>
                    <a:pt x="411" y="187"/>
                  </a:lnTo>
                  <a:lnTo>
                    <a:pt x="408" y="187"/>
                  </a:lnTo>
                  <a:lnTo>
                    <a:pt x="408" y="190"/>
                  </a:lnTo>
                  <a:lnTo>
                    <a:pt x="411" y="190"/>
                  </a:lnTo>
                  <a:lnTo>
                    <a:pt x="408" y="190"/>
                  </a:lnTo>
                  <a:lnTo>
                    <a:pt x="406" y="192"/>
                  </a:lnTo>
                  <a:lnTo>
                    <a:pt x="406" y="190"/>
                  </a:lnTo>
                  <a:lnTo>
                    <a:pt x="406" y="192"/>
                  </a:lnTo>
                  <a:lnTo>
                    <a:pt x="406" y="190"/>
                  </a:lnTo>
                  <a:lnTo>
                    <a:pt x="403" y="190"/>
                  </a:lnTo>
                  <a:lnTo>
                    <a:pt x="401" y="190"/>
                  </a:lnTo>
                  <a:lnTo>
                    <a:pt x="398" y="190"/>
                  </a:lnTo>
                  <a:lnTo>
                    <a:pt x="398" y="192"/>
                  </a:lnTo>
                  <a:lnTo>
                    <a:pt x="398" y="195"/>
                  </a:lnTo>
                  <a:lnTo>
                    <a:pt x="398" y="192"/>
                  </a:lnTo>
                  <a:lnTo>
                    <a:pt x="398" y="195"/>
                  </a:lnTo>
                  <a:lnTo>
                    <a:pt x="398" y="192"/>
                  </a:lnTo>
                  <a:lnTo>
                    <a:pt x="396" y="192"/>
                  </a:lnTo>
                  <a:lnTo>
                    <a:pt x="396" y="195"/>
                  </a:lnTo>
                  <a:lnTo>
                    <a:pt x="396" y="192"/>
                  </a:lnTo>
                  <a:lnTo>
                    <a:pt x="396" y="195"/>
                  </a:lnTo>
                  <a:lnTo>
                    <a:pt x="396" y="192"/>
                  </a:lnTo>
                  <a:lnTo>
                    <a:pt x="393" y="192"/>
                  </a:lnTo>
                  <a:lnTo>
                    <a:pt x="393" y="195"/>
                  </a:lnTo>
                  <a:lnTo>
                    <a:pt x="393" y="197"/>
                  </a:lnTo>
                  <a:lnTo>
                    <a:pt x="391" y="197"/>
                  </a:lnTo>
                  <a:lnTo>
                    <a:pt x="388" y="200"/>
                  </a:lnTo>
                  <a:lnTo>
                    <a:pt x="386" y="200"/>
                  </a:lnTo>
                  <a:lnTo>
                    <a:pt x="383" y="200"/>
                  </a:lnTo>
                  <a:lnTo>
                    <a:pt x="383" y="203"/>
                  </a:lnTo>
                  <a:lnTo>
                    <a:pt x="381" y="203"/>
                  </a:lnTo>
                  <a:lnTo>
                    <a:pt x="381" y="205"/>
                  </a:lnTo>
                  <a:lnTo>
                    <a:pt x="381" y="208"/>
                  </a:lnTo>
                  <a:lnTo>
                    <a:pt x="378" y="208"/>
                  </a:lnTo>
                  <a:lnTo>
                    <a:pt x="375" y="213"/>
                  </a:lnTo>
                  <a:lnTo>
                    <a:pt x="373" y="213"/>
                  </a:lnTo>
                  <a:lnTo>
                    <a:pt x="370" y="213"/>
                  </a:lnTo>
                  <a:lnTo>
                    <a:pt x="370" y="210"/>
                  </a:lnTo>
                  <a:lnTo>
                    <a:pt x="368" y="210"/>
                  </a:lnTo>
                  <a:lnTo>
                    <a:pt x="365" y="210"/>
                  </a:lnTo>
                  <a:lnTo>
                    <a:pt x="363" y="210"/>
                  </a:lnTo>
                  <a:lnTo>
                    <a:pt x="360" y="210"/>
                  </a:lnTo>
                  <a:lnTo>
                    <a:pt x="358" y="210"/>
                  </a:lnTo>
                  <a:lnTo>
                    <a:pt x="355" y="210"/>
                  </a:lnTo>
                  <a:lnTo>
                    <a:pt x="355" y="213"/>
                  </a:lnTo>
                  <a:lnTo>
                    <a:pt x="353" y="213"/>
                  </a:lnTo>
                  <a:lnTo>
                    <a:pt x="353" y="215"/>
                  </a:lnTo>
                  <a:lnTo>
                    <a:pt x="353" y="218"/>
                  </a:lnTo>
                  <a:lnTo>
                    <a:pt x="350" y="218"/>
                  </a:lnTo>
                  <a:lnTo>
                    <a:pt x="350" y="220"/>
                  </a:lnTo>
                  <a:lnTo>
                    <a:pt x="348" y="220"/>
                  </a:lnTo>
                  <a:lnTo>
                    <a:pt x="348" y="223"/>
                  </a:lnTo>
                  <a:lnTo>
                    <a:pt x="345" y="223"/>
                  </a:lnTo>
                  <a:lnTo>
                    <a:pt x="345" y="225"/>
                  </a:lnTo>
                  <a:lnTo>
                    <a:pt x="345" y="223"/>
                  </a:lnTo>
                  <a:lnTo>
                    <a:pt x="345" y="225"/>
                  </a:lnTo>
                  <a:lnTo>
                    <a:pt x="345" y="228"/>
                  </a:lnTo>
                  <a:lnTo>
                    <a:pt x="343" y="228"/>
                  </a:lnTo>
                  <a:lnTo>
                    <a:pt x="343" y="230"/>
                  </a:lnTo>
                  <a:lnTo>
                    <a:pt x="340" y="230"/>
                  </a:lnTo>
                  <a:lnTo>
                    <a:pt x="337" y="230"/>
                  </a:lnTo>
                  <a:lnTo>
                    <a:pt x="335" y="230"/>
                  </a:lnTo>
                  <a:lnTo>
                    <a:pt x="335" y="233"/>
                  </a:lnTo>
                  <a:lnTo>
                    <a:pt x="332" y="233"/>
                  </a:lnTo>
                  <a:lnTo>
                    <a:pt x="330" y="233"/>
                  </a:lnTo>
                  <a:lnTo>
                    <a:pt x="327" y="233"/>
                  </a:lnTo>
                  <a:lnTo>
                    <a:pt x="327" y="236"/>
                  </a:lnTo>
                  <a:lnTo>
                    <a:pt x="325" y="236"/>
                  </a:lnTo>
                  <a:lnTo>
                    <a:pt x="325" y="238"/>
                  </a:lnTo>
                  <a:lnTo>
                    <a:pt x="315" y="238"/>
                  </a:lnTo>
                  <a:lnTo>
                    <a:pt x="315" y="236"/>
                  </a:lnTo>
                  <a:lnTo>
                    <a:pt x="312" y="236"/>
                  </a:lnTo>
                  <a:lnTo>
                    <a:pt x="312" y="233"/>
                  </a:lnTo>
                  <a:lnTo>
                    <a:pt x="312" y="230"/>
                  </a:lnTo>
                  <a:lnTo>
                    <a:pt x="310" y="230"/>
                  </a:lnTo>
                  <a:lnTo>
                    <a:pt x="312" y="230"/>
                  </a:lnTo>
                  <a:lnTo>
                    <a:pt x="310" y="230"/>
                  </a:lnTo>
                  <a:lnTo>
                    <a:pt x="307" y="230"/>
                  </a:lnTo>
                  <a:lnTo>
                    <a:pt x="304" y="230"/>
                  </a:lnTo>
                  <a:lnTo>
                    <a:pt x="304" y="233"/>
                  </a:lnTo>
                  <a:lnTo>
                    <a:pt x="304" y="230"/>
                  </a:lnTo>
                  <a:lnTo>
                    <a:pt x="304" y="233"/>
                  </a:lnTo>
                  <a:lnTo>
                    <a:pt x="302" y="230"/>
                  </a:lnTo>
                  <a:lnTo>
                    <a:pt x="299" y="230"/>
                  </a:lnTo>
                  <a:lnTo>
                    <a:pt x="297" y="230"/>
                  </a:lnTo>
                  <a:lnTo>
                    <a:pt x="297" y="228"/>
                  </a:lnTo>
                  <a:lnTo>
                    <a:pt x="297" y="230"/>
                  </a:lnTo>
                  <a:lnTo>
                    <a:pt x="294" y="230"/>
                  </a:lnTo>
                  <a:lnTo>
                    <a:pt x="294" y="228"/>
                  </a:lnTo>
                  <a:lnTo>
                    <a:pt x="294" y="230"/>
                  </a:lnTo>
                  <a:lnTo>
                    <a:pt x="294" y="228"/>
                  </a:lnTo>
                  <a:lnTo>
                    <a:pt x="292" y="228"/>
                  </a:lnTo>
                  <a:lnTo>
                    <a:pt x="292" y="230"/>
                  </a:lnTo>
                  <a:lnTo>
                    <a:pt x="292" y="228"/>
                  </a:lnTo>
                  <a:lnTo>
                    <a:pt x="292" y="230"/>
                  </a:lnTo>
                  <a:lnTo>
                    <a:pt x="292" y="228"/>
                  </a:lnTo>
                  <a:lnTo>
                    <a:pt x="289" y="228"/>
                  </a:lnTo>
                  <a:lnTo>
                    <a:pt x="287" y="228"/>
                  </a:lnTo>
                  <a:lnTo>
                    <a:pt x="284" y="228"/>
                  </a:lnTo>
                  <a:lnTo>
                    <a:pt x="282" y="228"/>
                  </a:lnTo>
                  <a:lnTo>
                    <a:pt x="279" y="228"/>
                  </a:lnTo>
                  <a:lnTo>
                    <a:pt x="277" y="228"/>
                  </a:lnTo>
                  <a:lnTo>
                    <a:pt x="274" y="228"/>
                  </a:lnTo>
                  <a:lnTo>
                    <a:pt x="274" y="225"/>
                  </a:lnTo>
                  <a:lnTo>
                    <a:pt x="274" y="228"/>
                  </a:lnTo>
                  <a:lnTo>
                    <a:pt x="274" y="225"/>
                  </a:lnTo>
                  <a:lnTo>
                    <a:pt x="274" y="228"/>
                  </a:lnTo>
                  <a:lnTo>
                    <a:pt x="274" y="225"/>
                  </a:lnTo>
                  <a:lnTo>
                    <a:pt x="274" y="228"/>
                  </a:lnTo>
                  <a:lnTo>
                    <a:pt x="272" y="225"/>
                  </a:lnTo>
                  <a:lnTo>
                    <a:pt x="272" y="228"/>
                  </a:lnTo>
                  <a:lnTo>
                    <a:pt x="269" y="228"/>
                  </a:lnTo>
                  <a:lnTo>
                    <a:pt x="266" y="228"/>
                  </a:lnTo>
                  <a:lnTo>
                    <a:pt x="266" y="225"/>
                  </a:lnTo>
                  <a:lnTo>
                    <a:pt x="266" y="228"/>
                  </a:lnTo>
                  <a:lnTo>
                    <a:pt x="264" y="228"/>
                  </a:lnTo>
                  <a:lnTo>
                    <a:pt x="261" y="228"/>
                  </a:lnTo>
                  <a:lnTo>
                    <a:pt x="259" y="228"/>
                  </a:lnTo>
                  <a:lnTo>
                    <a:pt x="256" y="228"/>
                  </a:lnTo>
                  <a:lnTo>
                    <a:pt x="254" y="228"/>
                  </a:lnTo>
                  <a:lnTo>
                    <a:pt x="251" y="228"/>
                  </a:lnTo>
                  <a:lnTo>
                    <a:pt x="251" y="225"/>
                  </a:lnTo>
                  <a:lnTo>
                    <a:pt x="254" y="225"/>
                  </a:lnTo>
                  <a:lnTo>
                    <a:pt x="251" y="225"/>
                  </a:lnTo>
                  <a:lnTo>
                    <a:pt x="249" y="225"/>
                  </a:lnTo>
                  <a:lnTo>
                    <a:pt x="246" y="225"/>
                  </a:lnTo>
                  <a:lnTo>
                    <a:pt x="244" y="225"/>
                  </a:lnTo>
                  <a:lnTo>
                    <a:pt x="241" y="225"/>
                  </a:lnTo>
                  <a:lnTo>
                    <a:pt x="241" y="228"/>
                  </a:lnTo>
                  <a:lnTo>
                    <a:pt x="241" y="225"/>
                  </a:lnTo>
                  <a:lnTo>
                    <a:pt x="241" y="228"/>
                  </a:lnTo>
                  <a:lnTo>
                    <a:pt x="239" y="228"/>
                  </a:lnTo>
                  <a:lnTo>
                    <a:pt x="236" y="228"/>
                  </a:lnTo>
                  <a:lnTo>
                    <a:pt x="236" y="230"/>
                  </a:lnTo>
                  <a:lnTo>
                    <a:pt x="233" y="230"/>
                  </a:lnTo>
                  <a:lnTo>
                    <a:pt x="231" y="230"/>
                  </a:lnTo>
                  <a:lnTo>
                    <a:pt x="231" y="233"/>
                  </a:lnTo>
                  <a:lnTo>
                    <a:pt x="228" y="233"/>
                  </a:lnTo>
                  <a:lnTo>
                    <a:pt x="226" y="233"/>
                  </a:lnTo>
                  <a:lnTo>
                    <a:pt x="223" y="233"/>
                  </a:lnTo>
                  <a:lnTo>
                    <a:pt x="221" y="233"/>
                  </a:lnTo>
                  <a:lnTo>
                    <a:pt x="221" y="236"/>
                  </a:lnTo>
                  <a:lnTo>
                    <a:pt x="218" y="236"/>
                  </a:lnTo>
                  <a:lnTo>
                    <a:pt x="218" y="233"/>
                  </a:lnTo>
                  <a:lnTo>
                    <a:pt x="216" y="233"/>
                  </a:lnTo>
                  <a:lnTo>
                    <a:pt x="213" y="233"/>
                  </a:lnTo>
                  <a:lnTo>
                    <a:pt x="213" y="230"/>
                  </a:lnTo>
                  <a:lnTo>
                    <a:pt x="211" y="230"/>
                  </a:lnTo>
                  <a:lnTo>
                    <a:pt x="211" y="228"/>
                  </a:lnTo>
                  <a:lnTo>
                    <a:pt x="208" y="228"/>
                  </a:lnTo>
                  <a:lnTo>
                    <a:pt x="208" y="225"/>
                  </a:lnTo>
                  <a:lnTo>
                    <a:pt x="201" y="230"/>
                  </a:lnTo>
                  <a:lnTo>
                    <a:pt x="201" y="213"/>
                  </a:lnTo>
                  <a:lnTo>
                    <a:pt x="201" y="192"/>
                  </a:lnTo>
                  <a:lnTo>
                    <a:pt x="201" y="175"/>
                  </a:lnTo>
                  <a:lnTo>
                    <a:pt x="201" y="159"/>
                  </a:lnTo>
                  <a:lnTo>
                    <a:pt x="203" y="159"/>
                  </a:lnTo>
                  <a:lnTo>
                    <a:pt x="203" y="157"/>
                  </a:lnTo>
                  <a:lnTo>
                    <a:pt x="206" y="157"/>
                  </a:lnTo>
                  <a:lnTo>
                    <a:pt x="206" y="159"/>
                  </a:lnTo>
                  <a:lnTo>
                    <a:pt x="206" y="157"/>
                  </a:lnTo>
                  <a:lnTo>
                    <a:pt x="208" y="157"/>
                  </a:lnTo>
                  <a:lnTo>
                    <a:pt x="208" y="154"/>
                  </a:lnTo>
                  <a:lnTo>
                    <a:pt x="206" y="154"/>
                  </a:lnTo>
                  <a:lnTo>
                    <a:pt x="208" y="154"/>
                  </a:lnTo>
                  <a:lnTo>
                    <a:pt x="206" y="152"/>
                  </a:lnTo>
                  <a:lnTo>
                    <a:pt x="206" y="149"/>
                  </a:lnTo>
                  <a:lnTo>
                    <a:pt x="203" y="149"/>
                  </a:lnTo>
                  <a:lnTo>
                    <a:pt x="203" y="147"/>
                  </a:lnTo>
                  <a:lnTo>
                    <a:pt x="203" y="144"/>
                  </a:lnTo>
                  <a:lnTo>
                    <a:pt x="206" y="144"/>
                  </a:lnTo>
                  <a:lnTo>
                    <a:pt x="206" y="147"/>
                  </a:lnTo>
                  <a:lnTo>
                    <a:pt x="206" y="144"/>
                  </a:lnTo>
                  <a:lnTo>
                    <a:pt x="206" y="142"/>
                  </a:lnTo>
                  <a:lnTo>
                    <a:pt x="208" y="142"/>
                  </a:lnTo>
                  <a:lnTo>
                    <a:pt x="208" y="139"/>
                  </a:lnTo>
                  <a:lnTo>
                    <a:pt x="208" y="137"/>
                  </a:lnTo>
                  <a:lnTo>
                    <a:pt x="206" y="137"/>
                  </a:lnTo>
                  <a:lnTo>
                    <a:pt x="203" y="137"/>
                  </a:lnTo>
                  <a:lnTo>
                    <a:pt x="203" y="139"/>
                  </a:lnTo>
                  <a:lnTo>
                    <a:pt x="203" y="137"/>
                  </a:lnTo>
                  <a:lnTo>
                    <a:pt x="203" y="139"/>
                  </a:lnTo>
                  <a:lnTo>
                    <a:pt x="201" y="139"/>
                  </a:lnTo>
                  <a:lnTo>
                    <a:pt x="201" y="142"/>
                  </a:lnTo>
                  <a:lnTo>
                    <a:pt x="198" y="142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44"/>
                  </a:lnTo>
                  <a:lnTo>
                    <a:pt x="195" y="144"/>
                  </a:lnTo>
                  <a:lnTo>
                    <a:pt x="193" y="144"/>
                  </a:lnTo>
                  <a:lnTo>
                    <a:pt x="193" y="147"/>
                  </a:lnTo>
                  <a:lnTo>
                    <a:pt x="193" y="149"/>
                  </a:lnTo>
                  <a:lnTo>
                    <a:pt x="190" y="149"/>
                  </a:lnTo>
                  <a:lnTo>
                    <a:pt x="188" y="149"/>
                  </a:lnTo>
                  <a:lnTo>
                    <a:pt x="188" y="152"/>
                  </a:lnTo>
                  <a:lnTo>
                    <a:pt x="185" y="152"/>
                  </a:lnTo>
                  <a:lnTo>
                    <a:pt x="185" y="154"/>
                  </a:lnTo>
                  <a:lnTo>
                    <a:pt x="183" y="154"/>
                  </a:lnTo>
                  <a:lnTo>
                    <a:pt x="180" y="157"/>
                  </a:lnTo>
                  <a:lnTo>
                    <a:pt x="180" y="159"/>
                  </a:lnTo>
                  <a:lnTo>
                    <a:pt x="178" y="159"/>
                  </a:lnTo>
                  <a:lnTo>
                    <a:pt x="175" y="159"/>
                  </a:lnTo>
                  <a:lnTo>
                    <a:pt x="173" y="159"/>
                  </a:lnTo>
                  <a:lnTo>
                    <a:pt x="173" y="162"/>
                  </a:lnTo>
                  <a:lnTo>
                    <a:pt x="170" y="162"/>
                  </a:lnTo>
                  <a:lnTo>
                    <a:pt x="170" y="165"/>
                  </a:lnTo>
                  <a:lnTo>
                    <a:pt x="168" y="165"/>
                  </a:lnTo>
                  <a:lnTo>
                    <a:pt x="168" y="167"/>
                  </a:lnTo>
                  <a:lnTo>
                    <a:pt x="168" y="170"/>
                  </a:lnTo>
                  <a:lnTo>
                    <a:pt x="165" y="170"/>
                  </a:lnTo>
                  <a:lnTo>
                    <a:pt x="162" y="170"/>
                  </a:lnTo>
                  <a:lnTo>
                    <a:pt x="160" y="170"/>
                  </a:lnTo>
                  <a:lnTo>
                    <a:pt x="157" y="170"/>
                  </a:lnTo>
                  <a:lnTo>
                    <a:pt x="157" y="172"/>
                  </a:lnTo>
                  <a:lnTo>
                    <a:pt x="130" y="172"/>
                  </a:lnTo>
                  <a:lnTo>
                    <a:pt x="119" y="172"/>
                  </a:lnTo>
                  <a:lnTo>
                    <a:pt x="109" y="172"/>
                  </a:lnTo>
                  <a:lnTo>
                    <a:pt x="109" y="170"/>
                  </a:lnTo>
                  <a:lnTo>
                    <a:pt x="109" y="167"/>
                  </a:lnTo>
                  <a:lnTo>
                    <a:pt x="109" y="165"/>
                  </a:lnTo>
                  <a:lnTo>
                    <a:pt x="112" y="165"/>
                  </a:lnTo>
                  <a:lnTo>
                    <a:pt x="112" y="162"/>
                  </a:lnTo>
                  <a:lnTo>
                    <a:pt x="109" y="162"/>
                  </a:lnTo>
                  <a:lnTo>
                    <a:pt x="109" y="159"/>
                  </a:lnTo>
                  <a:lnTo>
                    <a:pt x="112" y="159"/>
                  </a:lnTo>
                  <a:lnTo>
                    <a:pt x="109" y="159"/>
                  </a:lnTo>
                  <a:lnTo>
                    <a:pt x="109" y="157"/>
                  </a:lnTo>
                  <a:lnTo>
                    <a:pt x="107" y="157"/>
                  </a:lnTo>
                  <a:lnTo>
                    <a:pt x="104" y="157"/>
                  </a:lnTo>
                  <a:lnTo>
                    <a:pt x="104" y="154"/>
                  </a:lnTo>
                  <a:lnTo>
                    <a:pt x="104" y="152"/>
                  </a:lnTo>
                  <a:lnTo>
                    <a:pt x="104" y="149"/>
                  </a:lnTo>
                  <a:lnTo>
                    <a:pt x="104" y="147"/>
                  </a:lnTo>
                  <a:lnTo>
                    <a:pt x="104" y="149"/>
                  </a:lnTo>
                  <a:lnTo>
                    <a:pt x="104" y="147"/>
                  </a:lnTo>
                  <a:lnTo>
                    <a:pt x="102" y="147"/>
                  </a:lnTo>
                  <a:lnTo>
                    <a:pt x="102" y="144"/>
                  </a:lnTo>
                  <a:lnTo>
                    <a:pt x="99" y="144"/>
                  </a:lnTo>
                  <a:lnTo>
                    <a:pt x="99" y="142"/>
                  </a:lnTo>
                  <a:lnTo>
                    <a:pt x="97" y="142"/>
                  </a:lnTo>
                  <a:lnTo>
                    <a:pt x="97" y="139"/>
                  </a:lnTo>
                  <a:lnTo>
                    <a:pt x="94" y="139"/>
                  </a:lnTo>
                  <a:lnTo>
                    <a:pt x="91" y="139"/>
                  </a:lnTo>
                  <a:lnTo>
                    <a:pt x="89" y="139"/>
                  </a:lnTo>
                  <a:lnTo>
                    <a:pt x="89" y="142"/>
                  </a:lnTo>
                  <a:lnTo>
                    <a:pt x="89" y="139"/>
                  </a:lnTo>
                  <a:lnTo>
                    <a:pt x="86" y="139"/>
                  </a:lnTo>
                  <a:lnTo>
                    <a:pt x="84" y="139"/>
                  </a:lnTo>
                  <a:lnTo>
                    <a:pt x="81" y="139"/>
                  </a:lnTo>
                  <a:lnTo>
                    <a:pt x="81" y="137"/>
                  </a:lnTo>
                  <a:lnTo>
                    <a:pt x="81" y="139"/>
                  </a:lnTo>
                  <a:lnTo>
                    <a:pt x="81" y="137"/>
                  </a:lnTo>
                  <a:lnTo>
                    <a:pt x="81" y="139"/>
                  </a:lnTo>
                  <a:lnTo>
                    <a:pt x="79" y="137"/>
                  </a:lnTo>
                  <a:lnTo>
                    <a:pt x="76" y="137"/>
                  </a:lnTo>
                  <a:lnTo>
                    <a:pt x="48" y="137"/>
                  </a:lnTo>
                  <a:lnTo>
                    <a:pt x="48" y="134"/>
                  </a:lnTo>
                  <a:lnTo>
                    <a:pt x="51" y="132"/>
                  </a:lnTo>
                  <a:lnTo>
                    <a:pt x="53" y="129"/>
                  </a:lnTo>
                  <a:lnTo>
                    <a:pt x="53" y="126"/>
                  </a:lnTo>
                  <a:lnTo>
                    <a:pt x="56" y="126"/>
                  </a:lnTo>
                  <a:lnTo>
                    <a:pt x="56" y="124"/>
                  </a:lnTo>
                  <a:lnTo>
                    <a:pt x="59" y="126"/>
                  </a:lnTo>
                  <a:lnTo>
                    <a:pt x="59" y="124"/>
                  </a:lnTo>
                  <a:lnTo>
                    <a:pt x="61" y="124"/>
                  </a:lnTo>
                  <a:lnTo>
                    <a:pt x="59" y="121"/>
                  </a:lnTo>
                  <a:lnTo>
                    <a:pt x="61" y="121"/>
                  </a:lnTo>
                  <a:lnTo>
                    <a:pt x="64" y="119"/>
                  </a:lnTo>
                  <a:lnTo>
                    <a:pt x="64" y="116"/>
                  </a:lnTo>
                  <a:lnTo>
                    <a:pt x="64" y="114"/>
                  </a:lnTo>
                  <a:lnTo>
                    <a:pt x="64" y="111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61" y="106"/>
                  </a:lnTo>
                  <a:lnTo>
                    <a:pt x="59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1"/>
                  </a:lnTo>
                  <a:lnTo>
                    <a:pt x="53" y="101"/>
                  </a:lnTo>
                  <a:lnTo>
                    <a:pt x="53" y="99"/>
                  </a:lnTo>
                  <a:lnTo>
                    <a:pt x="51" y="96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6" y="93"/>
                  </a:lnTo>
                  <a:lnTo>
                    <a:pt x="43" y="91"/>
                  </a:lnTo>
                  <a:lnTo>
                    <a:pt x="43" y="88"/>
                  </a:lnTo>
                  <a:lnTo>
                    <a:pt x="41" y="88"/>
                  </a:lnTo>
                  <a:lnTo>
                    <a:pt x="41" y="86"/>
                  </a:lnTo>
                  <a:lnTo>
                    <a:pt x="41" y="83"/>
                  </a:lnTo>
                  <a:lnTo>
                    <a:pt x="41" y="81"/>
                  </a:lnTo>
                  <a:lnTo>
                    <a:pt x="38" y="81"/>
                  </a:lnTo>
                  <a:lnTo>
                    <a:pt x="38" y="78"/>
                  </a:lnTo>
                  <a:lnTo>
                    <a:pt x="38" y="81"/>
                  </a:lnTo>
                  <a:lnTo>
                    <a:pt x="38" y="78"/>
                  </a:lnTo>
                  <a:lnTo>
                    <a:pt x="38" y="81"/>
                  </a:lnTo>
                  <a:lnTo>
                    <a:pt x="36" y="81"/>
                  </a:lnTo>
                  <a:lnTo>
                    <a:pt x="36" y="78"/>
                  </a:lnTo>
                  <a:lnTo>
                    <a:pt x="36" y="76"/>
                  </a:lnTo>
                  <a:lnTo>
                    <a:pt x="33" y="76"/>
                  </a:lnTo>
                  <a:lnTo>
                    <a:pt x="31" y="76"/>
                  </a:lnTo>
                  <a:lnTo>
                    <a:pt x="31" y="73"/>
                  </a:lnTo>
                  <a:lnTo>
                    <a:pt x="28" y="73"/>
                  </a:lnTo>
                  <a:lnTo>
                    <a:pt x="28" y="71"/>
                  </a:lnTo>
                  <a:lnTo>
                    <a:pt x="28" y="68"/>
                  </a:lnTo>
                  <a:lnTo>
                    <a:pt x="28" y="66"/>
                  </a:lnTo>
                  <a:lnTo>
                    <a:pt x="26" y="66"/>
                  </a:lnTo>
                  <a:lnTo>
                    <a:pt x="26" y="63"/>
                  </a:lnTo>
                  <a:lnTo>
                    <a:pt x="26" y="61"/>
                  </a:lnTo>
                  <a:lnTo>
                    <a:pt x="26" y="58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3" y="53"/>
                  </a:lnTo>
                  <a:lnTo>
                    <a:pt x="20" y="53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15" y="50"/>
                  </a:lnTo>
                  <a:lnTo>
                    <a:pt x="15" y="48"/>
                  </a:lnTo>
                  <a:lnTo>
                    <a:pt x="15" y="45"/>
                  </a:lnTo>
                  <a:lnTo>
                    <a:pt x="13" y="45"/>
                  </a:lnTo>
                  <a:lnTo>
                    <a:pt x="15" y="45"/>
                  </a:lnTo>
                  <a:lnTo>
                    <a:pt x="15" y="43"/>
                  </a:lnTo>
                  <a:lnTo>
                    <a:pt x="15" y="45"/>
                  </a:lnTo>
                  <a:lnTo>
                    <a:pt x="18" y="45"/>
                  </a:lnTo>
                  <a:lnTo>
                    <a:pt x="18" y="43"/>
                  </a:lnTo>
                  <a:lnTo>
                    <a:pt x="20" y="43"/>
                  </a:lnTo>
                  <a:lnTo>
                    <a:pt x="18" y="43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0" y="38"/>
                  </a:lnTo>
                  <a:lnTo>
                    <a:pt x="18" y="38"/>
                  </a:lnTo>
                  <a:lnTo>
                    <a:pt x="15" y="38"/>
                  </a:lnTo>
                  <a:lnTo>
                    <a:pt x="15" y="35"/>
                  </a:lnTo>
                  <a:lnTo>
                    <a:pt x="13" y="35"/>
                  </a:lnTo>
                  <a:lnTo>
                    <a:pt x="10" y="35"/>
                  </a:lnTo>
                  <a:lnTo>
                    <a:pt x="10" y="33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3" y="28"/>
                  </a:lnTo>
                  <a:lnTo>
                    <a:pt x="3" y="25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5" y="20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5" y="15"/>
                  </a:lnTo>
                  <a:lnTo>
                    <a:pt x="8" y="15"/>
                  </a:lnTo>
                  <a:lnTo>
                    <a:pt x="10" y="12"/>
                  </a:lnTo>
                  <a:lnTo>
                    <a:pt x="13" y="12"/>
                  </a:lnTo>
                  <a:lnTo>
                    <a:pt x="15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7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  <p:sp>
          <p:nvSpPr>
            <p:cNvPr id="303" name="Freeform 187"/>
            <p:cNvSpPr>
              <a:spLocks noEditPoints="1"/>
            </p:cNvSpPr>
            <p:nvPr/>
          </p:nvSpPr>
          <p:spPr bwMode="auto">
            <a:xfrm>
              <a:off x="6228124" y="1946460"/>
              <a:ext cx="394717" cy="448842"/>
            </a:xfrm>
            <a:custGeom>
              <a:avLst/>
              <a:gdLst>
                <a:gd name="T0" fmla="*/ 53 w 299"/>
                <a:gd name="T1" fmla="*/ 132 h 340"/>
                <a:gd name="T2" fmla="*/ 68 w 299"/>
                <a:gd name="T3" fmla="*/ 126 h 340"/>
                <a:gd name="T4" fmla="*/ 83 w 299"/>
                <a:gd name="T5" fmla="*/ 132 h 340"/>
                <a:gd name="T6" fmla="*/ 99 w 299"/>
                <a:gd name="T7" fmla="*/ 129 h 340"/>
                <a:gd name="T8" fmla="*/ 116 w 299"/>
                <a:gd name="T9" fmla="*/ 137 h 340"/>
                <a:gd name="T10" fmla="*/ 132 w 299"/>
                <a:gd name="T11" fmla="*/ 121 h 340"/>
                <a:gd name="T12" fmla="*/ 139 w 299"/>
                <a:gd name="T13" fmla="*/ 109 h 340"/>
                <a:gd name="T14" fmla="*/ 147 w 299"/>
                <a:gd name="T15" fmla="*/ 91 h 340"/>
                <a:gd name="T16" fmla="*/ 157 w 299"/>
                <a:gd name="T17" fmla="*/ 71 h 340"/>
                <a:gd name="T18" fmla="*/ 172 w 299"/>
                <a:gd name="T19" fmla="*/ 45 h 340"/>
                <a:gd name="T20" fmla="*/ 190 w 299"/>
                <a:gd name="T21" fmla="*/ 28 h 340"/>
                <a:gd name="T22" fmla="*/ 198 w 299"/>
                <a:gd name="T23" fmla="*/ 2 h 340"/>
                <a:gd name="T24" fmla="*/ 218 w 299"/>
                <a:gd name="T25" fmla="*/ 17 h 340"/>
                <a:gd name="T26" fmla="*/ 228 w 299"/>
                <a:gd name="T27" fmla="*/ 33 h 340"/>
                <a:gd name="T28" fmla="*/ 225 w 299"/>
                <a:gd name="T29" fmla="*/ 58 h 340"/>
                <a:gd name="T30" fmla="*/ 233 w 299"/>
                <a:gd name="T31" fmla="*/ 86 h 340"/>
                <a:gd name="T32" fmla="*/ 241 w 299"/>
                <a:gd name="T33" fmla="*/ 111 h 340"/>
                <a:gd name="T34" fmla="*/ 251 w 299"/>
                <a:gd name="T35" fmla="*/ 137 h 340"/>
                <a:gd name="T36" fmla="*/ 261 w 299"/>
                <a:gd name="T37" fmla="*/ 149 h 340"/>
                <a:gd name="T38" fmla="*/ 284 w 299"/>
                <a:gd name="T39" fmla="*/ 157 h 340"/>
                <a:gd name="T40" fmla="*/ 299 w 299"/>
                <a:gd name="T41" fmla="*/ 177 h 340"/>
                <a:gd name="T42" fmla="*/ 291 w 299"/>
                <a:gd name="T43" fmla="*/ 203 h 340"/>
                <a:gd name="T44" fmla="*/ 274 w 299"/>
                <a:gd name="T45" fmla="*/ 213 h 340"/>
                <a:gd name="T46" fmla="*/ 274 w 299"/>
                <a:gd name="T47" fmla="*/ 218 h 340"/>
                <a:gd name="T48" fmla="*/ 266 w 299"/>
                <a:gd name="T49" fmla="*/ 225 h 340"/>
                <a:gd name="T50" fmla="*/ 253 w 299"/>
                <a:gd name="T51" fmla="*/ 246 h 340"/>
                <a:gd name="T52" fmla="*/ 246 w 299"/>
                <a:gd name="T53" fmla="*/ 253 h 340"/>
                <a:gd name="T54" fmla="*/ 230 w 299"/>
                <a:gd name="T55" fmla="*/ 258 h 340"/>
                <a:gd name="T56" fmla="*/ 215 w 299"/>
                <a:gd name="T57" fmla="*/ 274 h 340"/>
                <a:gd name="T58" fmla="*/ 208 w 299"/>
                <a:gd name="T59" fmla="*/ 286 h 340"/>
                <a:gd name="T60" fmla="*/ 200 w 299"/>
                <a:gd name="T61" fmla="*/ 294 h 340"/>
                <a:gd name="T62" fmla="*/ 198 w 299"/>
                <a:gd name="T63" fmla="*/ 299 h 340"/>
                <a:gd name="T64" fmla="*/ 190 w 299"/>
                <a:gd name="T65" fmla="*/ 319 h 340"/>
                <a:gd name="T66" fmla="*/ 177 w 299"/>
                <a:gd name="T67" fmla="*/ 332 h 340"/>
                <a:gd name="T68" fmla="*/ 167 w 299"/>
                <a:gd name="T69" fmla="*/ 337 h 340"/>
                <a:gd name="T70" fmla="*/ 147 w 299"/>
                <a:gd name="T71" fmla="*/ 327 h 340"/>
                <a:gd name="T72" fmla="*/ 142 w 299"/>
                <a:gd name="T73" fmla="*/ 309 h 340"/>
                <a:gd name="T74" fmla="*/ 129 w 299"/>
                <a:gd name="T75" fmla="*/ 294 h 340"/>
                <a:gd name="T76" fmla="*/ 121 w 299"/>
                <a:gd name="T77" fmla="*/ 276 h 340"/>
                <a:gd name="T78" fmla="*/ 109 w 299"/>
                <a:gd name="T79" fmla="*/ 253 h 340"/>
                <a:gd name="T80" fmla="*/ 104 w 299"/>
                <a:gd name="T81" fmla="*/ 236 h 340"/>
                <a:gd name="T82" fmla="*/ 101 w 299"/>
                <a:gd name="T83" fmla="*/ 218 h 340"/>
                <a:gd name="T84" fmla="*/ 86 w 299"/>
                <a:gd name="T85" fmla="*/ 200 h 340"/>
                <a:gd name="T86" fmla="*/ 78 w 299"/>
                <a:gd name="T87" fmla="*/ 187 h 340"/>
                <a:gd name="T88" fmla="*/ 68 w 299"/>
                <a:gd name="T89" fmla="*/ 182 h 340"/>
                <a:gd name="T90" fmla="*/ 56 w 299"/>
                <a:gd name="T91" fmla="*/ 180 h 340"/>
                <a:gd name="T92" fmla="*/ 48 w 299"/>
                <a:gd name="T93" fmla="*/ 172 h 340"/>
                <a:gd name="T94" fmla="*/ 35 w 299"/>
                <a:gd name="T95" fmla="*/ 162 h 340"/>
                <a:gd name="T96" fmla="*/ 20 w 299"/>
                <a:gd name="T97" fmla="*/ 159 h 340"/>
                <a:gd name="T98" fmla="*/ 7 w 299"/>
                <a:gd name="T99" fmla="*/ 149 h 340"/>
                <a:gd name="T100" fmla="*/ 5 w 299"/>
                <a:gd name="T101" fmla="*/ 132 h 340"/>
                <a:gd name="T102" fmla="*/ 236 w 299"/>
                <a:gd name="T103" fmla="*/ 258 h 340"/>
                <a:gd name="T104" fmla="*/ 253 w 299"/>
                <a:gd name="T105" fmla="*/ 248 h 340"/>
                <a:gd name="T106" fmla="*/ 284 w 299"/>
                <a:gd name="T107" fmla="*/ 210 h 340"/>
                <a:gd name="T108" fmla="*/ 187 w 299"/>
                <a:gd name="T109" fmla="*/ 329 h 340"/>
                <a:gd name="T110" fmla="*/ 258 w 299"/>
                <a:gd name="T111" fmla="*/ 139 h 340"/>
                <a:gd name="T112" fmla="*/ 291 w 299"/>
                <a:gd name="T113" fmla="*/ 208 h 340"/>
                <a:gd name="T114" fmla="*/ 284 w 299"/>
                <a:gd name="T115" fmla="*/ 213 h 340"/>
                <a:gd name="T116" fmla="*/ 289 w 299"/>
                <a:gd name="T117" fmla="*/ 218 h 340"/>
                <a:gd name="T118" fmla="*/ 261 w 299"/>
                <a:gd name="T119" fmla="*/ 142 h 340"/>
                <a:gd name="T120" fmla="*/ 271 w 299"/>
                <a:gd name="T121" fmla="*/ 14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9" h="340">
                  <a:moveTo>
                    <a:pt x="0" y="121"/>
                  </a:moveTo>
                  <a:lnTo>
                    <a:pt x="0" y="119"/>
                  </a:lnTo>
                  <a:lnTo>
                    <a:pt x="5" y="119"/>
                  </a:lnTo>
                  <a:lnTo>
                    <a:pt x="7" y="119"/>
                  </a:lnTo>
                  <a:lnTo>
                    <a:pt x="12" y="119"/>
                  </a:lnTo>
                  <a:lnTo>
                    <a:pt x="12" y="121"/>
                  </a:lnTo>
                  <a:lnTo>
                    <a:pt x="12" y="124"/>
                  </a:lnTo>
                  <a:lnTo>
                    <a:pt x="12" y="126"/>
                  </a:lnTo>
                  <a:lnTo>
                    <a:pt x="17" y="126"/>
                  </a:lnTo>
                  <a:lnTo>
                    <a:pt x="28" y="134"/>
                  </a:lnTo>
                  <a:lnTo>
                    <a:pt x="40" y="134"/>
                  </a:lnTo>
                  <a:lnTo>
                    <a:pt x="53" y="132"/>
                  </a:lnTo>
                  <a:lnTo>
                    <a:pt x="56" y="132"/>
                  </a:lnTo>
                  <a:lnTo>
                    <a:pt x="56" y="129"/>
                  </a:lnTo>
                  <a:lnTo>
                    <a:pt x="58" y="129"/>
                  </a:lnTo>
                  <a:lnTo>
                    <a:pt x="61" y="129"/>
                  </a:lnTo>
                  <a:lnTo>
                    <a:pt x="58" y="129"/>
                  </a:lnTo>
                  <a:lnTo>
                    <a:pt x="58" y="126"/>
                  </a:lnTo>
                  <a:lnTo>
                    <a:pt x="61" y="126"/>
                  </a:lnTo>
                  <a:lnTo>
                    <a:pt x="63" y="126"/>
                  </a:lnTo>
                  <a:lnTo>
                    <a:pt x="63" y="124"/>
                  </a:lnTo>
                  <a:lnTo>
                    <a:pt x="66" y="124"/>
                  </a:lnTo>
                  <a:lnTo>
                    <a:pt x="68" y="124"/>
                  </a:lnTo>
                  <a:lnTo>
                    <a:pt x="68" y="126"/>
                  </a:lnTo>
                  <a:lnTo>
                    <a:pt x="71" y="126"/>
                  </a:lnTo>
                  <a:lnTo>
                    <a:pt x="71" y="129"/>
                  </a:lnTo>
                  <a:lnTo>
                    <a:pt x="73" y="129"/>
                  </a:lnTo>
                  <a:lnTo>
                    <a:pt x="76" y="129"/>
                  </a:lnTo>
                  <a:lnTo>
                    <a:pt x="78" y="129"/>
                  </a:lnTo>
                  <a:lnTo>
                    <a:pt x="78" y="132"/>
                  </a:lnTo>
                  <a:lnTo>
                    <a:pt x="81" y="132"/>
                  </a:lnTo>
                  <a:lnTo>
                    <a:pt x="81" y="129"/>
                  </a:lnTo>
                  <a:lnTo>
                    <a:pt x="81" y="132"/>
                  </a:lnTo>
                  <a:lnTo>
                    <a:pt x="83" y="132"/>
                  </a:lnTo>
                  <a:lnTo>
                    <a:pt x="83" y="129"/>
                  </a:lnTo>
                  <a:lnTo>
                    <a:pt x="83" y="132"/>
                  </a:lnTo>
                  <a:lnTo>
                    <a:pt x="86" y="132"/>
                  </a:lnTo>
                  <a:lnTo>
                    <a:pt x="86" y="129"/>
                  </a:lnTo>
                  <a:lnTo>
                    <a:pt x="83" y="129"/>
                  </a:lnTo>
                  <a:lnTo>
                    <a:pt x="86" y="129"/>
                  </a:lnTo>
                  <a:lnTo>
                    <a:pt x="88" y="129"/>
                  </a:lnTo>
                  <a:lnTo>
                    <a:pt x="88" y="126"/>
                  </a:lnTo>
                  <a:lnTo>
                    <a:pt x="91" y="126"/>
                  </a:lnTo>
                  <a:lnTo>
                    <a:pt x="91" y="124"/>
                  </a:lnTo>
                  <a:lnTo>
                    <a:pt x="94" y="126"/>
                  </a:lnTo>
                  <a:lnTo>
                    <a:pt x="96" y="126"/>
                  </a:lnTo>
                  <a:lnTo>
                    <a:pt x="96" y="129"/>
                  </a:lnTo>
                  <a:lnTo>
                    <a:pt x="99" y="129"/>
                  </a:lnTo>
                  <a:lnTo>
                    <a:pt x="99" y="132"/>
                  </a:lnTo>
                  <a:lnTo>
                    <a:pt x="96" y="132"/>
                  </a:lnTo>
                  <a:lnTo>
                    <a:pt x="96" y="134"/>
                  </a:lnTo>
                  <a:lnTo>
                    <a:pt x="99" y="134"/>
                  </a:lnTo>
                  <a:lnTo>
                    <a:pt x="101" y="134"/>
                  </a:lnTo>
                  <a:lnTo>
                    <a:pt x="104" y="134"/>
                  </a:lnTo>
                  <a:lnTo>
                    <a:pt x="106" y="134"/>
                  </a:lnTo>
                  <a:lnTo>
                    <a:pt x="109" y="134"/>
                  </a:lnTo>
                  <a:lnTo>
                    <a:pt x="109" y="137"/>
                  </a:lnTo>
                  <a:lnTo>
                    <a:pt x="111" y="137"/>
                  </a:lnTo>
                  <a:lnTo>
                    <a:pt x="114" y="137"/>
                  </a:lnTo>
                  <a:lnTo>
                    <a:pt x="116" y="137"/>
                  </a:lnTo>
                  <a:lnTo>
                    <a:pt x="116" y="134"/>
                  </a:lnTo>
                  <a:lnTo>
                    <a:pt x="119" y="134"/>
                  </a:lnTo>
                  <a:lnTo>
                    <a:pt x="119" y="132"/>
                  </a:lnTo>
                  <a:lnTo>
                    <a:pt x="121" y="132"/>
                  </a:lnTo>
                  <a:lnTo>
                    <a:pt x="121" y="129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7" y="126"/>
                  </a:lnTo>
                  <a:lnTo>
                    <a:pt x="129" y="126"/>
                  </a:lnTo>
                  <a:lnTo>
                    <a:pt x="129" y="124"/>
                  </a:lnTo>
                  <a:lnTo>
                    <a:pt x="132" y="124"/>
                  </a:lnTo>
                  <a:lnTo>
                    <a:pt x="132" y="121"/>
                  </a:lnTo>
                  <a:lnTo>
                    <a:pt x="134" y="121"/>
                  </a:lnTo>
                  <a:lnTo>
                    <a:pt x="134" y="119"/>
                  </a:lnTo>
                  <a:lnTo>
                    <a:pt x="137" y="119"/>
                  </a:lnTo>
                  <a:lnTo>
                    <a:pt x="134" y="119"/>
                  </a:lnTo>
                  <a:lnTo>
                    <a:pt x="137" y="119"/>
                  </a:lnTo>
                  <a:lnTo>
                    <a:pt x="137" y="116"/>
                  </a:lnTo>
                  <a:lnTo>
                    <a:pt x="139" y="116"/>
                  </a:lnTo>
                  <a:lnTo>
                    <a:pt x="139" y="114"/>
                  </a:lnTo>
                  <a:lnTo>
                    <a:pt x="139" y="111"/>
                  </a:lnTo>
                  <a:lnTo>
                    <a:pt x="139" y="109"/>
                  </a:lnTo>
                  <a:lnTo>
                    <a:pt x="139" y="106"/>
                  </a:lnTo>
                  <a:lnTo>
                    <a:pt x="139" y="109"/>
                  </a:lnTo>
                  <a:lnTo>
                    <a:pt x="139" y="106"/>
                  </a:lnTo>
                  <a:lnTo>
                    <a:pt x="142" y="106"/>
                  </a:lnTo>
                  <a:lnTo>
                    <a:pt x="142" y="104"/>
                  </a:lnTo>
                  <a:lnTo>
                    <a:pt x="142" y="101"/>
                  </a:lnTo>
                  <a:lnTo>
                    <a:pt x="144" y="101"/>
                  </a:lnTo>
                  <a:lnTo>
                    <a:pt x="144" y="99"/>
                  </a:lnTo>
                  <a:lnTo>
                    <a:pt x="144" y="96"/>
                  </a:lnTo>
                  <a:lnTo>
                    <a:pt x="147" y="96"/>
                  </a:lnTo>
                  <a:lnTo>
                    <a:pt x="147" y="94"/>
                  </a:lnTo>
                  <a:lnTo>
                    <a:pt x="149" y="94"/>
                  </a:lnTo>
                  <a:lnTo>
                    <a:pt x="149" y="91"/>
                  </a:lnTo>
                  <a:lnTo>
                    <a:pt x="147" y="91"/>
                  </a:lnTo>
                  <a:lnTo>
                    <a:pt x="149" y="91"/>
                  </a:lnTo>
                  <a:lnTo>
                    <a:pt x="149" y="88"/>
                  </a:lnTo>
                  <a:lnTo>
                    <a:pt x="149" y="86"/>
                  </a:lnTo>
                  <a:lnTo>
                    <a:pt x="152" y="83"/>
                  </a:lnTo>
                  <a:lnTo>
                    <a:pt x="152" y="81"/>
                  </a:lnTo>
                  <a:lnTo>
                    <a:pt x="152" y="78"/>
                  </a:lnTo>
                  <a:lnTo>
                    <a:pt x="152" y="76"/>
                  </a:lnTo>
                  <a:lnTo>
                    <a:pt x="154" y="76"/>
                  </a:lnTo>
                  <a:lnTo>
                    <a:pt x="154" y="73"/>
                  </a:lnTo>
                  <a:lnTo>
                    <a:pt x="157" y="71"/>
                  </a:lnTo>
                  <a:lnTo>
                    <a:pt x="157" y="73"/>
                  </a:lnTo>
                  <a:lnTo>
                    <a:pt x="157" y="71"/>
                  </a:lnTo>
                  <a:lnTo>
                    <a:pt x="159" y="71"/>
                  </a:lnTo>
                  <a:lnTo>
                    <a:pt x="159" y="68"/>
                  </a:lnTo>
                  <a:lnTo>
                    <a:pt x="162" y="66"/>
                  </a:lnTo>
                  <a:lnTo>
                    <a:pt x="162" y="63"/>
                  </a:lnTo>
                  <a:lnTo>
                    <a:pt x="165" y="61"/>
                  </a:lnTo>
                  <a:lnTo>
                    <a:pt x="167" y="58"/>
                  </a:lnTo>
                  <a:lnTo>
                    <a:pt x="167" y="55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2" y="50"/>
                  </a:lnTo>
                  <a:lnTo>
                    <a:pt x="172" y="48"/>
                  </a:lnTo>
                  <a:lnTo>
                    <a:pt x="172" y="45"/>
                  </a:lnTo>
                  <a:lnTo>
                    <a:pt x="175" y="43"/>
                  </a:lnTo>
                  <a:lnTo>
                    <a:pt x="177" y="43"/>
                  </a:lnTo>
                  <a:lnTo>
                    <a:pt x="177" y="40"/>
                  </a:lnTo>
                  <a:lnTo>
                    <a:pt x="177" y="38"/>
                  </a:lnTo>
                  <a:lnTo>
                    <a:pt x="180" y="38"/>
                  </a:lnTo>
                  <a:lnTo>
                    <a:pt x="180" y="35"/>
                  </a:lnTo>
                  <a:lnTo>
                    <a:pt x="182" y="35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8"/>
                  </a:lnTo>
                  <a:lnTo>
                    <a:pt x="187" y="28"/>
                  </a:lnTo>
                  <a:lnTo>
                    <a:pt x="190" y="28"/>
                  </a:lnTo>
                  <a:lnTo>
                    <a:pt x="190" y="25"/>
                  </a:lnTo>
                  <a:lnTo>
                    <a:pt x="192" y="25"/>
                  </a:lnTo>
                  <a:lnTo>
                    <a:pt x="192" y="22"/>
                  </a:lnTo>
                  <a:lnTo>
                    <a:pt x="195" y="20"/>
                  </a:lnTo>
                  <a:lnTo>
                    <a:pt x="195" y="17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8" y="12"/>
                  </a:lnTo>
                  <a:lnTo>
                    <a:pt x="198" y="10"/>
                  </a:lnTo>
                  <a:lnTo>
                    <a:pt x="198" y="7"/>
                  </a:lnTo>
                  <a:lnTo>
                    <a:pt x="198" y="5"/>
                  </a:lnTo>
                  <a:lnTo>
                    <a:pt x="198" y="2"/>
                  </a:lnTo>
                  <a:lnTo>
                    <a:pt x="200" y="2"/>
                  </a:lnTo>
                  <a:lnTo>
                    <a:pt x="200" y="0"/>
                  </a:lnTo>
                  <a:lnTo>
                    <a:pt x="203" y="2"/>
                  </a:lnTo>
                  <a:lnTo>
                    <a:pt x="205" y="5"/>
                  </a:lnTo>
                  <a:lnTo>
                    <a:pt x="208" y="7"/>
                  </a:lnTo>
                  <a:lnTo>
                    <a:pt x="210" y="10"/>
                  </a:lnTo>
                  <a:lnTo>
                    <a:pt x="213" y="10"/>
                  </a:lnTo>
                  <a:lnTo>
                    <a:pt x="213" y="12"/>
                  </a:lnTo>
                  <a:lnTo>
                    <a:pt x="215" y="12"/>
                  </a:lnTo>
                  <a:lnTo>
                    <a:pt x="215" y="15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20"/>
                  </a:lnTo>
                  <a:lnTo>
                    <a:pt x="220" y="20"/>
                  </a:lnTo>
                  <a:lnTo>
                    <a:pt x="220" y="22"/>
                  </a:lnTo>
                  <a:lnTo>
                    <a:pt x="220" y="25"/>
                  </a:lnTo>
                  <a:lnTo>
                    <a:pt x="220" y="28"/>
                  </a:lnTo>
                  <a:lnTo>
                    <a:pt x="220" y="30"/>
                  </a:lnTo>
                  <a:lnTo>
                    <a:pt x="220" y="33"/>
                  </a:lnTo>
                  <a:lnTo>
                    <a:pt x="220" y="35"/>
                  </a:lnTo>
                  <a:lnTo>
                    <a:pt x="223" y="35"/>
                  </a:lnTo>
                  <a:lnTo>
                    <a:pt x="223" y="33"/>
                  </a:lnTo>
                  <a:lnTo>
                    <a:pt x="225" y="33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8"/>
                  </a:lnTo>
                  <a:lnTo>
                    <a:pt x="225" y="38"/>
                  </a:lnTo>
                  <a:lnTo>
                    <a:pt x="225" y="40"/>
                  </a:lnTo>
                  <a:lnTo>
                    <a:pt x="225" y="43"/>
                  </a:lnTo>
                  <a:lnTo>
                    <a:pt x="225" y="45"/>
                  </a:lnTo>
                  <a:lnTo>
                    <a:pt x="225" y="48"/>
                  </a:lnTo>
                  <a:lnTo>
                    <a:pt x="225" y="50"/>
                  </a:lnTo>
                  <a:lnTo>
                    <a:pt x="228" y="53"/>
                  </a:lnTo>
                  <a:lnTo>
                    <a:pt x="228" y="55"/>
                  </a:lnTo>
                  <a:lnTo>
                    <a:pt x="228" y="58"/>
                  </a:lnTo>
                  <a:lnTo>
                    <a:pt x="225" y="58"/>
                  </a:lnTo>
                  <a:lnTo>
                    <a:pt x="225" y="61"/>
                  </a:lnTo>
                  <a:lnTo>
                    <a:pt x="225" y="63"/>
                  </a:lnTo>
                  <a:lnTo>
                    <a:pt x="228" y="66"/>
                  </a:lnTo>
                  <a:lnTo>
                    <a:pt x="228" y="68"/>
                  </a:lnTo>
                  <a:lnTo>
                    <a:pt x="228" y="71"/>
                  </a:lnTo>
                  <a:lnTo>
                    <a:pt x="230" y="73"/>
                  </a:lnTo>
                  <a:lnTo>
                    <a:pt x="230" y="76"/>
                  </a:lnTo>
                  <a:lnTo>
                    <a:pt x="230" y="78"/>
                  </a:lnTo>
                  <a:lnTo>
                    <a:pt x="230" y="81"/>
                  </a:lnTo>
                  <a:lnTo>
                    <a:pt x="230" y="83"/>
                  </a:lnTo>
                  <a:lnTo>
                    <a:pt x="230" y="86"/>
                  </a:lnTo>
                  <a:lnTo>
                    <a:pt x="233" y="86"/>
                  </a:lnTo>
                  <a:lnTo>
                    <a:pt x="233" y="88"/>
                  </a:lnTo>
                  <a:lnTo>
                    <a:pt x="233" y="91"/>
                  </a:lnTo>
                  <a:lnTo>
                    <a:pt x="236" y="94"/>
                  </a:lnTo>
                  <a:lnTo>
                    <a:pt x="236" y="96"/>
                  </a:lnTo>
                  <a:lnTo>
                    <a:pt x="236" y="99"/>
                  </a:lnTo>
                  <a:lnTo>
                    <a:pt x="238" y="99"/>
                  </a:lnTo>
                  <a:lnTo>
                    <a:pt x="238" y="101"/>
                  </a:lnTo>
                  <a:lnTo>
                    <a:pt x="238" y="104"/>
                  </a:lnTo>
                  <a:lnTo>
                    <a:pt x="238" y="106"/>
                  </a:lnTo>
                  <a:lnTo>
                    <a:pt x="241" y="106"/>
                  </a:lnTo>
                  <a:lnTo>
                    <a:pt x="241" y="109"/>
                  </a:lnTo>
                  <a:lnTo>
                    <a:pt x="241" y="111"/>
                  </a:lnTo>
                  <a:lnTo>
                    <a:pt x="241" y="114"/>
                  </a:lnTo>
                  <a:lnTo>
                    <a:pt x="241" y="116"/>
                  </a:lnTo>
                  <a:lnTo>
                    <a:pt x="243" y="116"/>
                  </a:lnTo>
                  <a:lnTo>
                    <a:pt x="243" y="119"/>
                  </a:lnTo>
                  <a:lnTo>
                    <a:pt x="246" y="119"/>
                  </a:lnTo>
                  <a:lnTo>
                    <a:pt x="246" y="121"/>
                  </a:lnTo>
                  <a:lnTo>
                    <a:pt x="246" y="124"/>
                  </a:lnTo>
                  <a:lnTo>
                    <a:pt x="246" y="126"/>
                  </a:lnTo>
                  <a:lnTo>
                    <a:pt x="248" y="129"/>
                  </a:lnTo>
                  <a:lnTo>
                    <a:pt x="248" y="132"/>
                  </a:lnTo>
                  <a:lnTo>
                    <a:pt x="251" y="134"/>
                  </a:lnTo>
                  <a:lnTo>
                    <a:pt x="251" y="137"/>
                  </a:lnTo>
                  <a:lnTo>
                    <a:pt x="248" y="137"/>
                  </a:lnTo>
                  <a:lnTo>
                    <a:pt x="248" y="139"/>
                  </a:lnTo>
                  <a:lnTo>
                    <a:pt x="251" y="137"/>
                  </a:lnTo>
                  <a:lnTo>
                    <a:pt x="251" y="139"/>
                  </a:lnTo>
                  <a:lnTo>
                    <a:pt x="253" y="139"/>
                  </a:lnTo>
                  <a:lnTo>
                    <a:pt x="256" y="139"/>
                  </a:lnTo>
                  <a:lnTo>
                    <a:pt x="256" y="142"/>
                  </a:lnTo>
                  <a:lnTo>
                    <a:pt x="256" y="144"/>
                  </a:lnTo>
                  <a:lnTo>
                    <a:pt x="256" y="147"/>
                  </a:lnTo>
                  <a:lnTo>
                    <a:pt x="258" y="147"/>
                  </a:lnTo>
                  <a:lnTo>
                    <a:pt x="258" y="149"/>
                  </a:lnTo>
                  <a:lnTo>
                    <a:pt x="261" y="149"/>
                  </a:lnTo>
                  <a:lnTo>
                    <a:pt x="261" y="152"/>
                  </a:lnTo>
                  <a:lnTo>
                    <a:pt x="261" y="154"/>
                  </a:lnTo>
                  <a:lnTo>
                    <a:pt x="261" y="157"/>
                  </a:lnTo>
                  <a:lnTo>
                    <a:pt x="263" y="157"/>
                  </a:lnTo>
                  <a:lnTo>
                    <a:pt x="266" y="157"/>
                  </a:lnTo>
                  <a:lnTo>
                    <a:pt x="269" y="157"/>
                  </a:lnTo>
                  <a:lnTo>
                    <a:pt x="271" y="157"/>
                  </a:lnTo>
                  <a:lnTo>
                    <a:pt x="274" y="157"/>
                  </a:lnTo>
                  <a:lnTo>
                    <a:pt x="276" y="157"/>
                  </a:lnTo>
                  <a:lnTo>
                    <a:pt x="279" y="157"/>
                  </a:lnTo>
                  <a:lnTo>
                    <a:pt x="281" y="157"/>
                  </a:lnTo>
                  <a:lnTo>
                    <a:pt x="284" y="157"/>
                  </a:lnTo>
                  <a:lnTo>
                    <a:pt x="284" y="159"/>
                  </a:lnTo>
                  <a:lnTo>
                    <a:pt x="286" y="159"/>
                  </a:lnTo>
                  <a:lnTo>
                    <a:pt x="289" y="159"/>
                  </a:lnTo>
                  <a:lnTo>
                    <a:pt x="291" y="159"/>
                  </a:lnTo>
                  <a:lnTo>
                    <a:pt x="291" y="162"/>
                  </a:lnTo>
                  <a:lnTo>
                    <a:pt x="294" y="162"/>
                  </a:lnTo>
                  <a:lnTo>
                    <a:pt x="296" y="165"/>
                  </a:lnTo>
                  <a:lnTo>
                    <a:pt x="296" y="167"/>
                  </a:lnTo>
                  <a:lnTo>
                    <a:pt x="296" y="170"/>
                  </a:lnTo>
                  <a:lnTo>
                    <a:pt x="296" y="172"/>
                  </a:lnTo>
                  <a:lnTo>
                    <a:pt x="299" y="175"/>
                  </a:lnTo>
                  <a:lnTo>
                    <a:pt x="299" y="177"/>
                  </a:lnTo>
                  <a:lnTo>
                    <a:pt x="299" y="180"/>
                  </a:lnTo>
                  <a:lnTo>
                    <a:pt x="299" y="182"/>
                  </a:lnTo>
                  <a:lnTo>
                    <a:pt x="296" y="185"/>
                  </a:lnTo>
                  <a:lnTo>
                    <a:pt x="296" y="187"/>
                  </a:lnTo>
                  <a:lnTo>
                    <a:pt x="296" y="190"/>
                  </a:lnTo>
                  <a:lnTo>
                    <a:pt x="296" y="192"/>
                  </a:lnTo>
                  <a:lnTo>
                    <a:pt x="296" y="195"/>
                  </a:lnTo>
                  <a:lnTo>
                    <a:pt x="296" y="198"/>
                  </a:lnTo>
                  <a:lnTo>
                    <a:pt x="294" y="198"/>
                  </a:lnTo>
                  <a:lnTo>
                    <a:pt x="294" y="200"/>
                  </a:lnTo>
                  <a:lnTo>
                    <a:pt x="291" y="200"/>
                  </a:lnTo>
                  <a:lnTo>
                    <a:pt x="291" y="203"/>
                  </a:lnTo>
                  <a:lnTo>
                    <a:pt x="291" y="200"/>
                  </a:lnTo>
                  <a:lnTo>
                    <a:pt x="289" y="200"/>
                  </a:lnTo>
                  <a:lnTo>
                    <a:pt x="289" y="203"/>
                  </a:lnTo>
                  <a:lnTo>
                    <a:pt x="286" y="203"/>
                  </a:lnTo>
                  <a:lnTo>
                    <a:pt x="286" y="205"/>
                  </a:lnTo>
                  <a:lnTo>
                    <a:pt x="284" y="205"/>
                  </a:lnTo>
                  <a:lnTo>
                    <a:pt x="284" y="208"/>
                  </a:lnTo>
                  <a:lnTo>
                    <a:pt x="281" y="210"/>
                  </a:lnTo>
                  <a:lnTo>
                    <a:pt x="279" y="210"/>
                  </a:lnTo>
                  <a:lnTo>
                    <a:pt x="279" y="213"/>
                  </a:lnTo>
                  <a:lnTo>
                    <a:pt x="276" y="213"/>
                  </a:lnTo>
                  <a:lnTo>
                    <a:pt x="274" y="213"/>
                  </a:lnTo>
                  <a:lnTo>
                    <a:pt x="274" y="210"/>
                  </a:lnTo>
                  <a:lnTo>
                    <a:pt x="274" y="208"/>
                  </a:lnTo>
                  <a:lnTo>
                    <a:pt x="271" y="208"/>
                  </a:lnTo>
                  <a:lnTo>
                    <a:pt x="271" y="210"/>
                  </a:lnTo>
                  <a:lnTo>
                    <a:pt x="269" y="210"/>
                  </a:lnTo>
                  <a:lnTo>
                    <a:pt x="266" y="210"/>
                  </a:lnTo>
                  <a:lnTo>
                    <a:pt x="269" y="210"/>
                  </a:lnTo>
                  <a:lnTo>
                    <a:pt x="271" y="210"/>
                  </a:lnTo>
                  <a:lnTo>
                    <a:pt x="274" y="210"/>
                  </a:lnTo>
                  <a:lnTo>
                    <a:pt x="274" y="213"/>
                  </a:lnTo>
                  <a:lnTo>
                    <a:pt x="274" y="215"/>
                  </a:lnTo>
                  <a:lnTo>
                    <a:pt x="274" y="218"/>
                  </a:lnTo>
                  <a:lnTo>
                    <a:pt x="271" y="218"/>
                  </a:lnTo>
                  <a:lnTo>
                    <a:pt x="271" y="220"/>
                  </a:lnTo>
                  <a:lnTo>
                    <a:pt x="271" y="223"/>
                  </a:lnTo>
                  <a:lnTo>
                    <a:pt x="269" y="223"/>
                  </a:lnTo>
                  <a:lnTo>
                    <a:pt x="266" y="223"/>
                  </a:lnTo>
                  <a:lnTo>
                    <a:pt x="266" y="225"/>
                  </a:lnTo>
                  <a:lnTo>
                    <a:pt x="266" y="223"/>
                  </a:lnTo>
                  <a:lnTo>
                    <a:pt x="263" y="223"/>
                  </a:lnTo>
                  <a:lnTo>
                    <a:pt x="263" y="220"/>
                  </a:lnTo>
                  <a:lnTo>
                    <a:pt x="263" y="223"/>
                  </a:lnTo>
                  <a:lnTo>
                    <a:pt x="266" y="223"/>
                  </a:lnTo>
                  <a:lnTo>
                    <a:pt x="266" y="225"/>
                  </a:lnTo>
                  <a:lnTo>
                    <a:pt x="263" y="225"/>
                  </a:lnTo>
                  <a:lnTo>
                    <a:pt x="263" y="228"/>
                  </a:lnTo>
                  <a:lnTo>
                    <a:pt x="263" y="230"/>
                  </a:lnTo>
                  <a:lnTo>
                    <a:pt x="261" y="230"/>
                  </a:lnTo>
                  <a:lnTo>
                    <a:pt x="261" y="233"/>
                  </a:lnTo>
                  <a:lnTo>
                    <a:pt x="258" y="233"/>
                  </a:lnTo>
                  <a:lnTo>
                    <a:pt x="258" y="236"/>
                  </a:lnTo>
                  <a:lnTo>
                    <a:pt x="258" y="238"/>
                  </a:lnTo>
                  <a:lnTo>
                    <a:pt x="256" y="241"/>
                  </a:lnTo>
                  <a:lnTo>
                    <a:pt x="256" y="243"/>
                  </a:lnTo>
                  <a:lnTo>
                    <a:pt x="253" y="243"/>
                  </a:lnTo>
                  <a:lnTo>
                    <a:pt x="253" y="246"/>
                  </a:lnTo>
                  <a:lnTo>
                    <a:pt x="251" y="246"/>
                  </a:lnTo>
                  <a:lnTo>
                    <a:pt x="251" y="248"/>
                  </a:lnTo>
                  <a:lnTo>
                    <a:pt x="248" y="248"/>
                  </a:lnTo>
                  <a:lnTo>
                    <a:pt x="248" y="246"/>
                  </a:lnTo>
                  <a:lnTo>
                    <a:pt x="251" y="246"/>
                  </a:lnTo>
                  <a:lnTo>
                    <a:pt x="251" y="243"/>
                  </a:lnTo>
                  <a:lnTo>
                    <a:pt x="251" y="246"/>
                  </a:lnTo>
                  <a:lnTo>
                    <a:pt x="248" y="246"/>
                  </a:lnTo>
                  <a:lnTo>
                    <a:pt x="248" y="248"/>
                  </a:lnTo>
                  <a:lnTo>
                    <a:pt x="248" y="251"/>
                  </a:lnTo>
                  <a:lnTo>
                    <a:pt x="246" y="251"/>
                  </a:lnTo>
                  <a:lnTo>
                    <a:pt x="246" y="253"/>
                  </a:lnTo>
                  <a:lnTo>
                    <a:pt x="246" y="251"/>
                  </a:lnTo>
                  <a:lnTo>
                    <a:pt x="243" y="251"/>
                  </a:lnTo>
                  <a:lnTo>
                    <a:pt x="243" y="253"/>
                  </a:lnTo>
                  <a:lnTo>
                    <a:pt x="246" y="253"/>
                  </a:lnTo>
                  <a:lnTo>
                    <a:pt x="243" y="253"/>
                  </a:lnTo>
                  <a:lnTo>
                    <a:pt x="241" y="253"/>
                  </a:lnTo>
                  <a:lnTo>
                    <a:pt x="238" y="253"/>
                  </a:lnTo>
                  <a:lnTo>
                    <a:pt x="238" y="256"/>
                  </a:lnTo>
                  <a:lnTo>
                    <a:pt x="236" y="256"/>
                  </a:lnTo>
                  <a:lnTo>
                    <a:pt x="233" y="256"/>
                  </a:lnTo>
                  <a:lnTo>
                    <a:pt x="233" y="258"/>
                  </a:lnTo>
                  <a:lnTo>
                    <a:pt x="230" y="258"/>
                  </a:lnTo>
                  <a:lnTo>
                    <a:pt x="230" y="261"/>
                  </a:lnTo>
                  <a:lnTo>
                    <a:pt x="230" y="263"/>
                  </a:lnTo>
                  <a:lnTo>
                    <a:pt x="228" y="263"/>
                  </a:lnTo>
                  <a:lnTo>
                    <a:pt x="228" y="266"/>
                  </a:lnTo>
                  <a:lnTo>
                    <a:pt x="225" y="266"/>
                  </a:lnTo>
                  <a:lnTo>
                    <a:pt x="225" y="269"/>
                  </a:lnTo>
                  <a:lnTo>
                    <a:pt x="223" y="269"/>
                  </a:lnTo>
                  <a:lnTo>
                    <a:pt x="220" y="269"/>
                  </a:lnTo>
                  <a:lnTo>
                    <a:pt x="218" y="269"/>
                  </a:lnTo>
                  <a:lnTo>
                    <a:pt x="218" y="271"/>
                  </a:lnTo>
                  <a:lnTo>
                    <a:pt x="215" y="271"/>
                  </a:lnTo>
                  <a:lnTo>
                    <a:pt x="215" y="274"/>
                  </a:lnTo>
                  <a:lnTo>
                    <a:pt x="215" y="276"/>
                  </a:lnTo>
                  <a:lnTo>
                    <a:pt x="213" y="276"/>
                  </a:lnTo>
                  <a:lnTo>
                    <a:pt x="213" y="279"/>
                  </a:lnTo>
                  <a:lnTo>
                    <a:pt x="213" y="281"/>
                  </a:lnTo>
                  <a:lnTo>
                    <a:pt x="210" y="281"/>
                  </a:lnTo>
                  <a:lnTo>
                    <a:pt x="208" y="281"/>
                  </a:lnTo>
                  <a:lnTo>
                    <a:pt x="210" y="281"/>
                  </a:lnTo>
                  <a:lnTo>
                    <a:pt x="210" y="284"/>
                  </a:lnTo>
                  <a:lnTo>
                    <a:pt x="208" y="284"/>
                  </a:lnTo>
                  <a:lnTo>
                    <a:pt x="208" y="286"/>
                  </a:lnTo>
                  <a:lnTo>
                    <a:pt x="205" y="286"/>
                  </a:lnTo>
                  <a:lnTo>
                    <a:pt x="208" y="286"/>
                  </a:lnTo>
                  <a:lnTo>
                    <a:pt x="208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8" y="286"/>
                  </a:lnTo>
                  <a:lnTo>
                    <a:pt x="208" y="289"/>
                  </a:lnTo>
                  <a:lnTo>
                    <a:pt x="205" y="289"/>
                  </a:lnTo>
                  <a:lnTo>
                    <a:pt x="205" y="291"/>
                  </a:lnTo>
                  <a:lnTo>
                    <a:pt x="205" y="294"/>
                  </a:lnTo>
                  <a:lnTo>
                    <a:pt x="203" y="294"/>
                  </a:lnTo>
                  <a:lnTo>
                    <a:pt x="203" y="291"/>
                  </a:lnTo>
                  <a:lnTo>
                    <a:pt x="200" y="291"/>
                  </a:lnTo>
                  <a:lnTo>
                    <a:pt x="200" y="294"/>
                  </a:lnTo>
                  <a:lnTo>
                    <a:pt x="203" y="291"/>
                  </a:lnTo>
                  <a:lnTo>
                    <a:pt x="203" y="294"/>
                  </a:lnTo>
                  <a:lnTo>
                    <a:pt x="205" y="294"/>
                  </a:lnTo>
                  <a:lnTo>
                    <a:pt x="205" y="291"/>
                  </a:lnTo>
                  <a:lnTo>
                    <a:pt x="205" y="294"/>
                  </a:lnTo>
                  <a:lnTo>
                    <a:pt x="203" y="294"/>
                  </a:lnTo>
                  <a:lnTo>
                    <a:pt x="203" y="296"/>
                  </a:lnTo>
                  <a:lnTo>
                    <a:pt x="200" y="296"/>
                  </a:lnTo>
                  <a:lnTo>
                    <a:pt x="198" y="296"/>
                  </a:lnTo>
                  <a:lnTo>
                    <a:pt x="200" y="296"/>
                  </a:lnTo>
                  <a:lnTo>
                    <a:pt x="198" y="296"/>
                  </a:lnTo>
                  <a:lnTo>
                    <a:pt x="198" y="299"/>
                  </a:lnTo>
                  <a:lnTo>
                    <a:pt x="200" y="299"/>
                  </a:lnTo>
                  <a:lnTo>
                    <a:pt x="198" y="299"/>
                  </a:lnTo>
                  <a:lnTo>
                    <a:pt x="198" y="302"/>
                  </a:lnTo>
                  <a:lnTo>
                    <a:pt x="195" y="302"/>
                  </a:lnTo>
                  <a:lnTo>
                    <a:pt x="195" y="304"/>
                  </a:lnTo>
                  <a:lnTo>
                    <a:pt x="192" y="307"/>
                  </a:lnTo>
                  <a:lnTo>
                    <a:pt x="192" y="309"/>
                  </a:lnTo>
                  <a:lnTo>
                    <a:pt x="190" y="309"/>
                  </a:lnTo>
                  <a:lnTo>
                    <a:pt x="190" y="312"/>
                  </a:lnTo>
                  <a:lnTo>
                    <a:pt x="190" y="314"/>
                  </a:lnTo>
                  <a:lnTo>
                    <a:pt x="190" y="317"/>
                  </a:lnTo>
                  <a:lnTo>
                    <a:pt x="190" y="319"/>
                  </a:lnTo>
                  <a:lnTo>
                    <a:pt x="190" y="322"/>
                  </a:lnTo>
                  <a:lnTo>
                    <a:pt x="190" y="324"/>
                  </a:lnTo>
                  <a:lnTo>
                    <a:pt x="190" y="327"/>
                  </a:lnTo>
                  <a:lnTo>
                    <a:pt x="187" y="327"/>
                  </a:lnTo>
                  <a:lnTo>
                    <a:pt x="187" y="329"/>
                  </a:lnTo>
                  <a:lnTo>
                    <a:pt x="185" y="329"/>
                  </a:lnTo>
                  <a:lnTo>
                    <a:pt x="182" y="329"/>
                  </a:lnTo>
                  <a:lnTo>
                    <a:pt x="182" y="332"/>
                  </a:lnTo>
                  <a:lnTo>
                    <a:pt x="180" y="332"/>
                  </a:lnTo>
                  <a:lnTo>
                    <a:pt x="177" y="332"/>
                  </a:lnTo>
                  <a:lnTo>
                    <a:pt x="177" y="334"/>
                  </a:lnTo>
                  <a:lnTo>
                    <a:pt x="177" y="332"/>
                  </a:lnTo>
                  <a:lnTo>
                    <a:pt x="175" y="332"/>
                  </a:lnTo>
                  <a:lnTo>
                    <a:pt x="175" y="334"/>
                  </a:lnTo>
                  <a:lnTo>
                    <a:pt x="175" y="332"/>
                  </a:lnTo>
                  <a:lnTo>
                    <a:pt x="172" y="332"/>
                  </a:lnTo>
                  <a:lnTo>
                    <a:pt x="172" y="334"/>
                  </a:lnTo>
                  <a:lnTo>
                    <a:pt x="170" y="334"/>
                  </a:lnTo>
                  <a:lnTo>
                    <a:pt x="167" y="334"/>
                  </a:lnTo>
                  <a:lnTo>
                    <a:pt x="167" y="337"/>
                  </a:lnTo>
                  <a:lnTo>
                    <a:pt x="170" y="337"/>
                  </a:lnTo>
                  <a:lnTo>
                    <a:pt x="170" y="340"/>
                  </a:lnTo>
                  <a:lnTo>
                    <a:pt x="167" y="340"/>
                  </a:lnTo>
                  <a:lnTo>
                    <a:pt x="167" y="337"/>
                  </a:lnTo>
                  <a:lnTo>
                    <a:pt x="165" y="337"/>
                  </a:lnTo>
                  <a:lnTo>
                    <a:pt x="165" y="334"/>
                  </a:lnTo>
                  <a:lnTo>
                    <a:pt x="162" y="334"/>
                  </a:lnTo>
                  <a:lnTo>
                    <a:pt x="162" y="332"/>
                  </a:lnTo>
                  <a:lnTo>
                    <a:pt x="159" y="332"/>
                  </a:lnTo>
                  <a:lnTo>
                    <a:pt x="157" y="332"/>
                  </a:lnTo>
                  <a:lnTo>
                    <a:pt x="154" y="332"/>
                  </a:lnTo>
                  <a:lnTo>
                    <a:pt x="152" y="332"/>
                  </a:lnTo>
                  <a:lnTo>
                    <a:pt x="152" y="329"/>
                  </a:lnTo>
                  <a:lnTo>
                    <a:pt x="149" y="329"/>
                  </a:lnTo>
                  <a:lnTo>
                    <a:pt x="149" y="327"/>
                  </a:lnTo>
                  <a:lnTo>
                    <a:pt x="147" y="327"/>
                  </a:lnTo>
                  <a:lnTo>
                    <a:pt x="147" y="324"/>
                  </a:lnTo>
                  <a:lnTo>
                    <a:pt x="147" y="322"/>
                  </a:lnTo>
                  <a:lnTo>
                    <a:pt x="147" y="319"/>
                  </a:lnTo>
                  <a:lnTo>
                    <a:pt x="147" y="317"/>
                  </a:lnTo>
                  <a:lnTo>
                    <a:pt x="147" y="314"/>
                  </a:lnTo>
                  <a:lnTo>
                    <a:pt x="144" y="314"/>
                  </a:lnTo>
                  <a:lnTo>
                    <a:pt x="142" y="317"/>
                  </a:lnTo>
                  <a:lnTo>
                    <a:pt x="139" y="317"/>
                  </a:lnTo>
                  <a:lnTo>
                    <a:pt x="139" y="314"/>
                  </a:lnTo>
                  <a:lnTo>
                    <a:pt x="142" y="314"/>
                  </a:lnTo>
                  <a:lnTo>
                    <a:pt x="142" y="312"/>
                  </a:lnTo>
                  <a:lnTo>
                    <a:pt x="142" y="309"/>
                  </a:lnTo>
                  <a:lnTo>
                    <a:pt x="142" y="307"/>
                  </a:lnTo>
                  <a:lnTo>
                    <a:pt x="142" y="304"/>
                  </a:lnTo>
                  <a:lnTo>
                    <a:pt x="142" y="302"/>
                  </a:lnTo>
                  <a:lnTo>
                    <a:pt x="142" y="299"/>
                  </a:lnTo>
                  <a:lnTo>
                    <a:pt x="139" y="299"/>
                  </a:lnTo>
                  <a:lnTo>
                    <a:pt x="137" y="299"/>
                  </a:lnTo>
                  <a:lnTo>
                    <a:pt x="134" y="302"/>
                  </a:lnTo>
                  <a:lnTo>
                    <a:pt x="134" y="299"/>
                  </a:lnTo>
                  <a:lnTo>
                    <a:pt x="132" y="299"/>
                  </a:lnTo>
                  <a:lnTo>
                    <a:pt x="132" y="296"/>
                  </a:lnTo>
                  <a:lnTo>
                    <a:pt x="132" y="294"/>
                  </a:lnTo>
                  <a:lnTo>
                    <a:pt x="129" y="294"/>
                  </a:lnTo>
                  <a:lnTo>
                    <a:pt x="129" y="291"/>
                  </a:lnTo>
                  <a:lnTo>
                    <a:pt x="132" y="291"/>
                  </a:lnTo>
                  <a:lnTo>
                    <a:pt x="132" y="289"/>
                  </a:lnTo>
                  <a:lnTo>
                    <a:pt x="129" y="289"/>
                  </a:lnTo>
                  <a:lnTo>
                    <a:pt x="132" y="286"/>
                  </a:lnTo>
                  <a:lnTo>
                    <a:pt x="132" y="284"/>
                  </a:lnTo>
                  <a:lnTo>
                    <a:pt x="129" y="284"/>
                  </a:lnTo>
                  <a:lnTo>
                    <a:pt x="129" y="281"/>
                  </a:lnTo>
                  <a:lnTo>
                    <a:pt x="127" y="281"/>
                  </a:lnTo>
                  <a:lnTo>
                    <a:pt x="127" y="279"/>
                  </a:lnTo>
                  <a:lnTo>
                    <a:pt x="124" y="276"/>
                  </a:lnTo>
                  <a:lnTo>
                    <a:pt x="121" y="276"/>
                  </a:lnTo>
                  <a:lnTo>
                    <a:pt x="121" y="274"/>
                  </a:lnTo>
                  <a:lnTo>
                    <a:pt x="119" y="274"/>
                  </a:lnTo>
                  <a:lnTo>
                    <a:pt x="116" y="274"/>
                  </a:lnTo>
                  <a:lnTo>
                    <a:pt x="116" y="271"/>
                  </a:lnTo>
                  <a:lnTo>
                    <a:pt x="114" y="269"/>
                  </a:lnTo>
                  <a:lnTo>
                    <a:pt x="114" y="266"/>
                  </a:lnTo>
                  <a:lnTo>
                    <a:pt x="114" y="263"/>
                  </a:lnTo>
                  <a:lnTo>
                    <a:pt x="111" y="263"/>
                  </a:lnTo>
                  <a:lnTo>
                    <a:pt x="111" y="261"/>
                  </a:lnTo>
                  <a:lnTo>
                    <a:pt x="111" y="258"/>
                  </a:lnTo>
                  <a:lnTo>
                    <a:pt x="109" y="256"/>
                  </a:lnTo>
                  <a:lnTo>
                    <a:pt x="109" y="253"/>
                  </a:lnTo>
                  <a:lnTo>
                    <a:pt x="106" y="253"/>
                  </a:lnTo>
                  <a:lnTo>
                    <a:pt x="106" y="251"/>
                  </a:lnTo>
                  <a:lnTo>
                    <a:pt x="106" y="248"/>
                  </a:lnTo>
                  <a:lnTo>
                    <a:pt x="104" y="248"/>
                  </a:lnTo>
                  <a:lnTo>
                    <a:pt x="104" y="246"/>
                  </a:lnTo>
                  <a:lnTo>
                    <a:pt x="104" y="243"/>
                  </a:lnTo>
                  <a:lnTo>
                    <a:pt x="101" y="243"/>
                  </a:lnTo>
                  <a:lnTo>
                    <a:pt x="104" y="241"/>
                  </a:lnTo>
                  <a:lnTo>
                    <a:pt x="101" y="241"/>
                  </a:lnTo>
                  <a:lnTo>
                    <a:pt x="101" y="238"/>
                  </a:lnTo>
                  <a:lnTo>
                    <a:pt x="104" y="238"/>
                  </a:lnTo>
                  <a:lnTo>
                    <a:pt x="104" y="236"/>
                  </a:lnTo>
                  <a:lnTo>
                    <a:pt x="101" y="236"/>
                  </a:lnTo>
                  <a:lnTo>
                    <a:pt x="104" y="236"/>
                  </a:lnTo>
                  <a:lnTo>
                    <a:pt x="104" y="233"/>
                  </a:lnTo>
                  <a:lnTo>
                    <a:pt x="104" y="230"/>
                  </a:lnTo>
                  <a:lnTo>
                    <a:pt x="104" y="228"/>
                  </a:lnTo>
                  <a:lnTo>
                    <a:pt x="106" y="228"/>
                  </a:lnTo>
                  <a:lnTo>
                    <a:pt x="106" y="225"/>
                  </a:lnTo>
                  <a:lnTo>
                    <a:pt x="106" y="223"/>
                  </a:lnTo>
                  <a:lnTo>
                    <a:pt x="104" y="223"/>
                  </a:lnTo>
                  <a:lnTo>
                    <a:pt x="104" y="220"/>
                  </a:lnTo>
                  <a:lnTo>
                    <a:pt x="101" y="220"/>
                  </a:lnTo>
                  <a:lnTo>
                    <a:pt x="101" y="218"/>
                  </a:lnTo>
                  <a:lnTo>
                    <a:pt x="99" y="218"/>
                  </a:lnTo>
                  <a:lnTo>
                    <a:pt x="96" y="218"/>
                  </a:lnTo>
                  <a:lnTo>
                    <a:pt x="96" y="215"/>
                  </a:lnTo>
                  <a:lnTo>
                    <a:pt x="94" y="213"/>
                  </a:lnTo>
                  <a:lnTo>
                    <a:pt x="91" y="213"/>
                  </a:lnTo>
                  <a:lnTo>
                    <a:pt x="91" y="210"/>
                  </a:lnTo>
                  <a:lnTo>
                    <a:pt x="88" y="210"/>
                  </a:lnTo>
                  <a:lnTo>
                    <a:pt x="88" y="208"/>
                  </a:lnTo>
                  <a:lnTo>
                    <a:pt x="88" y="205"/>
                  </a:lnTo>
                  <a:lnTo>
                    <a:pt x="86" y="205"/>
                  </a:lnTo>
                  <a:lnTo>
                    <a:pt x="86" y="203"/>
                  </a:lnTo>
                  <a:lnTo>
                    <a:pt x="86" y="200"/>
                  </a:lnTo>
                  <a:lnTo>
                    <a:pt x="86" y="198"/>
                  </a:lnTo>
                  <a:lnTo>
                    <a:pt x="88" y="198"/>
                  </a:lnTo>
                  <a:lnTo>
                    <a:pt x="88" y="195"/>
                  </a:lnTo>
                  <a:lnTo>
                    <a:pt x="88" y="192"/>
                  </a:lnTo>
                  <a:lnTo>
                    <a:pt x="86" y="192"/>
                  </a:lnTo>
                  <a:lnTo>
                    <a:pt x="86" y="190"/>
                  </a:lnTo>
                  <a:lnTo>
                    <a:pt x="86" y="192"/>
                  </a:lnTo>
                  <a:lnTo>
                    <a:pt x="83" y="192"/>
                  </a:lnTo>
                  <a:lnTo>
                    <a:pt x="81" y="192"/>
                  </a:lnTo>
                  <a:lnTo>
                    <a:pt x="81" y="190"/>
                  </a:lnTo>
                  <a:lnTo>
                    <a:pt x="78" y="190"/>
                  </a:lnTo>
                  <a:lnTo>
                    <a:pt x="78" y="187"/>
                  </a:lnTo>
                  <a:lnTo>
                    <a:pt x="81" y="187"/>
                  </a:lnTo>
                  <a:lnTo>
                    <a:pt x="81" y="185"/>
                  </a:lnTo>
                  <a:lnTo>
                    <a:pt x="78" y="185"/>
                  </a:lnTo>
                  <a:lnTo>
                    <a:pt x="76" y="185"/>
                  </a:lnTo>
                  <a:lnTo>
                    <a:pt x="73" y="185"/>
                  </a:lnTo>
                  <a:lnTo>
                    <a:pt x="73" y="182"/>
                  </a:lnTo>
                  <a:lnTo>
                    <a:pt x="71" y="182"/>
                  </a:lnTo>
                  <a:lnTo>
                    <a:pt x="71" y="180"/>
                  </a:lnTo>
                  <a:lnTo>
                    <a:pt x="68" y="180"/>
                  </a:lnTo>
                  <a:lnTo>
                    <a:pt x="71" y="180"/>
                  </a:lnTo>
                  <a:lnTo>
                    <a:pt x="71" y="182"/>
                  </a:lnTo>
                  <a:lnTo>
                    <a:pt x="68" y="182"/>
                  </a:lnTo>
                  <a:lnTo>
                    <a:pt x="66" y="182"/>
                  </a:lnTo>
                  <a:lnTo>
                    <a:pt x="66" y="180"/>
                  </a:lnTo>
                  <a:lnTo>
                    <a:pt x="63" y="180"/>
                  </a:lnTo>
                  <a:lnTo>
                    <a:pt x="63" y="182"/>
                  </a:lnTo>
                  <a:lnTo>
                    <a:pt x="61" y="182"/>
                  </a:lnTo>
                  <a:lnTo>
                    <a:pt x="63" y="182"/>
                  </a:lnTo>
                  <a:lnTo>
                    <a:pt x="61" y="182"/>
                  </a:lnTo>
                  <a:lnTo>
                    <a:pt x="61" y="180"/>
                  </a:lnTo>
                  <a:lnTo>
                    <a:pt x="58" y="180"/>
                  </a:lnTo>
                  <a:lnTo>
                    <a:pt x="58" y="177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8" y="180"/>
                  </a:lnTo>
                  <a:lnTo>
                    <a:pt x="58" y="177"/>
                  </a:lnTo>
                  <a:lnTo>
                    <a:pt x="56" y="177"/>
                  </a:lnTo>
                  <a:lnTo>
                    <a:pt x="53" y="177"/>
                  </a:lnTo>
                  <a:lnTo>
                    <a:pt x="53" y="175"/>
                  </a:lnTo>
                  <a:lnTo>
                    <a:pt x="50" y="175"/>
                  </a:lnTo>
                  <a:lnTo>
                    <a:pt x="50" y="177"/>
                  </a:lnTo>
                  <a:lnTo>
                    <a:pt x="48" y="177"/>
                  </a:lnTo>
                  <a:lnTo>
                    <a:pt x="48" y="175"/>
                  </a:lnTo>
                  <a:lnTo>
                    <a:pt x="48" y="177"/>
                  </a:lnTo>
                  <a:lnTo>
                    <a:pt x="48" y="175"/>
                  </a:lnTo>
                  <a:lnTo>
                    <a:pt x="48" y="172"/>
                  </a:lnTo>
                  <a:lnTo>
                    <a:pt x="45" y="172"/>
                  </a:lnTo>
                  <a:lnTo>
                    <a:pt x="45" y="170"/>
                  </a:lnTo>
                  <a:lnTo>
                    <a:pt x="45" y="172"/>
                  </a:lnTo>
                  <a:lnTo>
                    <a:pt x="45" y="170"/>
                  </a:lnTo>
                  <a:lnTo>
                    <a:pt x="45" y="167"/>
                  </a:lnTo>
                  <a:lnTo>
                    <a:pt x="43" y="167"/>
                  </a:lnTo>
                  <a:lnTo>
                    <a:pt x="40" y="167"/>
                  </a:lnTo>
                  <a:lnTo>
                    <a:pt x="38" y="165"/>
                  </a:lnTo>
                  <a:lnTo>
                    <a:pt x="38" y="162"/>
                  </a:lnTo>
                  <a:lnTo>
                    <a:pt x="35" y="162"/>
                  </a:lnTo>
                  <a:lnTo>
                    <a:pt x="35" y="165"/>
                  </a:lnTo>
                  <a:lnTo>
                    <a:pt x="35" y="162"/>
                  </a:lnTo>
                  <a:lnTo>
                    <a:pt x="33" y="162"/>
                  </a:lnTo>
                  <a:lnTo>
                    <a:pt x="33" y="159"/>
                  </a:lnTo>
                  <a:lnTo>
                    <a:pt x="30" y="159"/>
                  </a:lnTo>
                  <a:lnTo>
                    <a:pt x="30" y="162"/>
                  </a:lnTo>
                  <a:lnTo>
                    <a:pt x="30" y="159"/>
                  </a:lnTo>
                  <a:lnTo>
                    <a:pt x="28" y="159"/>
                  </a:lnTo>
                  <a:lnTo>
                    <a:pt x="25" y="159"/>
                  </a:lnTo>
                  <a:lnTo>
                    <a:pt x="25" y="162"/>
                  </a:lnTo>
                  <a:lnTo>
                    <a:pt x="25" y="159"/>
                  </a:lnTo>
                  <a:lnTo>
                    <a:pt x="23" y="162"/>
                  </a:lnTo>
                  <a:lnTo>
                    <a:pt x="23" y="159"/>
                  </a:lnTo>
                  <a:lnTo>
                    <a:pt x="20" y="159"/>
                  </a:lnTo>
                  <a:lnTo>
                    <a:pt x="17" y="159"/>
                  </a:lnTo>
                  <a:lnTo>
                    <a:pt x="15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7" y="159"/>
                  </a:lnTo>
                  <a:lnTo>
                    <a:pt x="7" y="157"/>
                  </a:lnTo>
                  <a:lnTo>
                    <a:pt x="10" y="157"/>
                  </a:lnTo>
                  <a:lnTo>
                    <a:pt x="7" y="157"/>
                  </a:lnTo>
                  <a:lnTo>
                    <a:pt x="10" y="154"/>
                  </a:lnTo>
                  <a:lnTo>
                    <a:pt x="7" y="154"/>
                  </a:lnTo>
                  <a:lnTo>
                    <a:pt x="7" y="152"/>
                  </a:lnTo>
                  <a:lnTo>
                    <a:pt x="7" y="149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5" y="144"/>
                  </a:lnTo>
                  <a:lnTo>
                    <a:pt x="5" y="142"/>
                  </a:lnTo>
                  <a:lnTo>
                    <a:pt x="5" y="139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7" y="134"/>
                  </a:lnTo>
                  <a:lnTo>
                    <a:pt x="7" y="132"/>
                  </a:lnTo>
                  <a:lnTo>
                    <a:pt x="5" y="132"/>
                  </a:lnTo>
                  <a:lnTo>
                    <a:pt x="5" y="129"/>
                  </a:lnTo>
                  <a:lnTo>
                    <a:pt x="5" y="126"/>
                  </a:lnTo>
                  <a:lnTo>
                    <a:pt x="5" y="124"/>
                  </a:lnTo>
                  <a:lnTo>
                    <a:pt x="2" y="124"/>
                  </a:lnTo>
                  <a:lnTo>
                    <a:pt x="2" y="121"/>
                  </a:lnTo>
                  <a:lnTo>
                    <a:pt x="0" y="121"/>
                  </a:lnTo>
                  <a:close/>
                  <a:moveTo>
                    <a:pt x="276" y="157"/>
                  </a:moveTo>
                  <a:lnTo>
                    <a:pt x="279" y="157"/>
                  </a:lnTo>
                  <a:lnTo>
                    <a:pt x="276" y="157"/>
                  </a:lnTo>
                  <a:close/>
                  <a:moveTo>
                    <a:pt x="236" y="258"/>
                  </a:moveTo>
                  <a:lnTo>
                    <a:pt x="236" y="256"/>
                  </a:lnTo>
                  <a:lnTo>
                    <a:pt x="236" y="258"/>
                  </a:lnTo>
                  <a:close/>
                  <a:moveTo>
                    <a:pt x="190" y="312"/>
                  </a:moveTo>
                  <a:lnTo>
                    <a:pt x="190" y="309"/>
                  </a:lnTo>
                  <a:lnTo>
                    <a:pt x="192" y="309"/>
                  </a:lnTo>
                  <a:lnTo>
                    <a:pt x="192" y="312"/>
                  </a:lnTo>
                  <a:lnTo>
                    <a:pt x="190" y="312"/>
                  </a:lnTo>
                  <a:close/>
                  <a:moveTo>
                    <a:pt x="253" y="248"/>
                  </a:moveTo>
                  <a:lnTo>
                    <a:pt x="256" y="248"/>
                  </a:lnTo>
                  <a:lnTo>
                    <a:pt x="256" y="246"/>
                  </a:lnTo>
                  <a:lnTo>
                    <a:pt x="256" y="248"/>
                  </a:lnTo>
                  <a:lnTo>
                    <a:pt x="253" y="248"/>
                  </a:lnTo>
                  <a:lnTo>
                    <a:pt x="253" y="251"/>
                  </a:lnTo>
                  <a:lnTo>
                    <a:pt x="253" y="248"/>
                  </a:lnTo>
                  <a:close/>
                  <a:moveTo>
                    <a:pt x="220" y="269"/>
                  </a:moveTo>
                  <a:lnTo>
                    <a:pt x="223" y="269"/>
                  </a:lnTo>
                  <a:lnTo>
                    <a:pt x="223" y="271"/>
                  </a:lnTo>
                  <a:lnTo>
                    <a:pt x="220" y="271"/>
                  </a:lnTo>
                  <a:lnTo>
                    <a:pt x="220" y="269"/>
                  </a:lnTo>
                  <a:close/>
                  <a:moveTo>
                    <a:pt x="284" y="210"/>
                  </a:moveTo>
                  <a:lnTo>
                    <a:pt x="286" y="210"/>
                  </a:lnTo>
                  <a:lnTo>
                    <a:pt x="289" y="210"/>
                  </a:lnTo>
                  <a:lnTo>
                    <a:pt x="289" y="213"/>
                  </a:lnTo>
                  <a:lnTo>
                    <a:pt x="286" y="213"/>
                  </a:lnTo>
                  <a:lnTo>
                    <a:pt x="284" y="213"/>
                  </a:lnTo>
                  <a:lnTo>
                    <a:pt x="284" y="210"/>
                  </a:lnTo>
                  <a:close/>
                  <a:moveTo>
                    <a:pt x="281" y="210"/>
                  </a:moveTo>
                  <a:lnTo>
                    <a:pt x="284" y="210"/>
                  </a:lnTo>
                  <a:lnTo>
                    <a:pt x="284" y="213"/>
                  </a:lnTo>
                  <a:lnTo>
                    <a:pt x="281" y="213"/>
                  </a:lnTo>
                  <a:lnTo>
                    <a:pt x="281" y="210"/>
                  </a:lnTo>
                  <a:close/>
                  <a:moveTo>
                    <a:pt x="185" y="332"/>
                  </a:moveTo>
                  <a:lnTo>
                    <a:pt x="185" y="329"/>
                  </a:lnTo>
                  <a:lnTo>
                    <a:pt x="187" y="329"/>
                  </a:lnTo>
                  <a:lnTo>
                    <a:pt x="187" y="327"/>
                  </a:lnTo>
                  <a:lnTo>
                    <a:pt x="190" y="327"/>
                  </a:lnTo>
                  <a:lnTo>
                    <a:pt x="190" y="329"/>
                  </a:lnTo>
                  <a:lnTo>
                    <a:pt x="187" y="329"/>
                  </a:lnTo>
                  <a:lnTo>
                    <a:pt x="187" y="332"/>
                  </a:lnTo>
                  <a:lnTo>
                    <a:pt x="185" y="332"/>
                  </a:lnTo>
                  <a:close/>
                  <a:moveTo>
                    <a:pt x="258" y="137"/>
                  </a:moveTo>
                  <a:lnTo>
                    <a:pt x="258" y="134"/>
                  </a:lnTo>
                  <a:lnTo>
                    <a:pt x="261" y="134"/>
                  </a:lnTo>
                  <a:lnTo>
                    <a:pt x="263" y="134"/>
                  </a:lnTo>
                  <a:lnTo>
                    <a:pt x="266" y="134"/>
                  </a:lnTo>
                  <a:lnTo>
                    <a:pt x="266" y="137"/>
                  </a:lnTo>
                  <a:lnTo>
                    <a:pt x="266" y="139"/>
                  </a:lnTo>
                  <a:lnTo>
                    <a:pt x="263" y="139"/>
                  </a:lnTo>
                  <a:lnTo>
                    <a:pt x="261" y="139"/>
                  </a:lnTo>
                  <a:lnTo>
                    <a:pt x="258" y="139"/>
                  </a:lnTo>
                  <a:lnTo>
                    <a:pt x="258" y="137"/>
                  </a:lnTo>
                  <a:close/>
                  <a:moveTo>
                    <a:pt x="284" y="210"/>
                  </a:moveTo>
                  <a:lnTo>
                    <a:pt x="284" y="208"/>
                  </a:lnTo>
                  <a:lnTo>
                    <a:pt x="286" y="208"/>
                  </a:lnTo>
                  <a:lnTo>
                    <a:pt x="286" y="205"/>
                  </a:lnTo>
                  <a:lnTo>
                    <a:pt x="289" y="205"/>
                  </a:lnTo>
                  <a:lnTo>
                    <a:pt x="289" y="203"/>
                  </a:lnTo>
                  <a:lnTo>
                    <a:pt x="291" y="203"/>
                  </a:lnTo>
                  <a:lnTo>
                    <a:pt x="294" y="203"/>
                  </a:lnTo>
                  <a:lnTo>
                    <a:pt x="294" y="205"/>
                  </a:lnTo>
                  <a:lnTo>
                    <a:pt x="294" y="208"/>
                  </a:lnTo>
                  <a:lnTo>
                    <a:pt x="291" y="208"/>
                  </a:lnTo>
                  <a:lnTo>
                    <a:pt x="291" y="210"/>
                  </a:lnTo>
                  <a:lnTo>
                    <a:pt x="289" y="210"/>
                  </a:lnTo>
                  <a:lnTo>
                    <a:pt x="286" y="210"/>
                  </a:lnTo>
                  <a:lnTo>
                    <a:pt x="284" y="210"/>
                  </a:lnTo>
                  <a:close/>
                  <a:moveTo>
                    <a:pt x="274" y="220"/>
                  </a:moveTo>
                  <a:lnTo>
                    <a:pt x="274" y="218"/>
                  </a:lnTo>
                  <a:lnTo>
                    <a:pt x="274" y="215"/>
                  </a:lnTo>
                  <a:lnTo>
                    <a:pt x="276" y="215"/>
                  </a:lnTo>
                  <a:lnTo>
                    <a:pt x="276" y="213"/>
                  </a:lnTo>
                  <a:lnTo>
                    <a:pt x="279" y="213"/>
                  </a:lnTo>
                  <a:lnTo>
                    <a:pt x="281" y="213"/>
                  </a:lnTo>
                  <a:lnTo>
                    <a:pt x="284" y="213"/>
                  </a:lnTo>
                  <a:lnTo>
                    <a:pt x="286" y="213"/>
                  </a:lnTo>
                  <a:lnTo>
                    <a:pt x="289" y="213"/>
                  </a:lnTo>
                  <a:lnTo>
                    <a:pt x="289" y="210"/>
                  </a:lnTo>
                  <a:lnTo>
                    <a:pt x="291" y="210"/>
                  </a:lnTo>
                  <a:lnTo>
                    <a:pt x="291" y="213"/>
                  </a:lnTo>
                  <a:lnTo>
                    <a:pt x="289" y="213"/>
                  </a:lnTo>
                  <a:lnTo>
                    <a:pt x="289" y="215"/>
                  </a:lnTo>
                  <a:lnTo>
                    <a:pt x="286" y="215"/>
                  </a:lnTo>
                  <a:lnTo>
                    <a:pt x="289" y="215"/>
                  </a:lnTo>
                  <a:lnTo>
                    <a:pt x="286" y="215"/>
                  </a:lnTo>
                  <a:lnTo>
                    <a:pt x="289" y="215"/>
                  </a:lnTo>
                  <a:lnTo>
                    <a:pt x="289" y="218"/>
                  </a:lnTo>
                  <a:lnTo>
                    <a:pt x="286" y="218"/>
                  </a:lnTo>
                  <a:lnTo>
                    <a:pt x="286" y="220"/>
                  </a:lnTo>
                  <a:lnTo>
                    <a:pt x="284" y="220"/>
                  </a:lnTo>
                  <a:lnTo>
                    <a:pt x="281" y="220"/>
                  </a:lnTo>
                  <a:lnTo>
                    <a:pt x="279" y="220"/>
                  </a:lnTo>
                  <a:lnTo>
                    <a:pt x="276" y="220"/>
                  </a:lnTo>
                  <a:lnTo>
                    <a:pt x="276" y="223"/>
                  </a:lnTo>
                  <a:lnTo>
                    <a:pt x="276" y="220"/>
                  </a:lnTo>
                  <a:lnTo>
                    <a:pt x="274" y="220"/>
                  </a:lnTo>
                  <a:close/>
                  <a:moveTo>
                    <a:pt x="258" y="147"/>
                  </a:moveTo>
                  <a:lnTo>
                    <a:pt x="261" y="144"/>
                  </a:lnTo>
                  <a:lnTo>
                    <a:pt x="261" y="142"/>
                  </a:lnTo>
                  <a:lnTo>
                    <a:pt x="261" y="139"/>
                  </a:lnTo>
                  <a:lnTo>
                    <a:pt x="263" y="139"/>
                  </a:lnTo>
                  <a:lnTo>
                    <a:pt x="266" y="139"/>
                  </a:lnTo>
                  <a:lnTo>
                    <a:pt x="269" y="139"/>
                  </a:lnTo>
                  <a:lnTo>
                    <a:pt x="271" y="142"/>
                  </a:lnTo>
                  <a:lnTo>
                    <a:pt x="269" y="142"/>
                  </a:lnTo>
                  <a:lnTo>
                    <a:pt x="271" y="142"/>
                  </a:lnTo>
                  <a:lnTo>
                    <a:pt x="271" y="144"/>
                  </a:lnTo>
                  <a:lnTo>
                    <a:pt x="271" y="147"/>
                  </a:lnTo>
                  <a:lnTo>
                    <a:pt x="274" y="147"/>
                  </a:lnTo>
                  <a:lnTo>
                    <a:pt x="274" y="149"/>
                  </a:lnTo>
                  <a:lnTo>
                    <a:pt x="271" y="149"/>
                  </a:lnTo>
                  <a:lnTo>
                    <a:pt x="271" y="152"/>
                  </a:lnTo>
                  <a:lnTo>
                    <a:pt x="269" y="152"/>
                  </a:lnTo>
                  <a:lnTo>
                    <a:pt x="269" y="154"/>
                  </a:lnTo>
                  <a:lnTo>
                    <a:pt x="266" y="154"/>
                  </a:lnTo>
                  <a:lnTo>
                    <a:pt x="263" y="154"/>
                  </a:lnTo>
                  <a:lnTo>
                    <a:pt x="263" y="152"/>
                  </a:lnTo>
                  <a:lnTo>
                    <a:pt x="263" y="149"/>
                  </a:lnTo>
                  <a:lnTo>
                    <a:pt x="261" y="149"/>
                  </a:lnTo>
                  <a:lnTo>
                    <a:pt x="261" y="147"/>
                  </a:lnTo>
                  <a:lnTo>
                    <a:pt x="258" y="147"/>
                  </a:lnTo>
                  <a:close/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304" name="Freeform 640"/>
            <p:cNvSpPr>
              <a:spLocks/>
            </p:cNvSpPr>
            <p:nvPr/>
          </p:nvSpPr>
          <p:spPr bwMode="auto">
            <a:xfrm>
              <a:off x="5447931" y="1881774"/>
              <a:ext cx="464684" cy="539931"/>
            </a:xfrm>
            <a:custGeom>
              <a:avLst/>
              <a:gdLst>
                <a:gd name="T0" fmla="*/ 68 w 352"/>
                <a:gd name="T1" fmla="*/ 173 h 409"/>
                <a:gd name="T2" fmla="*/ 46 w 352"/>
                <a:gd name="T3" fmla="*/ 165 h 409"/>
                <a:gd name="T4" fmla="*/ 43 w 352"/>
                <a:gd name="T5" fmla="*/ 140 h 409"/>
                <a:gd name="T6" fmla="*/ 33 w 352"/>
                <a:gd name="T7" fmla="*/ 115 h 409"/>
                <a:gd name="T8" fmla="*/ 25 w 352"/>
                <a:gd name="T9" fmla="*/ 92 h 409"/>
                <a:gd name="T10" fmla="*/ 8 w 352"/>
                <a:gd name="T11" fmla="*/ 71 h 409"/>
                <a:gd name="T12" fmla="*/ 10 w 352"/>
                <a:gd name="T13" fmla="*/ 69 h 409"/>
                <a:gd name="T14" fmla="*/ 35 w 352"/>
                <a:gd name="T15" fmla="*/ 69 h 409"/>
                <a:gd name="T16" fmla="*/ 53 w 352"/>
                <a:gd name="T17" fmla="*/ 82 h 409"/>
                <a:gd name="T18" fmla="*/ 66 w 352"/>
                <a:gd name="T19" fmla="*/ 77 h 409"/>
                <a:gd name="T20" fmla="*/ 84 w 352"/>
                <a:gd name="T21" fmla="*/ 82 h 409"/>
                <a:gd name="T22" fmla="*/ 94 w 352"/>
                <a:gd name="T23" fmla="*/ 79 h 409"/>
                <a:gd name="T24" fmla="*/ 109 w 352"/>
                <a:gd name="T25" fmla="*/ 99 h 409"/>
                <a:gd name="T26" fmla="*/ 122 w 352"/>
                <a:gd name="T27" fmla="*/ 84 h 409"/>
                <a:gd name="T28" fmla="*/ 134 w 352"/>
                <a:gd name="T29" fmla="*/ 74 h 409"/>
                <a:gd name="T30" fmla="*/ 144 w 352"/>
                <a:gd name="T31" fmla="*/ 66 h 409"/>
                <a:gd name="T32" fmla="*/ 165 w 352"/>
                <a:gd name="T33" fmla="*/ 66 h 409"/>
                <a:gd name="T34" fmla="*/ 182 w 352"/>
                <a:gd name="T35" fmla="*/ 61 h 409"/>
                <a:gd name="T36" fmla="*/ 198 w 352"/>
                <a:gd name="T37" fmla="*/ 56 h 409"/>
                <a:gd name="T38" fmla="*/ 210 w 352"/>
                <a:gd name="T39" fmla="*/ 46 h 409"/>
                <a:gd name="T40" fmla="*/ 223 w 352"/>
                <a:gd name="T41" fmla="*/ 44 h 409"/>
                <a:gd name="T42" fmla="*/ 238 w 352"/>
                <a:gd name="T43" fmla="*/ 33 h 409"/>
                <a:gd name="T44" fmla="*/ 248 w 352"/>
                <a:gd name="T45" fmla="*/ 13 h 409"/>
                <a:gd name="T46" fmla="*/ 251 w 352"/>
                <a:gd name="T47" fmla="*/ 6 h 409"/>
                <a:gd name="T48" fmla="*/ 266 w 352"/>
                <a:gd name="T49" fmla="*/ 3 h 409"/>
                <a:gd name="T50" fmla="*/ 284 w 352"/>
                <a:gd name="T51" fmla="*/ 11 h 409"/>
                <a:gd name="T52" fmla="*/ 281 w 352"/>
                <a:gd name="T53" fmla="*/ 36 h 409"/>
                <a:gd name="T54" fmla="*/ 281 w 352"/>
                <a:gd name="T55" fmla="*/ 46 h 409"/>
                <a:gd name="T56" fmla="*/ 302 w 352"/>
                <a:gd name="T57" fmla="*/ 51 h 409"/>
                <a:gd name="T58" fmla="*/ 304 w 352"/>
                <a:gd name="T59" fmla="*/ 64 h 409"/>
                <a:gd name="T60" fmla="*/ 314 w 352"/>
                <a:gd name="T61" fmla="*/ 77 h 409"/>
                <a:gd name="T62" fmla="*/ 307 w 352"/>
                <a:gd name="T63" fmla="*/ 89 h 409"/>
                <a:gd name="T64" fmla="*/ 294 w 352"/>
                <a:gd name="T65" fmla="*/ 99 h 409"/>
                <a:gd name="T66" fmla="*/ 294 w 352"/>
                <a:gd name="T67" fmla="*/ 117 h 409"/>
                <a:gd name="T68" fmla="*/ 286 w 352"/>
                <a:gd name="T69" fmla="*/ 140 h 409"/>
                <a:gd name="T70" fmla="*/ 289 w 352"/>
                <a:gd name="T71" fmla="*/ 163 h 409"/>
                <a:gd name="T72" fmla="*/ 302 w 352"/>
                <a:gd name="T73" fmla="*/ 181 h 409"/>
                <a:gd name="T74" fmla="*/ 302 w 352"/>
                <a:gd name="T75" fmla="*/ 193 h 409"/>
                <a:gd name="T76" fmla="*/ 309 w 352"/>
                <a:gd name="T77" fmla="*/ 211 h 409"/>
                <a:gd name="T78" fmla="*/ 324 w 352"/>
                <a:gd name="T79" fmla="*/ 224 h 409"/>
                <a:gd name="T80" fmla="*/ 345 w 352"/>
                <a:gd name="T81" fmla="*/ 236 h 409"/>
                <a:gd name="T82" fmla="*/ 284 w 352"/>
                <a:gd name="T83" fmla="*/ 302 h 409"/>
                <a:gd name="T84" fmla="*/ 271 w 352"/>
                <a:gd name="T85" fmla="*/ 325 h 409"/>
                <a:gd name="T86" fmla="*/ 264 w 352"/>
                <a:gd name="T87" fmla="*/ 340 h 409"/>
                <a:gd name="T88" fmla="*/ 264 w 352"/>
                <a:gd name="T89" fmla="*/ 358 h 409"/>
                <a:gd name="T90" fmla="*/ 243 w 352"/>
                <a:gd name="T91" fmla="*/ 366 h 409"/>
                <a:gd name="T92" fmla="*/ 231 w 352"/>
                <a:gd name="T93" fmla="*/ 348 h 409"/>
                <a:gd name="T94" fmla="*/ 213 w 352"/>
                <a:gd name="T95" fmla="*/ 343 h 409"/>
                <a:gd name="T96" fmla="*/ 193 w 352"/>
                <a:gd name="T97" fmla="*/ 363 h 409"/>
                <a:gd name="T98" fmla="*/ 190 w 352"/>
                <a:gd name="T99" fmla="*/ 386 h 409"/>
                <a:gd name="T100" fmla="*/ 198 w 352"/>
                <a:gd name="T101" fmla="*/ 406 h 409"/>
                <a:gd name="T102" fmla="*/ 180 w 352"/>
                <a:gd name="T103" fmla="*/ 396 h 409"/>
                <a:gd name="T104" fmla="*/ 160 w 352"/>
                <a:gd name="T105" fmla="*/ 378 h 409"/>
                <a:gd name="T106" fmla="*/ 142 w 352"/>
                <a:gd name="T107" fmla="*/ 363 h 409"/>
                <a:gd name="T108" fmla="*/ 144 w 352"/>
                <a:gd name="T109" fmla="*/ 356 h 409"/>
                <a:gd name="T110" fmla="*/ 155 w 352"/>
                <a:gd name="T111" fmla="*/ 340 h 409"/>
                <a:gd name="T112" fmla="*/ 150 w 352"/>
                <a:gd name="T113" fmla="*/ 320 h 409"/>
                <a:gd name="T114" fmla="*/ 139 w 352"/>
                <a:gd name="T115" fmla="*/ 295 h 409"/>
                <a:gd name="T116" fmla="*/ 134 w 352"/>
                <a:gd name="T117" fmla="*/ 274 h 409"/>
                <a:gd name="T118" fmla="*/ 139 w 352"/>
                <a:gd name="T119" fmla="*/ 252 h 409"/>
                <a:gd name="T120" fmla="*/ 124 w 352"/>
                <a:gd name="T121" fmla="*/ 226 h 409"/>
                <a:gd name="T122" fmla="*/ 124 w 352"/>
                <a:gd name="T123" fmla="*/ 198 h 409"/>
                <a:gd name="T124" fmla="*/ 101 w 352"/>
                <a:gd name="T125" fmla="*/ 18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" h="409">
                  <a:moveTo>
                    <a:pt x="86" y="181"/>
                  </a:moveTo>
                  <a:lnTo>
                    <a:pt x="86" y="178"/>
                  </a:lnTo>
                  <a:lnTo>
                    <a:pt x="86" y="175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84" y="168"/>
                  </a:lnTo>
                  <a:lnTo>
                    <a:pt x="81" y="168"/>
                  </a:lnTo>
                  <a:lnTo>
                    <a:pt x="81" y="170"/>
                  </a:lnTo>
                  <a:lnTo>
                    <a:pt x="79" y="170"/>
                  </a:lnTo>
                  <a:lnTo>
                    <a:pt x="76" y="170"/>
                  </a:lnTo>
                  <a:lnTo>
                    <a:pt x="73" y="170"/>
                  </a:lnTo>
                  <a:lnTo>
                    <a:pt x="71" y="170"/>
                  </a:lnTo>
                  <a:lnTo>
                    <a:pt x="68" y="173"/>
                  </a:lnTo>
                  <a:lnTo>
                    <a:pt x="66" y="173"/>
                  </a:lnTo>
                  <a:lnTo>
                    <a:pt x="63" y="173"/>
                  </a:lnTo>
                  <a:lnTo>
                    <a:pt x="61" y="170"/>
                  </a:lnTo>
                  <a:lnTo>
                    <a:pt x="58" y="170"/>
                  </a:lnTo>
                  <a:lnTo>
                    <a:pt x="56" y="170"/>
                  </a:lnTo>
                  <a:lnTo>
                    <a:pt x="56" y="168"/>
                  </a:lnTo>
                  <a:lnTo>
                    <a:pt x="53" y="168"/>
                  </a:lnTo>
                  <a:lnTo>
                    <a:pt x="51" y="168"/>
                  </a:lnTo>
                  <a:lnTo>
                    <a:pt x="48" y="168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6" y="168"/>
                  </a:lnTo>
                  <a:lnTo>
                    <a:pt x="46" y="165"/>
                  </a:lnTo>
                  <a:lnTo>
                    <a:pt x="46" y="163"/>
                  </a:lnTo>
                  <a:lnTo>
                    <a:pt x="46" y="160"/>
                  </a:lnTo>
                  <a:lnTo>
                    <a:pt x="48" y="160"/>
                  </a:lnTo>
                  <a:lnTo>
                    <a:pt x="48" y="158"/>
                  </a:lnTo>
                  <a:lnTo>
                    <a:pt x="48" y="155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48" y="148"/>
                  </a:lnTo>
                  <a:lnTo>
                    <a:pt x="48" y="145"/>
                  </a:lnTo>
                  <a:lnTo>
                    <a:pt x="46" y="145"/>
                  </a:lnTo>
                  <a:lnTo>
                    <a:pt x="46" y="143"/>
                  </a:lnTo>
                  <a:lnTo>
                    <a:pt x="43" y="143"/>
                  </a:lnTo>
                  <a:lnTo>
                    <a:pt x="43" y="140"/>
                  </a:lnTo>
                  <a:lnTo>
                    <a:pt x="43" y="137"/>
                  </a:lnTo>
                  <a:lnTo>
                    <a:pt x="40" y="137"/>
                  </a:lnTo>
                  <a:lnTo>
                    <a:pt x="40" y="135"/>
                  </a:lnTo>
                  <a:lnTo>
                    <a:pt x="38" y="132"/>
                  </a:lnTo>
                  <a:lnTo>
                    <a:pt x="35" y="130"/>
                  </a:lnTo>
                  <a:lnTo>
                    <a:pt x="33" y="130"/>
                  </a:lnTo>
                  <a:lnTo>
                    <a:pt x="33" y="127"/>
                  </a:lnTo>
                  <a:lnTo>
                    <a:pt x="35" y="127"/>
                  </a:lnTo>
                  <a:lnTo>
                    <a:pt x="35" y="125"/>
                  </a:lnTo>
                  <a:lnTo>
                    <a:pt x="35" y="122"/>
                  </a:lnTo>
                  <a:lnTo>
                    <a:pt x="35" y="120"/>
                  </a:lnTo>
                  <a:lnTo>
                    <a:pt x="33" y="117"/>
                  </a:lnTo>
                  <a:lnTo>
                    <a:pt x="33" y="115"/>
                  </a:lnTo>
                  <a:lnTo>
                    <a:pt x="35" y="112"/>
                  </a:lnTo>
                  <a:lnTo>
                    <a:pt x="33" y="112"/>
                  </a:lnTo>
                  <a:lnTo>
                    <a:pt x="33" y="110"/>
                  </a:lnTo>
                  <a:lnTo>
                    <a:pt x="35" y="107"/>
                  </a:lnTo>
                  <a:lnTo>
                    <a:pt x="38" y="104"/>
                  </a:lnTo>
                  <a:lnTo>
                    <a:pt x="38" y="102"/>
                  </a:lnTo>
                  <a:lnTo>
                    <a:pt x="35" y="102"/>
                  </a:lnTo>
                  <a:lnTo>
                    <a:pt x="35" y="99"/>
                  </a:lnTo>
                  <a:lnTo>
                    <a:pt x="33" y="99"/>
                  </a:lnTo>
                  <a:lnTo>
                    <a:pt x="33" y="97"/>
                  </a:lnTo>
                  <a:lnTo>
                    <a:pt x="30" y="94"/>
                  </a:lnTo>
                  <a:lnTo>
                    <a:pt x="28" y="92"/>
                  </a:lnTo>
                  <a:lnTo>
                    <a:pt x="25" y="92"/>
                  </a:lnTo>
                  <a:lnTo>
                    <a:pt x="25" y="89"/>
                  </a:lnTo>
                  <a:lnTo>
                    <a:pt x="23" y="89"/>
                  </a:lnTo>
                  <a:lnTo>
                    <a:pt x="20" y="89"/>
                  </a:lnTo>
                  <a:lnTo>
                    <a:pt x="18" y="87"/>
                  </a:lnTo>
                  <a:lnTo>
                    <a:pt x="18" y="84"/>
                  </a:lnTo>
                  <a:lnTo>
                    <a:pt x="15" y="84"/>
                  </a:lnTo>
                  <a:lnTo>
                    <a:pt x="15" y="82"/>
                  </a:lnTo>
                  <a:lnTo>
                    <a:pt x="13" y="79"/>
                  </a:lnTo>
                  <a:lnTo>
                    <a:pt x="10" y="79"/>
                  </a:lnTo>
                  <a:lnTo>
                    <a:pt x="10" y="77"/>
                  </a:lnTo>
                  <a:lnTo>
                    <a:pt x="8" y="77"/>
                  </a:lnTo>
                  <a:lnTo>
                    <a:pt x="8" y="74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5" y="61"/>
                  </a:lnTo>
                  <a:lnTo>
                    <a:pt x="8" y="61"/>
                  </a:lnTo>
                  <a:lnTo>
                    <a:pt x="10" y="64"/>
                  </a:lnTo>
                  <a:lnTo>
                    <a:pt x="10" y="66"/>
                  </a:lnTo>
                  <a:lnTo>
                    <a:pt x="10" y="69"/>
                  </a:lnTo>
                  <a:lnTo>
                    <a:pt x="13" y="69"/>
                  </a:lnTo>
                  <a:lnTo>
                    <a:pt x="15" y="69"/>
                  </a:lnTo>
                  <a:lnTo>
                    <a:pt x="18" y="69"/>
                  </a:lnTo>
                  <a:lnTo>
                    <a:pt x="20" y="69"/>
                  </a:lnTo>
                  <a:lnTo>
                    <a:pt x="23" y="69"/>
                  </a:lnTo>
                  <a:lnTo>
                    <a:pt x="25" y="69"/>
                  </a:lnTo>
                  <a:lnTo>
                    <a:pt x="25" y="66"/>
                  </a:lnTo>
                  <a:lnTo>
                    <a:pt x="28" y="69"/>
                  </a:lnTo>
                  <a:lnTo>
                    <a:pt x="30" y="69"/>
                  </a:lnTo>
                  <a:lnTo>
                    <a:pt x="30" y="66"/>
                  </a:lnTo>
                  <a:lnTo>
                    <a:pt x="33" y="66"/>
                  </a:lnTo>
                  <a:lnTo>
                    <a:pt x="33" y="69"/>
                  </a:lnTo>
                  <a:lnTo>
                    <a:pt x="35" y="69"/>
                  </a:lnTo>
                  <a:lnTo>
                    <a:pt x="38" y="69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43" y="71"/>
                  </a:lnTo>
                  <a:lnTo>
                    <a:pt x="43" y="74"/>
                  </a:lnTo>
                  <a:lnTo>
                    <a:pt x="43" y="77"/>
                  </a:lnTo>
                  <a:lnTo>
                    <a:pt x="46" y="79"/>
                  </a:lnTo>
                  <a:lnTo>
                    <a:pt x="48" y="79"/>
                  </a:lnTo>
                  <a:lnTo>
                    <a:pt x="48" y="82"/>
                  </a:lnTo>
                  <a:lnTo>
                    <a:pt x="51" y="82"/>
                  </a:lnTo>
                  <a:lnTo>
                    <a:pt x="51" y="84"/>
                  </a:lnTo>
                  <a:lnTo>
                    <a:pt x="51" y="82"/>
                  </a:lnTo>
                  <a:lnTo>
                    <a:pt x="53" y="82"/>
                  </a:lnTo>
                  <a:lnTo>
                    <a:pt x="51" y="82"/>
                  </a:lnTo>
                  <a:lnTo>
                    <a:pt x="53" y="82"/>
                  </a:lnTo>
                  <a:lnTo>
                    <a:pt x="53" y="79"/>
                  </a:lnTo>
                  <a:lnTo>
                    <a:pt x="56" y="79"/>
                  </a:lnTo>
                  <a:lnTo>
                    <a:pt x="58" y="79"/>
                  </a:lnTo>
                  <a:lnTo>
                    <a:pt x="61" y="79"/>
                  </a:lnTo>
                  <a:lnTo>
                    <a:pt x="63" y="79"/>
                  </a:lnTo>
                  <a:lnTo>
                    <a:pt x="63" y="82"/>
                  </a:lnTo>
                  <a:lnTo>
                    <a:pt x="66" y="82"/>
                  </a:lnTo>
                  <a:lnTo>
                    <a:pt x="68" y="82"/>
                  </a:lnTo>
                  <a:lnTo>
                    <a:pt x="68" y="79"/>
                  </a:lnTo>
                  <a:lnTo>
                    <a:pt x="66" y="79"/>
                  </a:lnTo>
                  <a:lnTo>
                    <a:pt x="66" y="77"/>
                  </a:lnTo>
                  <a:lnTo>
                    <a:pt x="66" y="74"/>
                  </a:lnTo>
                  <a:lnTo>
                    <a:pt x="68" y="74"/>
                  </a:lnTo>
                  <a:lnTo>
                    <a:pt x="68" y="77"/>
                  </a:lnTo>
                  <a:lnTo>
                    <a:pt x="71" y="77"/>
                  </a:lnTo>
                  <a:lnTo>
                    <a:pt x="71" y="79"/>
                  </a:lnTo>
                  <a:lnTo>
                    <a:pt x="73" y="79"/>
                  </a:lnTo>
                  <a:lnTo>
                    <a:pt x="73" y="82"/>
                  </a:lnTo>
                  <a:lnTo>
                    <a:pt x="73" y="84"/>
                  </a:lnTo>
                  <a:lnTo>
                    <a:pt x="76" y="84"/>
                  </a:lnTo>
                  <a:lnTo>
                    <a:pt x="79" y="84"/>
                  </a:lnTo>
                  <a:lnTo>
                    <a:pt x="81" y="84"/>
                  </a:lnTo>
                  <a:lnTo>
                    <a:pt x="81" y="82"/>
                  </a:lnTo>
                  <a:lnTo>
                    <a:pt x="84" y="82"/>
                  </a:lnTo>
                  <a:lnTo>
                    <a:pt x="84" y="79"/>
                  </a:lnTo>
                  <a:lnTo>
                    <a:pt x="81" y="79"/>
                  </a:lnTo>
                  <a:lnTo>
                    <a:pt x="81" y="77"/>
                  </a:lnTo>
                  <a:lnTo>
                    <a:pt x="84" y="77"/>
                  </a:lnTo>
                  <a:lnTo>
                    <a:pt x="86" y="77"/>
                  </a:lnTo>
                  <a:lnTo>
                    <a:pt x="86" y="79"/>
                  </a:lnTo>
                  <a:lnTo>
                    <a:pt x="89" y="79"/>
                  </a:lnTo>
                  <a:lnTo>
                    <a:pt x="89" y="77"/>
                  </a:lnTo>
                  <a:lnTo>
                    <a:pt x="91" y="77"/>
                  </a:lnTo>
                  <a:lnTo>
                    <a:pt x="91" y="79"/>
                  </a:lnTo>
                  <a:lnTo>
                    <a:pt x="94" y="79"/>
                  </a:lnTo>
                  <a:lnTo>
                    <a:pt x="96" y="79"/>
                  </a:lnTo>
                  <a:lnTo>
                    <a:pt x="94" y="79"/>
                  </a:lnTo>
                  <a:lnTo>
                    <a:pt x="94" y="82"/>
                  </a:lnTo>
                  <a:lnTo>
                    <a:pt x="94" y="84"/>
                  </a:lnTo>
                  <a:lnTo>
                    <a:pt x="94" y="87"/>
                  </a:lnTo>
                  <a:lnTo>
                    <a:pt x="96" y="87"/>
                  </a:lnTo>
                  <a:lnTo>
                    <a:pt x="99" y="87"/>
                  </a:lnTo>
                  <a:lnTo>
                    <a:pt x="101" y="87"/>
                  </a:lnTo>
                  <a:lnTo>
                    <a:pt x="101" y="89"/>
                  </a:lnTo>
                  <a:lnTo>
                    <a:pt x="104" y="89"/>
                  </a:lnTo>
                  <a:lnTo>
                    <a:pt x="104" y="92"/>
                  </a:lnTo>
                  <a:lnTo>
                    <a:pt x="104" y="94"/>
                  </a:lnTo>
                  <a:lnTo>
                    <a:pt x="106" y="97"/>
                  </a:lnTo>
                  <a:lnTo>
                    <a:pt x="106" y="99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1" y="94"/>
                  </a:lnTo>
                  <a:lnTo>
                    <a:pt x="114" y="94"/>
                  </a:lnTo>
                  <a:lnTo>
                    <a:pt x="117" y="92"/>
                  </a:lnTo>
                  <a:lnTo>
                    <a:pt x="119" y="92"/>
                  </a:lnTo>
                  <a:lnTo>
                    <a:pt x="122" y="94"/>
                  </a:lnTo>
                  <a:lnTo>
                    <a:pt x="124" y="94"/>
                  </a:lnTo>
                  <a:lnTo>
                    <a:pt x="124" y="92"/>
                  </a:lnTo>
                  <a:lnTo>
                    <a:pt x="124" y="89"/>
                  </a:lnTo>
                  <a:lnTo>
                    <a:pt x="124" y="87"/>
                  </a:lnTo>
                  <a:lnTo>
                    <a:pt x="122" y="87"/>
                  </a:lnTo>
                  <a:lnTo>
                    <a:pt x="122" y="84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79"/>
                  </a:lnTo>
                  <a:lnTo>
                    <a:pt x="122" y="77"/>
                  </a:lnTo>
                  <a:lnTo>
                    <a:pt x="124" y="77"/>
                  </a:lnTo>
                  <a:lnTo>
                    <a:pt x="122" y="77"/>
                  </a:lnTo>
                  <a:lnTo>
                    <a:pt x="122" y="74"/>
                  </a:lnTo>
                  <a:lnTo>
                    <a:pt x="124" y="74"/>
                  </a:lnTo>
                  <a:lnTo>
                    <a:pt x="127" y="74"/>
                  </a:lnTo>
                  <a:lnTo>
                    <a:pt x="129" y="74"/>
                  </a:lnTo>
                  <a:lnTo>
                    <a:pt x="132" y="74"/>
                  </a:lnTo>
                  <a:lnTo>
                    <a:pt x="134" y="74"/>
                  </a:lnTo>
                  <a:lnTo>
                    <a:pt x="134" y="71"/>
                  </a:lnTo>
                  <a:lnTo>
                    <a:pt x="134" y="69"/>
                  </a:lnTo>
                  <a:lnTo>
                    <a:pt x="137" y="69"/>
                  </a:lnTo>
                  <a:lnTo>
                    <a:pt x="134" y="69"/>
                  </a:lnTo>
                  <a:lnTo>
                    <a:pt x="137" y="69"/>
                  </a:lnTo>
                  <a:lnTo>
                    <a:pt x="137" y="66"/>
                  </a:lnTo>
                  <a:lnTo>
                    <a:pt x="139" y="69"/>
                  </a:lnTo>
                  <a:lnTo>
                    <a:pt x="139" y="66"/>
                  </a:lnTo>
                  <a:lnTo>
                    <a:pt x="139" y="64"/>
                  </a:lnTo>
                  <a:lnTo>
                    <a:pt x="142" y="66"/>
                  </a:lnTo>
                  <a:lnTo>
                    <a:pt x="142" y="64"/>
                  </a:lnTo>
                  <a:lnTo>
                    <a:pt x="144" y="64"/>
                  </a:lnTo>
                  <a:lnTo>
                    <a:pt x="144" y="66"/>
                  </a:lnTo>
                  <a:lnTo>
                    <a:pt x="147" y="66"/>
                  </a:lnTo>
                  <a:lnTo>
                    <a:pt x="147" y="69"/>
                  </a:lnTo>
                  <a:lnTo>
                    <a:pt x="147" y="66"/>
                  </a:lnTo>
                  <a:lnTo>
                    <a:pt x="150" y="66"/>
                  </a:lnTo>
                  <a:lnTo>
                    <a:pt x="150" y="69"/>
                  </a:lnTo>
                  <a:lnTo>
                    <a:pt x="152" y="69"/>
                  </a:lnTo>
                  <a:lnTo>
                    <a:pt x="155" y="69"/>
                  </a:lnTo>
                  <a:lnTo>
                    <a:pt x="157" y="71"/>
                  </a:lnTo>
                  <a:lnTo>
                    <a:pt x="160" y="71"/>
                  </a:lnTo>
                  <a:lnTo>
                    <a:pt x="160" y="69"/>
                  </a:lnTo>
                  <a:lnTo>
                    <a:pt x="162" y="69"/>
                  </a:lnTo>
                  <a:lnTo>
                    <a:pt x="162" y="66"/>
                  </a:lnTo>
                  <a:lnTo>
                    <a:pt x="165" y="66"/>
                  </a:lnTo>
                  <a:lnTo>
                    <a:pt x="167" y="66"/>
                  </a:lnTo>
                  <a:lnTo>
                    <a:pt x="167" y="64"/>
                  </a:lnTo>
                  <a:lnTo>
                    <a:pt x="167" y="66"/>
                  </a:lnTo>
                  <a:lnTo>
                    <a:pt x="170" y="66"/>
                  </a:lnTo>
                  <a:lnTo>
                    <a:pt x="170" y="69"/>
                  </a:lnTo>
                  <a:lnTo>
                    <a:pt x="172" y="69"/>
                  </a:lnTo>
                  <a:lnTo>
                    <a:pt x="172" y="66"/>
                  </a:lnTo>
                  <a:lnTo>
                    <a:pt x="175" y="66"/>
                  </a:lnTo>
                  <a:lnTo>
                    <a:pt x="177" y="66"/>
                  </a:lnTo>
                  <a:lnTo>
                    <a:pt x="177" y="64"/>
                  </a:lnTo>
                  <a:lnTo>
                    <a:pt x="180" y="64"/>
                  </a:lnTo>
                  <a:lnTo>
                    <a:pt x="180" y="61"/>
                  </a:lnTo>
                  <a:lnTo>
                    <a:pt x="182" y="61"/>
                  </a:lnTo>
                  <a:lnTo>
                    <a:pt x="180" y="61"/>
                  </a:lnTo>
                  <a:lnTo>
                    <a:pt x="182" y="61"/>
                  </a:lnTo>
                  <a:lnTo>
                    <a:pt x="182" y="59"/>
                  </a:lnTo>
                  <a:lnTo>
                    <a:pt x="185" y="59"/>
                  </a:lnTo>
                  <a:lnTo>
                    <a:pt x="182" y="61"/>
                  </a:lnTo>
                  <a:lnTo>
                    <a:pt x="185" y="61"/>
                  </a:lnTo>
                  <a:lnTo>
                    <a:pt x="188" y="61"/>
                  </a:lnTo>
                  <a:lnTo>
                    <a:pt x="190" y="61"/>
                  </a:lnTo>
                  <a:lnTo>
                    <a:pt x="193" y="61"/>
                  </a:lnTo>
                  <a:lnTo>
                    <a:pt x="193" y="59"/>
                  </a:lnTo>
                  <a:lnTo>
                    <a:pt x="195" y="59"/>
                  </a:lnTo>
                  <a:lnTo>
                    <a:pt x="195" y="56"/>
                  </a:lnTo>
                  <a:lnTo>
                    <a:pt x="198" y="56"/>
                  </a:lnTo>
                  <a:lnTo>
                    <a:pt x="195" y="56"/>
                  </a:lnTo>
                  <a:lnTo>
                    <a:pt x="195" y="54"/>
                  </a:lnTo>
                  <a:lnTo>
                    <a:pt x="195" y="51"/>
                  </a:lnTo>
                  <a:lnTo>
                    <a:pt x="198" y="51"/>
                  </a:lnTo>
                  <a:lnTo>
                    <a:pt x="200" y="51"/>
                  </a:lnTo>
                  <a:lnTo>
                    <a:pt x="200" y="49"/>
                  </a:lnTo>
                  <a:lnTo>
                    <a:pt x="200" y="51"/>
                  </a:lnTo>
                  <a:lnTo>
                    <a:pt x="203" y="51"/>
                  </a:lnTo>
                  <a:lnTo>
                    <a:pt x="205" y="51"/>
                  </a:lnTo>
                  <a:lnTo>
                    <a:pt x="208" y="51"/>
                  </a:lnTo>
                  <a:lnTo>
                    <a:pt x="208" y="49"/>
                  </a:lnTo>
                  <a:lnTo>
                    <a:pt x="210" y="49"/>
                  </a:lnTo>
                  <a:lnTo>
                    <a:pt x="210" y="46"/>
                  </a:lnTo>
                  <a:lnTo>
                    <a:pt x="208" y="46"/>
                  </a:lnTo>
                  <a:lnTo>
                    <a:pt x="208" y="44"/>
                  </a:lnTo>
                  <a:lnTo>
                    <a:pt x="210" y="44"/>
                  </a:lnTo>
                  <a:lnTo>
                    <a:pt x="213" y="44"/>
                  </a:lnTo>
                  <a:lnTo>
                    <a:pt x="215" y="46"/>
                  </a:lnTo>
                  <a:lnTo>
                    <a:pt x="215" y="44"/>
                  </a:lnTo>
                  <a:lnTo>
                    <a:pt x="215" y="46"/>
                  </a:lnTo>
                  <a:lnTo>
                    <a:pt x="218" y="46"/>
                  </a:lnTo>
                  <a:lnTo>
                    <a:pt x="221" y="46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3" y="46"/>
                  </a:lnTo>
                  <a:lnTo>
                    <a:pt x="223" y="44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8" y="46"/>
                  </a:lnTo>
                  <a:lnTo>
                    <a:pt x="228" y="44"/>
                  </a:lnTo>
                  <a:lnTo>
                    <a:pt x="231" y="41"/>
                  </a:lnTo>
                  <a:lnTo>
                    <a:pt x="228" y="41"/>
                  </a:lnTo>
                  <a:lnTo>
                    <a:pt x="231" y="41"/>
                  </a:lnTo>
                  <a:lnTo>
                    <a:pt x="231" y="39"/>
                  </a:lnTo>
                  <a:lnTo>
                    <a:pt x="231" y="36"/>
                  </a:lnTo>
                  <a:lnTo>
                    <a:pt x="233" y="36"/>
                  </a:lnTo>
                  <a:lnTo>
                    <a:pt x="233" y="33"/>
                  </a:lnTo>
                  <a:lnTo>
                    <a:pt x="236" y="33"/>
                  </a:lnTo>
                  <a:lnTo>
                    <a:pt x="238" y="33"/>
                  </a:lnTo>
                  <a:lnTo>
                    <a:pt x="238" y="31"/>
                  </a:lnTo>
                  <a:lnTo>
                    <a:pt x="241" y="31"/>
                  </a:lnTo>
                  <a:lnTo>
                    <a:pt x="243" y="31"/>
                  </a:lnTo>
                  <a:lnTo>
                    <a:pt x="243" y="28"/>
                  </a:lnTo>
                  <a:lnTo>
                    <a:pt x="246" y="28"/>
                  </a:lnTo>
                  <a:lnTo>
                    <a:pt x="246" y="26"/>
                  </a:lnTo>
                  <a:lnTo>
                    <a:pt x="248" y="23"/>
                  </a:lnTo>
                  <a:lnTo>
                    <a:pt x="248" y="21"/>
                  </a:lnTo>
                  <a:lnTo>
                    <a:pt x="251" y="21"/>
                  </a:lnTo>
                  <a:lnTo>
                    <a:pt x="251" y="18"/>
                  </a:lnTo>
                  <a:lnTo>
                    <a:pt x="251" y="16"/>
                  </a:lnTo>
                  <a:lnTo>
                    <a:pt x="248" y="16"/>
                  </a:lnTo>
                  <a:lnTo>
                    <a:pt x="248" y="13"/>
                  </a:lnTo>
                  <a:lnTo>
                    <a:pt x="248" y="11"/>
                  </a:lnTo>
                  <a:lnTo>
                    <a:pt x="248" y="8"/>
                  </a:lnTo>
                  <a:lnTo>
                    <a:pt x="248" y="11"/>
                  </a:lnTo>
                  <a:lnTo>
                    <a:pt x="248" y="8"/>
                  </a:lnTo>
                  <a:lnTo>
                    <a:pt x="246" y="6"/>
                  </a:lnTo>
                  <a:lnTo>
                    <a:pt x="243" y="6"/>
                  </a:lnTo>
                  <a:lnTo>
                    <a:pt x="243" y="3"/>
                  </a:lnTo>
                  <a:lnTo>
                    <a:pt x="243" y="6"/>
                  </a:lnTo>
                  <a:lnTo>
                    <a:pt x="243" y="3"/>
                  </a:lnTo>
                  <a:lnTo>
                    <a:pt x="246" y="3"/>
                  </a:lnTo>
                  <a:lnTo>
                    <a:pt x="248" y="3"/>
                  </a:lnTo>
                  <a:lnTo>
                    <a:pt x="251" y="3"/>
                  </a:lnTo>
                  <a:lnTo>
                    <a:pt x="251" y="6"/>
                  </a:lnTo>
                  <a:lnTo>
                    <a:pt x="253" y="6"/>
                  </a:lnTo>
                  <a:lnTo>
                    <a:pt x="253" y="3"/>
                  </a:lnTo>
                  <a:lnTo>
                    <a:pt x="256" y="3"/>
                  </a:lnTo>
                  <a:lnTo>
                    <a:pt x="259" y="3"/>
                  </a:lnTo>
                  <a:lnTo>
                    <a:pt x="259" y="6"/>
                  </a:lnTo>
                  <a:lnTo>
                    <a:pt x="259" y="3"/>
                  </a:lnTo>
                  <a:lnTo>
                    <a:pt x="259" y="6"/>
                  </a:lnTo>
                  <a:lnTo>
                    <a:pt x="259" y="3"/>
                  </a:lnTo>
                  <a:lnTo>
                    <a:pt x="259" y="6"/>
                  </a:lnTo>
                  <a:lnTo>
                    <a:pt x="261" y="6"/>
                  </a:lnTo>
                  <a:lnTo>
                    <a:pt x="261" y="3"/>
                  </a:lnTo>
                  <a:lnTo>
                    <a:pt x="264" y="3"/>
                  </a:lnTo>
                  <a:lnTo>
                    <a:pt x="266" y="3"/>
                  </a:lnTo>
                  <a:lnTo>
                    <a:pt x="269" y="3"/>
                  </a:lnTo>
                  <a:lnTo>
                    <a:pt x="271" y="3"/>
                  </a:lnTo>
                  <a:lnTo>
                    <a:pt x="271" y="0"/>
                  </a:lnTo>
                  <a:lnTo>
                    <a:pt x="274" y="0"/>
                  </a:lnTo>
                  <a:lnTo>
                    <a:pt x="274" y="3"/>
                  </a:lnTo>
                  <a:lnTo>
                    <a:pt x="276" y="3"/>
                  </a:lnTo>
                  <a:lnTo>
                    <a:pt x="279" y="0"/>
                  </a:lnTo>
                  <a:lnTo>
                    <a:pt x="279" y="3"/>
                  </a:lnTo>
                  <a:lnTo>
                    <a:pt x="279" y="6"/>
                  </a:lnTo>
                  <a:lnTo>
                    <a:pt x="281" y="6"/>
                  </a:lnTo>
                  <a:lnTo>
                    <a:pt x="281" y="8"/>
                  </a:lnTo>
                  <a:lnTo>
                    <a:pt x="284" y="8"/>
                  </a:lnTo>
                  <a:lnTo>
                    <a:pt x="284" y="11"/>
                  </a:lnTo>
                  <a:lnTo>
                    <a:pt x="286" y="11"/>
                  </a:lnTo>
                  <a:lnTo>
                    <a:pt x="286" y="13"/>
                  </a:lnTo>
                  <a:lnTo>
                    <a:pt x="286" y="16"/>
                  </a:lnTo>
                  <a:lnTo>
                    <a:pt x="286" y="18"/>
                  </a:lnTo>
                  <a:lnTo>
                    <a:pt x="286" y="21"/>
                  </a:lnTo>
                  <a:lnTo>
                    <a:pt x="286" y="23"/>
                  </a:lnTo>
                  <a:lnTo>
                    <a:pt x="286" y="26"/>
                  </a:lnTo>
                  <a:lnTo>
                    <a:pt x="284" y="26"/>
                  </a:lnTo>
                  <a:lnTo>
                    <a:pt x="284" y="28"/>
                  </a:lnTo>
                  <a:lnTo>
                    <a:pt x="284" y="31"/>
                  </a:lnTo>
                  <a:lnTo>
                    <a:pt x="284" y="33"/>
                  </a:lnTo>
                  <a:lnTo>
                    <a:pt x="284" y="36"/>
                  </a:lnTo>
                  <a:lnTo>
                    <a:pt x="281" y="36"/>
                  </a:lnTo>
                  <a:lnTo>
                    <a:pt x="281" y="39"/>
                  </a:lnTo>
                  <a:lnTo>
                    <a:pt x="281" y="41"/>
                  </a:lnTo>
                  <a:lnTo>
                    <a:pt x="279" y="41"/>
                  </a:lnTo>
                  <a:lnTo>
                    <a:pt x="279" y="44"/>
                  </a:lnTo>
                  <a:lnTo>
                    <a:pt x="276" y="44"/>
                  </a:lnTo>
                  <a:lnTo>
                    <a:pt x="276" y="41"/>
                  </a:lnTo>
                  <a:lnTo>
                    <a:pt x="276" y="44"/>
                  </a:lnTo>
                  <a:lnTo>
                    <a:pt x="276" y="46"/>
                  </a:lnTo>
                  <a:lnTo>
                    <a:pt x="279" y="46"/>
                  </a:lnTo>
                  <a:lnTo>
                    <a:pt x="281" y="46"/>
                  </a:lnTo>
                  <a:lnTo>
                    <a:pt x="279" y="46"/>
                  </a:lnTo>
                  <a:lnTo>
                    <a:pt x="281" y="44"/>
                  </a:lnTo>
                  <a:lnTo>
                    <a:pt x="281" y="46"/>
                  </a:lnTo>
                  <a:lnTo>
                    <a:pt x="284" y="46"/>
                  </a:lnTo>
                  <a:lnTo>
                    <a:pt x="286" y="46"/>
                  </a:lnTo>
                  <a:lnTo>
                    <a:pt x="289" y="46"/>
                  </a:lnTo>
                  <a:lnTo>
                    <a:pt x="289" y="49"/>
                  </a:lnTo>
                  <a:lnTo>
                    <a:pt x="289" y="46"/>
                  </a:lnTo>
                  <a:lnTo>
                    <a:pt x="292" y="46"/>
                  </a:lnTo>
                  <a:lnTo>
                    <a:pt x="292" y="49"/>
                  </a:lnTo>
                  <a:lnTo>
                    <a:pt x="294" y="49"/>
                  </a:lnTo>
                  <a:lnTo>
                    <a:pt x="294" y="46"/>
                  </a:lnTo>
                  <a:lnTo>
                    <a:pt x="294" y="49"/>
                  </a:lnTo>
                  <a:lnTo>
                    <a:pt x="297" y="49"/>
                  </a:lnTo>
                  <a:lnTo>
                    <a:pt x="299" y="49"/>
                  </a:lnTo>
                  <a:lnTo>
                    <a:pt x="302" y="51"/>
                  </a:lnTo>
                  <a:lnTo>
                    <a:pt x="304" y="51"/>
                  </a:lnTo>
                  <a:lnTo>
                    <a:pt x="304" y="54"/>
                  </a:lnTo>
                  <a:lnTo>
                    <a:pt x="307" y="54"/>
                  </a:lnTo>
                  <a:lnTo>
                    <a:pt x="304" y="54"/>
                  </a:lnTo>
                  <a:lnTo>
                    <a:pt x="307" y="56"/>
                  </a:lnTo>
                  <a:lnTo>
                    <a:pt x="304" y="56"/>
                  </a:lnTo>
                  <a:lnTo>
                    <a:pt x="304" y="59"/>
                  </a:lnTo>
                  <a:lnTo>
                    <a:pt x="302" y="59"/>
                  </a:lnTo>
                  <a:lnTo>
                    <a:pt x="304" y="59"/>
                  </a:lnTo>
                  <a:lnTo>
                    <a:pt x="304" y="61"/>
                  </a:lnTo>
                  <a:lnTo>
                    <a:pt x="302" y="61"/>
                  </a:lnTo>
                  <a:lnTo>
                    <a:pt x="302" y="64"/>
                  </a:lnTo>
                  <a:lnTo>
                    <a:pt x="304" y="64"/>
                  </a:lnTo>
                  <a:lnTo>
                    <a:pt x="302" y="64"/>
                  </a:lnTo>
                  <a:lnTo>
                    <a:pt x="304" y="66"/>
                  </a:lnTo>
                  <a:lnTo>
                    <a:pt x="307" y="66"/>
                  </a:lnTo>
                  <a:lnTo>
                    <a:pt x="309" y="66"/>
                  </a:lnTo>
                  <a:lnTo>
                    <a:pt x="309" y="69"/>
                  </a:lnTo>
                  <a:lnTo>
                    <a:pt x="307" y="71"/>
                  </a:lnTo>
                  <a:lnTo>
                    <a:pt x="309" y="71"/>
                  </a:lnTo>
                  <a:lnTo>
                    <a:pt x="309" y="74"/>
                  </a:lnTo>
                  <a:lnTo>
                    <a:pt x="312" y="74"/>
                  </a:lnTo>
                  <a:lnTo>
                    <a:pt x="312" y="77"/>
                  </a:lnTo>
                  <a:lnTo>
                    <a:pt x="312" y="79"/>
                  </a:lnTo>
                  <a:lnTo>
                    <a:pt x="312" y="77"/>
                  </a:lnTo>
                  <a:lnTo>
                    <a:pt x="314" y="77"/>
                  </a:lnTo>
                  <a:lnTo>
                    <a:pt x="314" y="79"/>
                  </a:lnTo>
                  <a:lnTo>
                    <a:pt x="314" y="82"/>
                  </a:lnTo>
                  <a:lnTo>
                    <a:pt x="312" y="82"/>
                  </a:lnTo>
                  <a:lnTo>
                    <a:pt x="309" y="82"/>
                  </a:lnTo>
                  <a:lnTo>
                    <a:pt x="312" y="84"/>
                  </a:lnTo>
                  <a:lnTo>
                    <a:pt x="312" y="87"/>
                  </a:lnTo>
                  <a:lnTo>
                    <a:pt x="309" y="87"/>
                  </a:lnTo>
                  <a:lnTo>
                    <a:pt x="309" y="89"/>
                  </a:lnTo>
                  <a:lnTo>
                    <a:pt x="309" y="87"/>
                  </a:lnTo>
                  <a:lnTo>
                    <a:pt x="309" y="89"/>
                  </a:lnTo>
                  <a:lnTo>
                    <a:pt x="309" y="87"/>
                  </a:lnTo>
                  <a:lnTo>
                    <a:pt x="309" y="89"/>
                  </a:lnTo>
                  <a:lnTo>
                    <a:pt x="307" y="89"/>
                  </a:lnTo>
                  <a:lnTo>
                    <a:pt x="304" y="89"/>
                  </a:lnTo>
                  <a:lnTo>
                    <a:pt x="307" y="89"/>
                  </a:lnTo>
                  <a:lnTo>
                    <a:pt x="307" y="92"/>
                  </a:lnTo>
                  <a:lnTo>
                    <a:pt x="307" y="94"/>
                  </a:lnTo>
                  <a:lnTo>
                    <a:pt x="304" y="94"/>
                  </a:lnTo>
                  <a:lnTo>
                    <a:pt x="304" y="97"/>
                  </a:lnTo>
                  <a:lnTo>
                    <a:pt x="302" y="97"/>
                  </a:lnTo>
                  <a:lnTo>
                    <a:pt x="299" y="97"/>
                  </a:lnTo>
                  <a:lnTo>
                    <a:pt x="299" y="99"/>
                  </a:lnTo>
                  <a:lnTo>
                    <a:pt x="299" y="97"/>
                  </a:lnTo>
                  <a:lnTo>
                    <a:pt x="299" y="99"/>
                  </a:lnTo>
                  <a:lnTo>
                    <a:pt x="297" y="99"/>
                  </a:lnTo>
                  <a:lnTo>
                    <a:pt x="294" y="99"/>
                  </a:lnTo>
                  <a:lnTo>
                    <a:pt x="294" y="102"/>
                  </a:lnTo>
                  <a:lnTo>
                    <a:pt x="297" y="102"/>
                  </a:lnTo>
                  <a:lnTo>
                    <a:pt x="297" y="104"/>
                  </a:lnTo>
                  <a:lnTo>
                    <a:pt x="299" y="104"/>
                  </a:lnTo>
                  <a:lnTo>
                    <a:pt x="299" y="107"/>
                  </a:lnTo>
                  <a:lnTo>
                    <a:pt x="297" y="107"/>
                  </a:lnTo>
                  <a:lnTo>
                    <a:pt x="297" y="110"/>
                  </a:lnTo>
                  <a:lnTo>
                    <a:pt x="297" y="112"/>
                  </a:lnTo>
                  <a:lnTo>
                    <a:pt x="299" y="112"/>
                  </a:lnTo>
                  <a:lnTo>
                    <a:pt x="299" y="115"/>
                  </a:lnTo>
                  <a:lnTo>
                    <a:pt x="297" y="115"/>
                  </a:lnTo>
                  <a:lnTo>
                    <a:pt x="297" y="117"/>
                  </a:lnTo>
                  <a:lnTo>
                    <a:pt x="294" y="117"/>
                  </a:lnTo>
                  <a:lnTo>
                    <a:pt x="294" y="120"/>
                  </a:lnTo>
                  <a:lnTo>
                    <a:pt x="294" y="122"/>
                  </a:lnTo>
                  <a:lnTo>
                    <a:pt x="292" y="122"/>
                  </a:lnTo>
                  <a:lnTo>
                    <a:pt x="292" y="125"/>
                  </a:lnTo>
                  <a:lnTo>
                    <a:pt x="292" y="127"/>
                  </a:lnTo>
                  <a:lnTo>
                    <a:pt x="292" y="130"/>
                  </a:lnTo>
                  <a:lnTo>
                    <a:pt x="292" y="127"/>
                  </a:lnTo>
                  <a:lnTo>
                    <a:pt x="292" y="130"/>
                  </a:lnTo>
                  <a:lnTo>
                    <a:pt x="289" y="130"/>
                  </a:lnTo>
                  <a:lnTo>
                    <a:pt x="289" y="132"/>
                  </a:lnTo>
                  <a:lnTo>
                    <a:pt x="289" y="135"/>
                  </a:lnTo>
                  <a:lnTo>
                    <a:pt x="289" y="137"/>
                  </a:lnTo>
                  <a:lnTo>
                    <a:pt x="286" y="140"/>
                  </a:lnTo>
                  <a:lnTo>
                    <a:pt x="289" y="143"/>
                  </a:lnTo>
                  <a:lnTo>
                    <a:pt x="286" y="143"/>
                  </a:lnTo>
                  <a:lnTo>
                    <a:pt x="286" y="145"/>
                  </a:lnTo>
                  <a:lnTo>
                    <a:pt x="286" y="148"/>
                  </a:lnTo>
                  <a:lnTo>
                    <a:pt x="286" y="150"/>
                  </a:lnTo>
                  <a:lnTo>
                    <a:pt x="286" y="153"/>
                  </a:lnTo>
                  <a:lnTo>
                    <a:pt x="286" y="155"/>
                  </a:lnTo>
                  <a:lnTo>
                    <a:pt x="289" y="155"/>
                  </a:lnTo>
                  <a:lnTo>
                    <a:pt x="289" y="158"/>
                  </a:lnTo>
                  <a:lnTo>
                    <a:pt x="289" y="160"/>
                  </a:lnTo>
                  <a:lnTo>
                    <a:pt x="292" y="160"/>
                  </a:lnTo>
                  <a:lnTo>
                    <a:pt x="292" y="163"/>
                  </a:lnTo>
                  <a:lnTo>
                    <a:pt x="289" y="163"/>
                  </a:lnTo>
                  <a:lnTo>
                    <a:pt x="292" y="163"/>
                  </a:lnTo>
                  <a:lnTo>
                    <a:pt x="292" y="165"/>
                  </a:lnTo>
                  <a:lnTo>
                    <a:pt x="292" y="168"/>
                  </a:lnTo>
                  <a:lnTo>
                    <a:pt x="294" y="170"/>
                  </a:lnTo>
                  <a:lnTo>
                    <a:pt x="292" y="170"/>
                  </a:lnTo>
                  <a:lnTo>
                    <a:pt x="292" y="173"/>
                  </a:lnTo>
                  <a:lnTo>
                    <a:pt x="294" y="173"/>
                  </a:lnTo>
                  <a:lnTo>
                    <a:pt x="294" y="175"/>
                  </a:lnTo>
                  <a:lnTo>
                    <a:pt x="297" y="175"/>
                  </a:lnTo>
                  <a:lnTo>
                    <a:pt x="299" y="175"/>
                  </a:lnTo>
                  <a:lnTo>
                    <a:pt x="299" y="178"/>
                  </a:lnTo>
                  <a:lnTo>
                    <a:pt x="302" y="178"/>
                  </a:lnTo>
                  <a:lnTo>
                    <a:pt x="302" y="181"/>
                  </a:lnTo>
                  <a:lnTo>
                    <a:pt x="304" y="181"/>
                  </a:lnTo>
                  <a:lnTo>
                    <a:pt x="302" y="181"/>
                  </a:lnTo>
                  <a:lnTo>
                    <a:pt x="302" y="183"/>
                  </a:lnTo>
                  <a:lnTo>
                    <a:pt x="302" y="186"/>
                  </a:lnTo>
                  <a:lnTo>
                    <a:pt x="302" y="188"/>
                  </a:lnTo>
                  <a:lnTo>
                    <a:pt x="304" y="188"/>
                  </a:lnTo>
                  <a:lnTo>
                    <a:pt x="302" y="188"/>
                  </a:lnTo>
                  <a:lnTo>
                    <a:pt x="304" y="188"/>
                  </a:lnTo>
                  <a:lnTo>
                    <a:pt x="302" y="188"/>
                  </a:lnTo>
                  <a:lnTo>
                    <a:pt x="302" y="191"/>
                  </a:lnTo>
                  <a:lnTo>
                    <a:pt x="302" y="193"/>
                  </a:lnTo>
                  <a:lnTo>
                    <a:pt x="304" y="193"/>
                  </a:lnTo>
                  <a:lnTo>
                    <a:pt x="302" y="193"/>
                  </a:lnTo>
                  <a:lnTo>
                    <a:pt x="302" y="196"/>
                  </a:lnTo>
                  <a:lnTo>
                    <a:pt x="302" y="198"/>
                  </a:lnTo>
                  <a:lnTo>
                    <a:pt x="302" y="201"/>
                  </a:lnTo>
                  <a:lnTo>
                    <a:pt x="302" y="203"/>
                  </a:lnTo>
                  <a:lnTo>
                    <a:pt x="304" y="203"/>
                  </a:lnTo>
                  <a:lnTo>
                    <a:pt x="307" y="203"/>
                  </a:lnTo>
                  <a:lnTo>
                    <a:pt x="307" y="206"/>
                  </a:lnTo>
                  <a:lnTo>
                    <a:pt x="304" y="206"/>
                  </a:lnTo>
                  <a:lnTo>
                    <a:pt x="307" y="208"/>
                  </a:lnTo>
                  <a:lnTo>
                    <a:pt x="304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9" y="211"/>
                  </a:lnTo>
                  <a:lnTo>
                    <a:pt x="312" y="211"/>
                  </a:lnTo>
                  <a:lnTo>
                    <a:pt x="314" y="211"/>
                  </a:lnTo>
                  <a:lnTo>
                    <a:pt x="314" y="214"/>
                  </a:lnTo>
                  <a:lnTo>
                    <a:pt x="317" y="214"/>
                  </a:lnTo>
                  <a:lnTo>
                    <a:pt x="317" y="216"/>
                  </a:lnTo>
                  <a:lnTo>
                    <a:pt x="317" y="219"/>
                  </a:lnTo>
                  <a:lnTo>
                    <a:pt x="319" y="219"/>
                  </a:lnTo>
                  <a:lnTo>
                    <a:pt x="319" y="221"/>
                  </a:lnTo>
                  <a:lnTo>
                    <a:pt x="322" y="221"/>
                  </a:lnTo>
                  <a:lnTo>
                    <a:pt x="322" y="224"/>
                  </a:lnTo>
                  <a:lnTo>
                    <a:pt x="324" y="224"/>
                  </a:lnTo>
                  <a:lnTo>
                    <a:pt x="322" y="224"/>
                  </a:lnTo>
                  <a:lnTo>
                    <a:pt x="324" y="224"/>
                  </a:lnTo>
                  <a:lnTo>
                    <a:pt x="327" y="224"/>
                  </a:lnTo>
                  <a:lnTo>
                    <a:pt x="327" y="226"/>
                  </a:lnTo>
                  <a:lnTo>
                    <a:pt x="330" y="226"/>
                  </a:lnTo>
                  <a:lnTo>
                    <a:pt x="330" y="229"/>
                  </a:lnTo>
                  <a:lnTo>
                    <a:pt x="330" y="231"/>
                  </a:lnTo>
                  <a:lnTo>
                    <a:pt x="332" y="231"/>
                  </a:lnTo>
                  <a:lnTo>
                    <a:pt x="335" y="231"/>
                  </a:lnTo>
                  <a:lnTo>
                    <a:pt x="335" y="234"/>
                  </a:lnTo>
                  <a:lnTo>
                    <a:pt x="337" y="234"/>
                  </a:lnTo>
                  <a:lnTo>
                    <a:pt x="340" y="234"/>
                  </a:lnTo>
                  <a:lnTo>
                    <a:pt x="342" y="234"/>
                  </a:lnTo>
                  <a:lnTo>
                    <a:pt x="342" y="236"/>
                  </a:lnTo>
                  <a:lnTo>
                    <a:pt x="345" y="236"/>
                  </a:lnTo>
                  <a:lnTo>
                    <a:pt x="345" y="234"/>
                  </a:lnTo>
                  <a:lnTo>
                    <a:pt x="345" y="236"/>
                  </a:lnTo>
                  <a:lnTo>
                    <a:pt x="347" y="234"/>
                  </a:lnTo>
                  <a:lnTo>
                    <a:pt x="347" y="236"/>
                  </a:lnTo>
                  <a:lnTo>
                    <a:pt x="350" y="236"/>
                  </a:lnTo>
                  <a:lnTo>
                    <a:pt x="352" y="239"/>
                  </a:lnTo>
                  <a:lnTo>
                    <a:pt x="352" y="241"/>
                  </a:lnTo>
                  <a:lnTo>
                    <a:pt x="352" y="297"/>
                  </a:lnTo>
                  <a:lnTo>
                    <a:pt x="335" y="297"/>
                  </a:lnTo>
                  <a:lnTo>
                    <a:pt x="319" y="297"/>
                  </a:lnTo>
                  <a:lnTo>
                    <a:pt x="284" y="297"/>
                  </a:lnTo>
                  <a:lnTo>
                    <a:pt x="284" y="300"/>
                  </a:lnTo>
                  <a:lnTo>
                    <a:pt x="284" y="302"/>
                  </a:lnTo>
                  <a:lnTo>
                    <a:pt x="284" y="305"/>
                  </a:lnTo>
                  <a:lnTo>
                    <a:pt x="281" y="305"/>
                  </a:lnTo>
                  <a:lnTo>
                    <a:pt x="279" y="305"/>
                  </a:lnTo>
                  <a:lnTo>
                    <a:pt x="279" y="307"/>
                  </a:lnTo>
                  <a:lnTo>
                    <a:pt x="279" y="310"/>
                  </a:lnTo>
                  <a:lnTo>
                    <a:pt x="279" y="312"/>
                  </a:lnTo>
                  <a:lnTo>
                    <a:pt x="276" y="312"/>
                  </a:lnTo>
                  <a:lnTo>
                    <a:pt x="276" y="315"/>
                  </a:lnTo>
                  <a:lnTo>
                    <a:pt x="274" y="315"/>
                  </a:lnTo>
                  <a:lnTo>
                    <a:pt x="274" y="318"/>
                  </a:lnTo>
                  <a:lnTo>
                    <a:pt x="274" y="320"/>
                  </a:lnTo>
                  <a:lnTo>
                    <a:pt x="274" y="323"/>
                  </a:lnTo>
                  <a:lnTo>
                    <a:pt x="271" y="325"/>
                  </a:lnTo>
                  <a:lnTo>
                    <a:pt x="269" y="325"/>
                  </a:lnTo>
                  <a:lnTo>
                    <a:pt x="269" y="328"/>
                  </a:lnTo>
                  <a:lnTo>
                    <a:pt x="269" y="325"/>
                  </a:lnTo>
                  <a:lnTo>
                    <a:pt x="269" y="328"/>
                  </a:lnTo>
                  <a:lnTo>
                    <a:pt x="269" y="330"/>
                  </a:lnTo>
                  <a:lnTo>
                    <a:pt x="269" y="333"/>
                  </a:lnTo>
                  <a:lnTo>
                    <a:pt x="266" y="333"/>
                  </a:lnTo>
                  <a:lnTo>
                    <a:pt x="266" y="335"/>
                  </a:lnTo>
                  <a:lnTo>
                    <a:pt x="269" y="335"/>
                  </a:lnTo>
                  <a:lnTo>
                    <a:pt x="266" y="335"/>
                  </a:lnTo>
                  <a:lnTo>
                    <a:pt x="266" y="338"/>
                  </a:lnTo>
                  <a:lnTo>
                    <a:pt x="266" y="340"/>
                  </a:lnTo>
                  <a:lnTo>
                    <a:pt x="264" y="340"/>
                  </a:lnTo>
                  <a:lnTo>
                    <a:pt x="264" y="343"/>
                  </a:lnTo>
                  <a:lnTo>
                    <a:pt x="264" y="345"/>
                  </a:lnTo>
                  <a:lnTo>
                    <a:pt x="264" y="348"/>
                  </a:lnTo>
                  <a:lnTo>
                    <a:pt x="264" y="351"/>
                  </a:lnTo>
                  <a:lnTo>
                    <a:pt x="264" y="348"/>
                  </a:lnTo>
                  <a:lnTo>
                    <a:pt x="264" y="351"/>
                  </a:lnTo>
                  <a:lnTo>
                    <a:pt x="266" y="351"/>
                  </a:lnTo>
                  <a:lnTo>
                    <a:pt x="266" y="353"/>
                  </a:lnTo>
                  <a:lnTo>
                    <a:pt x="269" y="353"/>
                  </a:lnTo>
                  <a:lnTo>
                    <a:pt x="269" y="356"/>
                  </a:lnTo>
                  <a:lnTo>
                    <a:pt x="269" y="358"/>
                  </a:lnTo>
                  <a:lnTo>
                    <a:pt x="266" y="358"/>
                  </a:lnTo>
                  <a:lnTo>
                    <a:pt x="264" y="358"/>
                  </a:lnTo>
                  <a:lnTo>
                    <a:pt x="264" y="361"/>
                  </a:lnTo>
                  <a:lnTo>
                    <a:pt x="264" y="358"/>
                  </a:lnTo>
                  <a:lnTo>
                    <a:pt x="261" y="361"/>
                  </a:lnTo>
                  <a:lnTo>
                    <a:pt x="259" y="361"/>
                  </a:lnTo>
                  <a:lnTo>
                    <a:pt x="256" y="361"/>
                  </a:lnTo>
                  <a:lnTo>
                    <a:pt x="256" y="363"/>
                  </a:lnTo>
                  <a:lnTo>
                    <a:pt x="256" y="366"/>
                  </a:lnTo>
                  <a:lnTo>
                    <a:pt x="253" y="366"/>
                  </a:lnTo>
                  <a:lnTo>
                    <a:pt x="251" y="366"/>
                  </a:lnTo>
                  <a:lnTo>
                    <a:pt x="248" y="366"/>
                  </a:lnTo>
                  <a:lnTo>
                    <a:pt x="246" y="368"/>
                  </a:lnTo>
                  <a:lnTo>
                    <a:pt x="246" y="366"/>
                  </a:lnTo>
                  <a:lnTo>
                    <a:pt x="243" y="366"/>
                  </a:lnTo>
                  <a:lnTo>
                    <a:pt x="241" y="366"/>
                  </a:lnTo>
                  <a:lnTo>
                    <a:pt x="241" y="363"/>
                  </a:lnTo>
                  <a:lnTo>
                    <a:pt x="241" y="361"/>
                  </a:lnTo>
                  <a:lnTo>
                    <a:pt x="241" y="358"/>
                  </a:lnTo>
                  <a:lnTo>
                    <a:pt x="238" y="358"/>
                  </a:lnTo>
                  <a:lnTo>
                    <a:pt x="238" y="356"/>
                  </a:lnTo>
                  <a:lnTo>
                    <a:pt x="236" y="356"/>
                  </a:lnTo>
                  <a:lnTo>
                    <a:pt x="236" y="353"/>
                  </a:lnTo>
                  <a:lnTo>
                    <a:pt x="233" y="353"/>
                  </a:lnTo>
                  <a:lnTo>
                    <a:pt x="233" y="351"/>
                  </a:lnTo>
                  <a:lnTo>
                    <a:pt x="231" y="351"/>
                  </a:lnTo>
                  <a:lnTo>
                    <a:pt x="233" y="348"/>
                  </a:lnTo>
                  <a:lnTo>
                    <a:pt x="231" y="348"/>
                  </a:lnTo>
                  <a:lnTo>
                    <a:pt x="228" y="348"/>
                  </a:lnTo>
                  <a:lnTo>
                    <a:pt x="226" y="348"/>
                  </a:lnTo>
                  <a:lnTo>
                    <a:pt x="226" y="345"/>
                  </a:lnTo>
                  <a:lnTo>
                    <a:pt x="226" y="348"/>
                  </a:lnTo>
                  <a:lnTo>
                    <a:pt x="223" y="345"/>
                  </a:lnTo>
                  <a:lnTo>
                    <a:pt x="221" y="343"/>
                  </a:lnTo>
                  <a:lnTo>
                    <a:pt x="221" y="345"/>
                  </a:lnTo>
                  <a:lnTo>
                    <a:pt x="221" y="343"/>
                  </a:lnTo>
                  <a:lnTo>
                    <a:pt x="218" y="343"/>
                  </a:lnTo>
                  <a:lnTo>
                    <a:pt x="218" y="345"/>
                  </a:lnTo>
                  <a:lnTo>
                    <a:pt x="215" y="345"/>
                  </a:lnTo>
                  <a:lnTo>
                    <a:pt x="215" y="343"/>
                  </a:lnTo>
                  <a:lnTo>
                    <a:pt x="213" y="343"/>
                  </a:lnTo>
                  <a:lnTo>
                    <a:pt x="213" y="345"/>
                  </a:lnTo>
                  <a:lnTo>
                    <a:pt x="213" y="348"/>
                  </a:lnTo>
                  <a:lnTo>
                    <a:pt x="210" y="348"/>
                  </a:lnTo>
                  <a:lnTo>
                    <a:pt x="208" y="348"/>
                  </a:lnTo>
                  <a:lnTo>
                    <a:pt x="208" y="351"/>
                  </a:lnTo>
                  <a:lnTo>
                    <a:pt x="205" y="351"/>
                  </a:lnTo>
                  <a:lnTo>
                    <a:pt x="203" y="351"/>
                  </a:lnTo>
                  <a:lnTo>
                    <a:pt x="200" y="353"/>
                  </a:lnTo>
                  <a:lnTo>
                    <a:pt x="198" y="356"/>
                  </a:lnTo>
                  <a:lnTo>
                    <a:pt x="198" y="358"/>
                  </a:lnTo>
                  <a:lnTo>
                    <a:pt x="195" y="358"/>
                  </a:lnTo>
                  <a:lnTo>
                    <a:pt x="195" y="361"/>
                  </a:lnTo>
                  <a:lnTo>
                    <a:pt x="193" y="363"/>
                  </a:lnTo>
                  <a:lnTo>
                    <a:pt x="195" y="363"/>
                  </a:lnTo>
                  <a:lnTo>
                    <a:pt x="195" y="366"/>
                  </a:lnTo>
                  <a:lnTo>
                    <a:pt x="193" y="366"/>
                  </a:lnTo>
                  <a:lnTo>
                    <a:pt x="193" y="368"/>
                  </a:lnTo>
                  <a:lnTo>
                    <a:pt x="193" y="371"/>
                  </a:lnTo>
                  <a:lnTo>
                    <a:pt x="193" y="373"/>
                  </a:lnTo>
                  <a:lnTo>
                    <a:pt x="195" y="376"/>
                  </a:lnTo>
                  <a:lnTo>
                    <a:pt x="195" y="378"/>
                  </a:lnTo>
                  <a:lnTo>
                    <a:pt x="193" y="378"/>
                  </a:lnTo>
                  <a:lnTo>
                    <a:pt x="193" y="381"/>
                  </a:lnTo>
                  <a:lnTo>
                    <a:pt x="193" y="383"/>
                  </a:lnTo>
                  <a:lnTo>
                    <a:pt x="193" y="386"/>
                  </a:lnTo>
                  <a:lnTo>
                    <a:pt x="190" y="386"/>
                  </a:lnTo>
                  <a:lnTo>
                    <a:pt x="190" y="389"/>
                  </a:lnTo>
                  <a:lnTo>
                    <a:pt x="190" y="391"/>
                  </a:lnTo>
                  <a:lnTo>
                    <a:pt x="190" y="394"/>
                  </a:lnTo>
                  <a:lnTo>
                    <a:pt x="193" y="394"/>
                  </a:lnTo>
                  <a:lnTo>
                    <a:pt x="193" y="396"/>
                  </a:lnTo>
                  <a:lnTo>
                    <a:pt x="190" y="396"/>
                  </a:lnTo>
                  <a:lnTo>
                    <a:pt x="190" y="399"/>
                  </a:lnTo>
                  <a:lnTo>
                    <a:pt x="193" y="399"/>
                  </a:lnTo>
                  <a:lnTo>
                    <a:pt x="195" y="399"/>
                  </a:lnTo>
                  <a:lnTo>
                    <a:pt x="195" y="401"/>
                  </a:lnTo>
                  <a:lnTo>
                    <a:pt x="195" y="404"/>
                  </a:lnTo>
                  <a:lnTo>
                    <a:pt x="198" y="404"/>
                  </a:lnTo>
                  <a:lnTo>
                    <a:pt x="198" y="406"/>
                  </a:lnTo>
                  <a:lnTo>
                    <a:pt x="198" y="409"/>
                  </a:lnTo>
                  <a:lnTo>
                    <a:pt x="198" y="406"/>
                  </a:lnTo>
                  <a:lnTo>
                    <a:pt x="195" y="406"/>
                  </a:lnTo>
                  <a:lnTo>
                    <a:pt x="195" y="404"/>
                  </a:lnTo>
                  <a:lnTo>
                    <a:pt x="193" y="404"/>
                  </a:lnTo>
                  <a:lnTo>
                    <a:pt x="193" y="401"/>
                  </a:lnTo>
                  <a:lnTo>
                    <a:pt x="190" y="401"/>
                  </a:lnTo>
                  <a:lnTo>
                    <a:pt x="190" y="399"/>
                  </a:lnTo>
                  <a:lnTo>
                    <a:pt x="188" y="399"/>
                  </a:lnTo>
                  <a:lnTo>
                    <a:pt x="185" y="399"/>
                  </a:lnTo>
                  <a:lnTo>
                    <a:pt x="182" y="399"/>
                  </a:lnTo>
                  <a:lnTo>
                    <a:pt x="182" y="396"/>
                  </a:lnTo>
                  <a:lnTo>
                    <a:pt x="180" y="396"/>
                  </a:lnTo>
                  <a:lnTo>
                    <a:pt x="177" y="399"/>
                  </a:lnTo>
                  <a:lnTo>
                    <a:pt x="175" y="399"/>
                  </a:lnTo>
                  <a:lnTo>
                    <a:pt x="172" y="396"/>
                  </a:lnTo>
                  <a:lnTo>
                    <a:pt x="172" y="394"/>
                  </a:lnTo>
                  <a:lnTo>
                    <a:pt x="170" y="391"/>
                  </a:lnTo>
                  <a:lnTo>
                    <a:pt x="170" y="389"/>
                  </a:lnTo>
                  <a:lnTo>
                    <a:pt x="167" y="386"/>
                  </a:lnTo>
                  <a:lnTo>
                    <a:pt x="167" y="383"/>
                  </a:lnTo>
                  <a:lnTo>
                    <a:pt x="167" y="381"/>
                  </a:lnTo>
                  <a:lnTo>
                    <a:pt x="165" y="381"/>
                  </a:lnTo>
                  <a:lnTo>
                    <a:pt x="165" y="378"/>
                  </a:lnTo>
                  <a:lnTo>
                    <a:pt x="162" y="378"/>
                  </a:lnTo>
                  <a:lnTo>
                    <a:pt x="160" y="378"/>
                  </a:lnTo>
                  <a:lnTo>
                    <a:pt x="160" y="376"/>
                  </a:lnTo>
                  <a:lnTo>
                    <a:pt x="157" y="376"/>
                  </a:lnTo>
                  <a:lnTo>
                    <a:pt x="157" y="373"/>
                  </a:lnTo>
                  <a:lnTo>
                    <a:pt x="155" y="373"/>
                  </a:lnTo>
                  <a:lnTo>
                    <a:pt x="152" y="373"/>
                  </a:lnTo>
                  <a:lnTo>
                    <a:pt x="152" y="371"/>
                  </a:lnTo>
                  <a:lnTo>
                    <a:pt x="150" y="371"/>
                  </a:lnTo>
                  <a:lnTo>
                    <a:pt x="150" y="368"/>
                  </a:lnTo>
                  <a:lnTo>
                    <a:pt x="147" y="368"/>
                  </a:lnTo>
                  <a:lnTo>
                    <a:pt x="147" y="366"/>
                  </a:lnTo>
                  <a:lnTo>
                    <a:pt x="144" y="366"/>
                  </a:lnTo>
                  <a:lnTo>
                    <a:pt x="144" y="363"/>
                  </a:lnTo>
                  <a:lnTo>
                    <a:pt x="142" y="363"/>
                  </a:lnTo>
                  <a:lnTo>
                    <a:pt x="142" y="361"/>
                  </a:lnTo>
                  <a:lnTo>
                    <a:pt x="139" y="363"/>
                  </a:lnTo>
                  <a:lnTo>
                    <a:pt x="139" y="361"/>
                  </a:lnTo>
                  <a:lnTo>
                    <a:pt x="137" y="361"/>
                  </a:lnTo>
                  <a:lnTo>
                    <a:pt x="137" y="358"/>
                  </a:lnTo>
                  <a:lnTo>
                    <a:pt x="137" y="356"/>
                  </a:lnTo>
                  <a:lnTo>
                    <a:pt x="139" y="356"/>
                  </a:lnTo>
                  <a:lnTo>
                    <a:pt x="142" y="356"/>
                  </a:lnTo>
                  <a:lnTo>
                    <a:pt x="142" y="358"/>
                  </a:lnTo>
                  <a:lnTo>
                    <a:pt x="144" y="358"/>
                  </a:lnTo>
                  <a:lnTo>
                    <a:pt x="144" y="356"/>
                  </a:lnTo>
                  <a:lnTo>
                    <a:pt x="147" y="356"/>
                  </a:lnTo>
                  <a:lnTo>
                    <a:pt x="144" y="356"/>
                  </a:lnTo>
                  <a:lnTo>
                    <a:pt x="147" y="356"/>
                  </a:lnTo>
                  <a:lnTo>
                    <a:pt x="147" y="353"/>
                  </a:lnTo>
                  <a:lnTo>
                    <a:pt x="147" y="356"/>
                  </a:lnTo>
                  <a:lnTo>
                    <a:pt x="147" y="353"/>
                  </a:lnTo>
                  <a:lnTo>
                    <a:pt x="150" y="353"/>
                  </a:lnTo>
                  <a:lnTo>
                    <a:pt x="150" y="351"/>
                  </a:lnTo>
                  <a:lnTo>
                    <a:pt x="150" y="348"/>
                  </a:lnTo>
                  <a:lnTo>
                    <a:pt x="150" y="345"/>
                  </a:lnTo>
                  <a:lnTo>
                    <a:pt x="150" y="343"/>
                  </a:lnTo>
                  <a:lnTo>
                    <a:pt x="152" y="343"/>
                  </a:lnTo>
                  <a:lnTo>
                    <a:pt x="150" y="343"/>
                  </a:lnTo>
                  <a:lnTo>
                    <a:pt x="152" y="340"/>
                  </a:lnTo>
                  <a:lnTo>
                    <a:pt x="155" y="340"/>
                  </a:lnTo>
                  <a:lnTo>
                    <a:pt x="155" y="338"/>
                  </a:lnTo>
                  <a:lnTo>
                    <a:pt x="155" y="335"/>
                  </a:lnTo>
                  <a:lnTo>
                    <a:pt x="157" y="333"/>
                  </a:lnTo>
                  <a:lnTo>
                    <a:pt x="155" y="333"/>
                  </a:lnTo>
                  <a:lnTo>
                    <a:pt x="152" y="333"/>
                  </a:lnTo>
                  <a:lnTo>
                    <a:pt x="152" y="330"/>
                  </a:lnTo>
                  <a:lnTo>
                    <a:pt x="152" y="328"/>
                  </a:lnTo>
                  <a:lnTo>
                    <a:pt x="152" y="325"/>
                  </a:lnTo>
                  <a:lnTo>
                    <a:pt x="152" y="323"/>
                  </a:lnTo>
                  <a:lnTo>
                    <a:pt x="150" y="323"/>
                  </a:lnTo>
                  <a:lnTo>
                    <a:pt x="150" y="320"/>
                  </a:lnTo>
                  <a:lnTo>
                    <a:pt x="147" y="320"/>
                  </a:lnTo>
                  <a:lnTo>
                    <a:pt x="150" y="320"/>
                  </a:lnTo>
                  <a:lnTo>
                    <a:pt x="147" y="318"/>
                  </a:lnTo>
                  <a:lnTo>
                    <a:pt x="147" y="315"/>
                  </a:lnTo>
                  <a:lnTo>
                    <a:pt x="147" y="312"/>
                  </a:lnTo>
                  <a:lnTo>
                    <a:pt x="144" y="312"/>
                  </a:lnTo>
                  <a:lnTo>
                    <a:pt x="144" y="310"/>
                  </a:lnTo>
                  <a:lnTo>
                    <a:pt x="142" y="310"/>
                  </a:lnTo>
                  <a:lnTo>
                    <a:pt x="142" y="307"/>
                  </a:lnTo>
                  <a:lnTo>
                    <a:pt x="142" y="305"/>
                  </a:lnTo>
                  <a:lnTo>
                    <a:pt x="142" y="302"/>
                  </a:lnTo>
                  <a:lnTo>
                    <a:pt x="139" y="302"/>
                  </a:lnTo>
                  <a:lnTo>
                    <a:pt x="139" y="300"/>
                  </a:lnTo>
                  <a:lnTo>
                    <a:pt x="139" y="297"/>
                  </a:lnTo>
                  <a:lnTo>
                    <a:pt x="139" y="295"/>
                  </a:lnTo>
                  <a:lnTo>
                    <a:pt x="139" y="292"/>
                  </a:lnTo>
                  <a:lnTo>
                    <a:pt x="142" y="292"/>
                  </a:lnTo>
                  <a:lnTo>
                    <a:pt x="139" y="292"/>
                  </a:lnTo>
                  <a:lnTo>
                    <a:pt x="139" y="290"/>
                  </a:lnTo>
                  <a:lnTo>
                    <a:pt x="139" y="287"/>
                  </a:lnTo>
                  <a:lnTo>
                    <a:pt x="137" y="287"/>
                  </a:lnTo>
                  <a:lnTo>
                    <a:pt x="137" y="285"/>
                  </a:lnTo>
                  <a:lnTo>
                    <a:pt x="134" y="285"/>
                  </a:lnTo>
                  <a:lnTo>
                    <a:pt x="134" y="282"/>
                  </a:lnTo>
                  <a:lnTo>
                    <a:pt x="137" y="282"/>
                  </a:lnTo>
                  <a:lnTo>
                    <a:pt x="137" y="279"/>
                  </a:lnTo>
                  <a:lnTo>
                    <a:pt x="137" y="277"/>
                  </a:lnTo>
                  <a:lnTo>
                    <a:pt x="134" y="274"/>
                  </a:lnTo>
                  <a:lnTo>
                    <a:pt x="134" y="272"/>
                  </a:lnTo>
                  <a:lnTo>
                    <a:pt x="137" y="272"/>
                  </a:lnTo>
                  <a:lnTo>
                    <a:pt x="137" y="269"/>
                  </a:lnTo>
                  <a:lnTo>
                    <a:pt x="139" y="269"/>
                  </a:lnTo>
                  <a:lnTo>
                    <a:pt x="139" y="267"/>
                  </a:lnTo>
                  <a:lnTo>
                    <a:pt x="139" y="264"/>
                  </a:lnTo>
                  <a:lnTo>
                    <a:pt x="139" y="262"/>
                  </a:lnTo>
                  <a:lnTo>
                    <a:pt x="139" y="259"/>
                  </a:lnTo>
                  <a:lnTo>
                    <a:pt x="139" y="257"/>
                  </a:lnTo>
                  <a:lnTo>
                    <a:pt x="142" y="257"/>
                  </a:lnTo>
                  <a:lnTo>
                    <a:pt x="139" y="257"/>
                  </a:lnTo>
                  <a:lnTo>
                    <a:pt x="139" y="254"/>
                  </a:lnTo>
                  <a:lnTo>
                    <a:pt x="139" y="252"/>
                  </a:lnTo>
                  <a:lnTo>
                    <a:pt x="139" y="249"/>
                  </a:lnTo>
                  <a:lnTo>
                    <a:pt x="137" y="249"/>
                  </a:lnTo>
                  <a:lnTo>
                    <a:pt x="134" y="247"/>
                  </a:lnTo>
                  <a:lnTo>
                    <a:pt x="134" y="244"/>
                  </a:lnTo>
                  <a:lnTo>
                    <a:pt x="132" y="241"/>
                  </a:lnTo>
                  <a:lnTo>
                    <a:pt x="132" y="239"/>
                  </a:lnTo>
                  <a:lnTo>
                    <a:pt x="132" y="236"/>
                  </a:lnTo>
                  <a:lnTo>
                    <a:pt x="132" y="234"/>
                  </a:lnTo>
                  <a:lnTo>
                    <a:pt x="129" y="234"/>
                  </a:lnTo>
                  <a:lnTo>
                    <a:pt x="129" y="231"/>
                  </a:lnTo>
                  <a:lnTo>
                    <a:pt x="129" y="229"/>
                  </a:lnTo>
                  <a:lnTo>
                    <a:pt x="127" y="226"/>
                  </a:lnTo>
                  <a:lnTo>
                    <a:pt x="124" y="226"/>
                  </a:lnTo>
                  <a:lnTo>
                    <a:pt x="124" y="224"/>
                  </a:lnTo>
                  <a:lnTo>
                    <a:pt x="122" y="221"/>
                  </a:lnTo>
                  <a:lnTo>
                    <a:pt x="119" y="219"/>
                  </a:lnTo>
                  <a:lnTo>
                    <a:pt x="122" y="216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4" y="211"/>
                  </a:lnTo>
                  <a:lnTo>
                    <a:pt x="124" y="208"/>
                  </a:lnTo>
                  <a:lnTo>
                    <a:pt x="124" y="206"/>
                  </a:lnTo>
                  <a:lnTo>
                    <a:pt x="127" y="203"/>
                  </a:lnTo>
                  <a:lnTo>
                    <a:pt x="127" y="201"/>
                  </a:lnTo>
                  <a:lnTo>
                    <a:pt x="127" y="198"/>
                  </a:lnTo>
                  <a:lnTo>
                    <a:pt x="124" y="198"/>
                  </a:lnTo>
                  <a:lnTo>
                    <a:pt x="124" y="196"/>
                  </a:lnTo>
                  <a:lnTo>
                    <a:pt x="122" y="196"/>
                  </a:lnTo>
                  <a:lnTo>
                    <a:pt x="119" y="196"/>
                  </a:lnTo>
                  <a:lnTo>
                    <a:pt x="119" y="193"/>
                  </a:lnTo>
                  <a:lnTo>
                    <a:pt x="117" y="193"/>
                  </a:lnTo>
                  <a:lnTo>
                    <a:pt x="114" y="193"/>
                  </a:lnTo>
                  <a:lnTo>
                    <a:pt x="111" y="193"/>
                  </a:lnTo>
                  <a:lnTo>
                    <a:pt x="109" y="193"/>
                  </a:lnTo>
                  <a:lnTo>
                    <a:pt x="106" y="193"/>
                  </a:lnTo>
                  <a:lnTo>
                    <a:pt x="104" y="193"/>
                  </a:lnTo>
                  <a:lnTo>
                    <a:pt x="104" y="191"/>
                  </a:lnTo>
                  <a:lnTo>
                    <a:pt x="101" y="191"/>
                  </a:lnTo>
                  <a:lnTo>
                    <a:pt x="101" y="188"/>
                  </a:lnTo>
                  <a:lnTo>
                    <a:pt x="101" y="186"/>
                  </a:lnTo>
                  <a:lnTo>
                    <a:pt x="99" y="186"/>
                  </a:lnTo>
                  <a:lnTo>
                    <a:pt x="96" y="186"/>
                  </a:lnTo>
                  <a:lnTo>
                    <a:pt x="94" y="186"/>
                  </a:lnTo>
                  <a:lnTo>
                    <a:pt x="91" y="186"/>
                  </a:lnTo>
                  <a:lnTo>
                    <a:pt x="89" y="186"/>
                  </a:lnTo>
                  <a:lnTo>
                    <a:pt x="89" y="183"/>
                  </a:lnTo>
                  <a:lnTo>
                    <a:pt x="86" y="183"/>
                  </a:lnTo>
                  <a:lnTo>
                    <a:pt x="86" y="181"/>
                  </a:lnTo>
                  <a:close/>
                </a:path>
              </a:pathLst>
            </a:custGeom>
            <a:grpFill/>
            <a:ln w="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</p:grpSp>
      <p:grpSp>
        <p:nvGrpSpPr>
          <p:cNvPr id="505" name="Grupo 504"/>
          <p:cNvGrpSpPr/>
          <p:nvPr/>
        </p:nvGrpSpPr>
        <p:grpSpPr>
          <a:xfrm>
            <a:off x="1233812" y="2479806"/>
            <a:ext cx="5644782" cy="1797467"/>
            <a:chOff x="2384733" y="2507016"/>
            <a:chExt cx="5646824" cy="1798118"/>
          </a:xfrm>
        </p:grpSpPr>
        <p:sp>
          <p:nvSpPr>
            <p:cNvPr id="506" name="Freeform 637"/>
            <p:cNvSpPr>
              <a:spLocks/>
            </p:cNvSpPr>
            <p:nvPr/>
          </p:nvSpPr>
          <p:spPr bwMode="auto">
            <a:xfrm>
              <a:off x="7093237" y="3782365"/>
              <a:ext cx="625739" cy="522769"/>
            </a:xfrm>
            <a:custGeom>
              <a:avLst/>
              <a:gdLst>
                <a:gd name="T0" fmla="*/ 246 w 474"/>
                <a:gd name="T1" fmla="*/ 3 h 396"/>
                <a:gd name="T2" fmla="*/ 266 w 474"/>
                <a:gd name="T3" fmla="*/ 3 h 396"/>
                <a:gd name="T4" fmla="*/ 276 w 474"/>
                <a:gd name="T5" fmla="*/ 8 h 396"/>
                <a:gd name="T6" fmla="*/ 297 w 474"/>
                <a:gd name="T7" fmla="*/ 8 h 396"/>
                <a:gd name="T8" fmla="*/ 312 w 474"/>
                <a:gd name="T9" fmla="*/ 10 h 396"/>
                <a:gd name="T10" fmla="*/ 330 w 474"/>
                <a:gd name="T11" fmla="*/ 16 h 396"/>
                <a:gd name="T12" fmla="*/ 347 w 474"/>
                <a:gd name="T13" fmla="*/ 23 h 396"/>
                <a:gd name="T14" fmla="*/ 360 w 474"/>
                <a:gd name="T15" fmla="*/ 26 h 396"/>
                <a:gd name="T16" fmla="*/ 375 w 474"/>
                <a:gd name="T17" fmla="*/ 33 h 396"/>
                <a:gd name="T18" fmla="*/ 393 w 474"/>
                <a:gd name="T19" fmla="*/ 49 h 396"/>
                <a:gd name="T20" fmla="*/ 411 w 474"/>
                <a:gd name="T21" fmla="*/ 69 h 396"/>
                <a:gd name="T22" fmla="*/ 434 w 474"/>
                <a:gd name="T23" fmla="*/ 79 h 396"/>
                <a:gd name="T24" fmla="*/ 449 w 474"/>
                <a:gd name="T25" fmla="*/ 81 h 396"/>
                <a:gd name="T26" fmla="*/ 461 w 474"/>
                <a:gd name="T27" fmla="*/ 81 h 396"/>
                <a:gd name="T28" fmla="*/ 472 w 474"/>
                <a:gd name="T29" fmla="*/ 89 h 396"/>
                <a:gd name="T30" fmla="*/ 461 w 474"/>
                <a:gd name="T31" fmla="*/ 97 h 396"/>
                <a:gd name="T32" fmla="*/ 459 w 474"/>
                <a:gd name="T33" fmla="*/ 112 h 396"/>
                <a:gd name="T34" fmla="*/ 454 w 474"/>
                <a:gd name="T35" fmla="*/ 125 h 396"/>
                <a:gd name="T36" fmla="*/ 449 w 474"/>
                <a:gd name="T37" fmla="*/ 127 h 396"/>
                <a:gd name="T38" fmla="*/ 454 w 474"/>
                <a:gd name="T39" fmla="*/ 135 h 396"/>
                <a:gd name="T40" fmla="*/ 464 w 474"/>
                <a:gd name="T41" fmla="*/ 127 h 396"/>
                <a:gd name="T42" fmla="*/ 472 w 474"/>
                <a:gd name="T43" fmla="*/ 132 h 396"/>
                <a:gd name="T44" fmla="*/ 454 w 474"/>
                <a:gd name="T45" fmla="*/ 160 h 396"/>
                <a:gd name="T46" fmla="*/ 439 w 474"/>
                <a:gd name="T47" fmla="*/ 198 h 396"/>
                <a:gd name="T48" fmla="*/ 413 w 474"/>
                <a:gd name="T49" fmla="*/ 234 h 396"/>
                <a:gd name="T50" fmla="*/ 388 w 474"/>
                <a:gd name="T51" fmla="*/ 262 h 396"/>
                <a:gd name="T52" fmla="*/ 360 w 474"/>
                <a:gd name="T53" fmla="*/ 282 h 396"/>
                <a:gd name="T54" fmla="*/ 332 w 474"/>
                <a:gd name="T55" fmla="*/ 302 h 396"/>
                <a:gd name="T56" fmla="*/ 312 w 474"/>
                <a:gd name="T57" fmla="*/ 330 h 396"/>
                <a:gd name="T58" fmla="*/ 294 w 474"/>
                <a:gd name="T59" fmla="*/ 366 h 396"/>
                <a:gd name="T60" fmla="*/ 259 w 474"/>
                <a:gd name="T61" fmla="*/ 393 h 396"/>
                <a:gd name="T62" fmla="*/ 251 w 474"/>
                <a:gd name="T63" fmla="*/ 355 h 396"/>
                <a:gd name="T64" fmla="*/ 271 w 474"/>
                <a:gd name="T65" fmla="*/ 338 h 396"/>
                <a:gd name="T66" fmla="*/ 251 w 474"/>
                <a:gd name="T67" fmla="*/ 325 h 396"/>
                <a:gd name="T68" fmla="*/ 241 w 474"/>
                <a:gd name="T69" fmla="*/ 312 h 396"/>
                <a:gd name="T70" fmla="*/ 226 w 474"/>
                <a:gd name="T71" fmla="*/ 292 h 396"/>
                <a:gd name="T72" fmla="*/ 188 w 474"/>
                <a:gd name="T73" fmla="*/ 267 h 396"/>
                <a:gd name="T74" fmla="*/ 160 w 474"/>
                <a:gd name="T75" fmla="*/ 254 h 396"/>
                <a:gd name="T76" fmla="*/ 150 w 474"/>
                <a:gd name="T77" fmla="*/ 251 h 396"/>
                <a:gd name="T78" fmla="*/ 137 w 474"/>
                <a:gd name="T79" fmla="*/ 236 h 396"/>
                <a:gd name="T80" fmla="*/ 119 w 474"/>
                <a:gd name="T81" fmla="*/ 231 h 396"/>
                <a:gd name="T82" fmla="*/ 104 w 474"/>
                <a:gd name="T83" fmla="*/ 239 h 396"/>
                <a:gd name="T84" fmla="*/ 96 w 474"/>
                <a:gd name="T85" fmla="*/ 221 h 396"/>
                <a:gd name="T86" fmla="*/ 86 w 474"/>
                <a:gd name="T87" fmla="*/ 208 h 396"/>
                <a:gd name="T88" fmla="*/ 71 w 474"/>
                <a:gd name="T89" fmla="*/ 196 h 396"/>
                <a:gd name="T90" fmla="*/ 58 w 474"/>
                <a:gd name="T91" fmla="*/ 185 h 396"/>
                <a:gd name="T92" fmla="*/ 43 w 474"/>
                <a:gd name="T93" fmla="*/ 180 h 396"/>
                <a:gd name="T94" fmla="*/ 28 w 474"/>
                <a:gd name="T95" fmla="*/ 185 h 396"/>
                <a:gd name="T96" fmla="*/ 15 w 474"/>
                <a:gd name="T97" fmla="*/ 191 h 396"/>
                <a:gd name="T98" fmla="*/ 15 w 474"/>
                <a:gd name="T99" fmla="*/ 175 h 396"/>
                <a:gd name="T100" fmla="*/ 38 w 474"/>
                <a:gd name="T101" fmla="*/ 153 h 396"/>
                <a:gd name="T102" fmla="*/ 61 w 474"/>
                <a:gd name="T103" fmla="*/ 127 h 396"/>
                <a:gd name="T104" fmla="*/ 81 w 474"/>
                <a:gd name="T105" fmla="*/ 109 h 396"/>
                <a:gd name="T106" fmla="*/ 99 w 474"/>
                <a:gd name="T107" fmla="*/ 89 h 396"/>
                <a:gd name="T108" fmla="*/ 119 w 474"/>
                <a:gd name="T109" fmla="*/ 76 h 396"/>
                <a:gd name="T110" fmla="*/ 127 w 474"/>
                <a:gd name="T111" fmla="*/ 64 h 396"/>
                <a:gd name="T112" fmla="*/ 142 w 474"/>
                <a:gd name="T113" fmla="*/ 51 h 396"/>
                <a:gd name="T114" fmla="*/ 152 w 474"/>
                <a:gd name="T115" fmla="*/ 41 h 396"/>
                <a:gd name="T116" fmla="*/ 170 w 474"/>
                <a:gd name="T117" fmla="*/ 26 h 396"/>
                <a:gd name="T118" fmla="*/ 185 w 474"/>
                <a:gd name="T119" fmla="*/ 26 h 396"/>
                <a:gd name="T120" fmla="*/ 203 w 474"/>
                <a:gd name="T121" fmla="*/ 21 h 396"/>
                <a:gd name="T122" fmla="*/ 223 w 474"/>
                <a:gd name="T123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4" h="396">
                  <a:moveTo>
                    <a:pt x="228" y="5"/>
                  </a:moveTo>
                  <a:lnTo>
                    <a:pt x="231" y="5"/>
                  </a:lnTo>
                  <a:lnTo>
                    <a:pt x="231" y="3"/>
                  </a:lnTo>
                  <a:lnTo>
                    <a:pt x="233" y="5"/>
                  </a:lnTo>
                  <a:lnTo>
                    <a:pt x="236" y="5"/>
                  </a:lnTo>
                  <a:lnTo>
                    <a:pt x="238" y="5"/>
                  </a:lnTo>
                  <a:lnTo>
                    <a:pt x="238" y="8"/>
                  </a:lnTo>
                  <a:lnTo>
                    <a:pt x="241" y="8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6" y="5"/>
                  </a:lnTo>
                  <a:lnTo>
                    <a:pt x="246" y="8"/>
                  </a:lnTo>
                  <a:lnTo>
                    <a:pt x="248" y="8"/>
                  </a:lnTo>
                  <a:lnTo>
                    <a:pt x="248" y="5"/>
                  </a:lnTo>
                  <a:lnTo>
                    <a:pt x="246" y="3"/>
                  </a:lnTo>
                  <a:lnTo>
                    <a:pt x="248" y="3"/>
                  </a:lnTo>
                  <a:lnTo>
                    <a:pt x="251" y="3"/>
                  </a:lnTo>
                  <a:lnTo>
                    <a:pt x="253" y="3"/>
                  </a:lnTo>
                  <a:lnTo>
                    <a:pt x="253" y="0"/>
                  </a:lnTo>
                  <a:lnTo>
                    <a:pt x="256" y="0"/>
                  </a:lnTo>
                  <a:lnTo>
                    <a:pt x="256" y="3"/>
                  </a:lnTo>
                  <a:lnTo>
                    <a:pt x="259" y="3"/>
                  </a:lnTo>
                  <a:lnTo>
                    <a:pt x="261" y="3"/>
                  </a:lnTo>
                  <a:lnTo>
                    <a:pt x="259" y="3"/>
                  </a:lnTo>
                  <a:lnTo>
                    <a:pt x="259" y="5"/>
                  </a:lnTo>
                  <a:lnTo>
                    <a:pt x="259" y="8"/>
                  </a:lnTo>
                  <a:lnTo>
                    <a:pt x="261" y="5"/>
                  </a:lnTo>
                  <a:lnTo>
                    <a:pt x="264" y="5"/>
                  </a:lnTo>
                  <a:lnTo>
                    <a:pt x="266" y="5"/>
                  </a:lnTo>
                  <a:lnTo>
                    <a:pt x="266" y="3"/>
                  </a:lnTo>
                  <a:lnTo>
                    <a:pt x="269" y="3"/>
                  </a:lnTo>
                  <a:lnTo>
                    <a:pt x="269" y="5"/>
                  </a:lnTo>
                  <a:lnTo>
                    <a:pt x="271" y="5"/>
                  </a:lnTo>
                  <a:lnTo>
                    <a:pt x="274" y="5"/>
                  </a:lnTo>
                  <a:lnTo>
                    <a:pt x="274" y="3"/>
                  </a:lnTo>
                  <a:lnTo>
                    <a:pt x="271" y="3"/>
                  </a:lnTo>
                  <a:lnTo>
                    <a:pt x="271" y="0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74" y="3"/>
                  </a:lnTo>
                  <a:lnTo>
                    <a:pt x="276" y="3"/>
                  </a:lnTo>
                  <a:lnTo>
                    <a:pt x="279" y="3"/>
                  </a:lnTo>
                  <a:lnTo>
                    <a:pt x="279" y="5"/>
                  </a:lnTo>
                  <a:lnTo>
                    <a:pt x="276" y="5"/>
                  </a:lnTo>
                  <a:lnTo>
                    <a:pt x="276" y="8"/>
                  </a:lnTo>
                  <a:lnTo>
                    <a:pt x="279" y="8"/>
                  </a:lnTo>
                  <a:lnTo>
                    <a:pt x="279" y="5"/>
                  </a:lnTo>
                  <a:lnTo>
                    <a:pt x="281" y="5"/>
                  </a:lnTo>
                  <a:lnTo>
                    <a:pt x="281" y="8"/>
                  </a:lnTo>
                  <a:lnTo>
                    <a:pt x="284" y="5"/>
                  </a:lnTo>
                  <a:lnTo>
                    <a:pt x="286" y="5"/>
                  </a:lnTo>
                  <a:lnTo>
                    <a:pt x="286" y="8"/>
                  </a:lnTo>
                  <a:lnTo>
                    <a:pt x="289" y="8"/>
                  </a:lnTo>
                  <a:lnTo>
                    <a:pt x="292" y="8"/>
                  </a:lnTo>
                  <a:lnTo>
                    <a:pt x="292" y="10"/>
                  </a:lnTo>
                  <a:lnTo>
                    <a:pt x="294" y="10"/>
                  </a:lnTo>
                  <a:lnTo>
                    <a:pt x="294" y="8"/>
                  </a:lnTo>
                  <a:lnTo>
                    <a:pt x="294" y="10"/>
                  </a:lnTo>
                  <a:lnTo>
                    <a:pt x="297" y="10"/>
                  </a:lnTo>
                  <a:lnTo>
                    <a:pt x="297" y="8"/>
                  </a:lnTo>
                  <a:lnTo>
                    <a:pt x="299" y="8"/>
                  </a:lnTo>
                  <a:lnTo>
                    <a:pt x="299" y="10"/>
                  </a:lnTo>
                  <a:lnTo>
                    <a:pt x="302" y="10"/>
                  </a:lnTo>
                  <a:lnTo>
                    <a:pt x="304" y="10"/>
                  </a:lnTo>
                  <a:lnTo>
                    <a:pt x="304" y="8"/>
                  </a:lnTo>
                  <a:lnTo>
                    <a:pt x="304" y="10"/>
                  </a:lnTo>
                  <a:lnTo>
                    <a:pt x="307" y="10"/>
                  </a:lnTo>
                  <a:lnTo>
                    <a:pt x="309" y="10"/>
                  </a:lnTo>
                  <a:lnTo>
                    <a:pt x="309" y="8"/>
                  </a:lnTo>
                  <a:lnTo>
                    <a:pt x="312" y="8"/>
                  </a:lnTo>
                  <a:lnTo>
                    <a:pt x="309" y="10"/>
                  </a:lnTo>
                  <a:lnTo>
                    <a:pt x="312" y="10"/>
                  </a:lnTo>
                  <a:lnTo>
                    <a:pt x="312" y="13"/>
                  </a:lnTo>
                  <a:lnTo>
                    <a:pt x="314" y="13"/>
                  </a:lnTo>
                  <a:lnTo>
                    <a:pt x="312" y="10"/>
                  </a:lnTo>
                  <a:lnTo>
                    <a:pt x="314" y="10"/>
                  </a:lnTo>
                  <a:lnTo>
                    <a:pt x="314" y="13"/>
                  </a:lnTo>
                  <a:lnTo>
                    <a:pt x="317" y="13"/>
                  </a:lnTo>
                  <a:lnTo>
                    <a:pt x="319" y="13"/>
                  </a:lnTo>
                  <a:lnTo>
                    <a:pt x="319" y="10"/>
                  </a:lnTo>
                  <a:lnTo>
                    <a:pt x="322" y="10"/>
                  </a:lnTo>
                  <a:lnTo>
                    <a:pt x="322" y="13"/>
                  </a:lnTo>
                  <a:lnTo>
                    <a:pt x="319" y="13"/>
                  </a:lnTo>
                  <a:lnTo>
                    <a:pt x="322" y="13"/>
                  </a:lnTo>
                  <a:lnTo>
                    <a:pt x="324" y="16"/>
                  </a:lnTo>
                  <a:lnTo>
                    <a:pt x="324" y="13"/>
                  </a:lnTo>
                  <a:lnTo>
                    <a:pt x="327" y="10"/>
                  </a:lnTo>
                  <a:lnTo>
                    <a:pt x="327" y="13"/>
                  </a:lnTo>
                  <a:lnTo>
                    <a:pt x="330" y="13"/>
                  </a:lnTo>
                  <a:lnTo>
                    <a:pt x="330" y="16"/>
                  </a:lnTo>
                  <a:lnTo>
                    <a:pt x="332" y="16"/>
                  </a:lnTo>
                  <a:lnTo>
                    <a:pt x="335" y="16"/>
                  </a:lnTo>
                  <a:lnTo>
                    <a:pt x="337" y="16"/>
                  </a:lnTo>
                  <a:lnTo>
                    <a:pt x="335" y="16"/>
                  </a:lnTo>
                  <a:lnTo>
                    <a:pt x="337" y="16"/>
                  </a:lnTo>
                  <a:lnTo>
                    <a:pt x="337" y="18"/>
                  </a:lnTo>
                  <a:lnTo>
                    <a:pt x="340" y="18"/>
                  </a:lnTo>
                  <a:lnTo>
                    <a:pt x="337" y="18"/>
                  </a:lnTo>
                  <a:lnTo>
                    <a:pt x="340" y="21"/>
                  </a:lnTo>
                  <a:lnTo>
                    <a:pt x="340" y="23"/>
                  </a:lnTo>
                  <a:lnTo>
                    <a:pt x="342" y="23"/>
                  </a:lnTo>
                  <a:lnTo>
                    <a:pt x="342" y="26"/>
                  </a:lnTo>
                  <a:lnTo>
                    <a:pt x="345" y="26"/>
                  </a:lnTo>
                  <a:lnTo>
                    <a:pt x="345" y="23"/>
                  </a:lnTo>
                  <a:lnTo>
                    <a:pt x="347" y="23"/>
                  </a:lnTo>
                  <a:lnTo>
                    <a:pt x="345" y="26"/>
                  </a:lnTo>
                  <a:lnTo>
                    <a:pt x="347" y="26"/>
                  </a:lnTo>
                  <a:lnTo>
                    <a:pt x="350" y="26"/>
                  </a:lnTo>
                  <a:lnTo>
                    <a:pt x="347" y="26"/>
                  </a:lnTo>
                  <a:lnTo>
                    <a:pt x="350" y="23"/>
                  </a:lnTo>
                  <a:lnTo>
                    <a:pt x="352" y="23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3"/>
                  </a:lnTo>
                  <a:lnTo>
                    <a:pt x="357" y="23"/>
                  </a:lnTo>
                  <a:lnTo>
                    <a:pt x="355" y="26"/>
                  </a:lnTo>
                  <a:lnTo>
                    <a:pt x="357" y="26"/>
                  </a:lnTo>
                  <a:lnTo>
                    <a:pt x="357" y="23"/>
                  </a:lnTo>
                  <a:lnTo>
                    <a:pt x="360" y="23"/>
                  </a:lnTo>
                  <a:lnTo>
                    <a:pt x="360" y="26"/>
                  </a:lnTo>
                  <a:lnTo>
                    <a:pt x="360" y="28"/>
                  </a:lnTo>
                  <a:lnTo>
                    <a:pt x="360" y="26"/>
                  </a:lnTo>
                  <a:lnTo>
                    <a:pt x="363" y="26"/>
                  </a:lnTo>
                  <a:lnTo>
                    <a:pt x="363" y="28"/>
                  </a:lnTo>
                  <a:lnTo>
                    <a:pt x="363" y="31"/>
                  </a:lnTo>
                  <a:lnTo>
                    <a:pt x="363" y="28"/>
                  </a:lnTo>
                  <a:lnTo>
                    <a:pt x="365" y="28"/>
                  </a:lnTo>
                  <a:lnTo>
                    <a:pt x="368" y="28"/>
                  </a:lnTo>
                  <a:lnTo>
                    <a:pt x="368" y="31"/>
                  </a:lnTo>
                  <a:lnTo>
                    <a:pt x="370" y="31"/>
                  </a:lnTo>
                  <a:lnTo>
                    <a:pt x="370" y="33"/>
                  </a:lnTo>
                  <a:lnTo>
                    <a:pt x="373" y="33"/>
                  </a:lnTo>
                  <a:lnTo>
                    <a:pt x="373" y="31"/>
                  </a:lnTo>
                  <a:lnTo>
                    <a:pt x="373" y="33"/>
                  </a:lnTo>
                  <a:lnTo>
                    <a:pt x="375" y="33"/>
                  </a:lnTo>
                  <a:lnTo>
                    <a:pt x="373" y="33"/>
                  </a:lnTo>
                  <a:lnTo>
                    <a:pt x="375" y="33"/>
                  </a:lnTo>
                  <a:lnTo>
                    <a:pt x="375" y="36"/>
                  </a:lnTo>
                  <a:lnTo>
                    <a:pt x="378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41"/>
                  </a:lnTo>
                  <a:lnTo>
                    <a:pt x="383" y="41"/>
                  </a:lnTo>
                  <a:lnTo>
                    <a:pt x="385" y="41"/>
                  </a:lnTo>
                  <a:lnTo>
                    <a:pt x="388" y="43"/>
                  </a:lnTo>
                  <a:lnTo>
                    <a:pt x="390" y="43"/>
                  </a:lnTo>
                  <a:lnTo>
                    <a:pt x="393" y="46"/>
                  </a:lnTo>
                  <a:lnTo>
                    <a:pt x="390" y="46"/>
                  </a:lnTo>
                  <a:lnTo>
                    <a:pt x="393" y="46"/>
                  </a:lnTo>
                  <a:lnTo>
                    <a:pt x="393" y="49"/>
                  </a:lnTo>
                  <a:lnTo>
                    <a:pt x="395" y="49"/>
                  </a:lnTo>
                  <a:lnTo>
                    <a:pt x="395" y="51"/>
                  </a:lnTo>
                  <a:lnTo>
                    <a:pt x="398" y="51"/>
                  </a:lnTo>
                  <a:lnTo>
                    <a:pt x="401" y="54"/>
                  </a:lnTo>
                  <a:lnTo>
                    <a:pt x="401" y="56"/>
                  </a:lnTo>
                  <a:lnTo>
                    <a:pt x="403" y="56"/>
                  </a:lnTo>
                  <a:lnTo>
                    <a:pt x="403" y="59"/>
                  </a:lnTo>
                  <a:lnTo>
                    <a:pt x="403" y="61"/>
                  </a:lnTo>
                  <a:lnTo>
                    <a:pt x="403" y="64"/>
                  </a:lnTo>
                  <a:lnTo>
                    <a:pt x="406" y="64"/>
                  </a:lnTo>
                  <a:lnTo>
                    <a:pt x="406" y="61"/>
                  </a:lnTo>
                  <a:lnTo>
                    <a:pt x="408" y="64"/>
                  </a:lnTo>
                  <a:lnTo>
                    <a:pt x="408" y="66"/>
                  </a:lnTo>
                  <a:lnTo>
                    <a:pt x="411" y="66"/>
                  </a:lnTo>
                  <a:lnTo>
                    <a:pt x="411" y="69"/>
                  </a:lnTo>
                  <a:lnTo>
                    <a:pt x="413" y="69"/>
                  </a:lnTo>
                  <a:lnTo>
                    <a:pt x="413" y="71"/>
                  </a:lnTo>
                  <a:lnTo>
                    <a:pt x="416" y="71"/>
                  </a:lnTo>
                  <a:lnTo>
                    <a:pt x="416" y="74"/>
                  </a:lnTo>
                  <a:lnTo>
                    <a:pt x="418" y="74"/>
                  </a:lnTo>
                  <a:lnTo>
                    <a:pt x="418" y="76"/>
                  </a:lnTo>
                  <a:lnTo>
                    <a:pt x="418" y="79"/>
                  </a:lnTo>
                  <a:lnTo>
                    <a:pt x="421" y="79"/>
                  </a:lnTo>
                  <a:lnTo>
                    <a:pt x="421" y="76"/>
                  </a:lnTo>
                  <a:lnTo>
                    <a:pt x="421" y="79"/>
                  </a:lnTo>
                  <a:lnTo>
                    <a:pt x="423" y="79"/>
                  </a:lnTo>
                  <a:lnTo>
                    <a:pt x="426" y="79"/>
                  </a:lnTo>
                  <a:lnTo>
                    <a:pt x="428" y="79"/>
                  </a:lnTo>
                  <a:lnTo>
                    <a:pt x="431" y="79"/>
                  </a:lnTo>
                  <a:lnTo>
                    <a:pt x="434" y="79"/>
                  </a:lnTo>
                  <a:lnTo>
                    <a:pt x="434" y="81"/>
                  </a:lnTo>
                  <a:lnTo>
                    <a:pt x="434" y="79"/>
                  </a:lnTo>
                  <a:lnTo>
                    <a:pt x="436" y="79"/>
                  </a:lnTo>
                  <a:lnTo>
                    <a:pt x="436" y="81"/>
                  </a:lnTo>
                  <a:lnTo>
                    <a:pt x="439" y="81"/>
                  </a:lnTo>
                  <a:lnTo>
                    <a:pt x="441" y="81"/>
                  </a:lnTo>
                  <a:lnTo>
                    <a:pt x="441" y="79"/>
                  </a:lnTo>
                  <a:lnTo>
                    <a:pt x="441" y="81"/>
                  </a:lnTo>
                  <a:lnTo>
                    <a:pt x="444" y="81"/>
                  </a:lnTo>
                  <a:lnTo>
                    <a:pt x="446" y="81"/>
                  </a:lnTo>
                  <a:lnTo>
                    <a:pt x="446" y="84"/>
                  </a:lnTo>
                  <a:lnTo>
                    <a:pt x="449" y="84"/>
                  </a:lnTo>
                  <a:lnTo>
                    <a:pt x="446" y="84"/>
                  </a:lnTo>
                  <a:lnTo>
                    <a:pt x="446" y="81"/>
                  </a:lnTo>
                  <a:lnTo>
                    <a:pt x="449" y="81"/>
                  </a:lnTo>
                  <a:lnTo>
                    <a:pt x="449" y="79"/>
                  </a:lnTo>
                  <a:lnTo>
                    <a:pt x="449" y="81"/>
                  </a:lnTo>
                  <a:lnTo>
                    <a:pt x="449" y="84"/>
                  </a:lnTo>
                  <a:lnTo>
                    <a:pt x="451" y="84"/>
                  </a:lnTo>
                  <a:lnTo>
                    <a:pt x="451" y="81"/>
                  </a:lnTo>
                  <a:lnTo>
                    <a:pt x="451" y="84"/>
                  </a:lnTo>
                  <a:lnTo>
                    <a:pt x="451" y="81"/>
                  </a:lnTo>
                  <a:lnTo>
                    <a:pt x="454" y="81"/>
                  </a:lnTo>
                  <a:lnTo>
                    <a:pt x="454" y="84"/>
                  </a:lnTo>
                  <a:lnTo>
                    <a:pt x="454" y="81"/>
                  </a:lnTo>
                  <a:lnTo>
                    <a:pt x="456" y="81"/>
                  </a:lnTo>
                  <a:lnTo>
                    <a:pt x="459" y="81"/>
                  </a:lnTo>
                  <a:lnTo>
                    <a:pt x="459" y="84"/>
                  </a:lnTo>
                  <a:lnTo>
                    <a:pt x="459" y="81"/>
                  </a:lnTo>
                  <a:lnTo>
                    <a:pt x="461" y="81"/>
                  </a:lnTo>
                  <a:lnTo>
                    <a:pt x="459" y="81"/>
                  </a:lnTo>
                  <a:lnTo>
                    <a:pt x="461" y="81"/>
                  </a:lnTo>
                  <a:lnTo>
                    <a:pt x="464" y="81"/>
                  </a:lnTo>
                  <a:lnTo>
                    <a:pt x="464" y="84"/>
                  </a:lnTo>
                  <a:lnTo>
                    <a:pt x="466" y="84"/>
                  </a:lnTo>
                  <a:lnTo>
                    <a:pt x="464" y="84"/>
                  </a:lnTo>
                  <a:lnTo>
                    <a:pt x="466" y="84"/>
                  </a:lnTo>
                  <a:lnTo>
                    <a:pt x="466" y="81"/>
                  </a:lnTo>
                  <a:lnTo>
                    <a:pt x="466" y="84"/>
                  </a:lnTo>
                  <a:lnTo>
                    <a:pt x="469" y="84"/>
                  </a:lnTo>
                  <a:lnTo>
                    <a:pt x="469" y="81"/>
                  </a:lnTo>
                  <a:lnTo>
                    <a:pt x="469" y="84"/>
                  </a:lnTo>
                  <a:lnTo>
                    <a:pt x="472" y="84"/>
                  </a:lnTo>
                  <a:lnTo>
                    <a:pt x="472" y="87"/>
                  </a:lnTo>
                  <a:lnTo>
                    <a:pt x="472" y="89"/>
                  </a:lnTo>
                  <a:lnTo>
                    <a:pt x="474" y="89"/>
                  </a:lnTo>
                  <a:lnTo>
                    <a:pt x="474" y="92"/>
                  </a:lnTo>
                  <a:lnTo>
                    <a:pt x="474" y="89"/>
                  </a:lnTo>
                  <a:lnTo>
                    <a:pt x="474" y="92"/>
                  </a:lnTo>
                  <a:lnTo>
                    <a:pt x="472" y="92"/>
                  </a:lnTo>
                  <a:lnTo>
                    <a:pt x="469" y="92"/>
                  </a:lnTo>
                  <a:lnTo>
                    <a:pt x="466" y="92"/>
                  </a:lnTo>
                  <a:lnTo>
                    <a:pt x="466" y="94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9"/>
                  </a:lnTo>
                  <a:lnTo>
                    <a:pt x="461" y="99"/>
                  </a:lnTo>
                  <a:lnTo>
                    <a:pt x="461" y="97"/>
                  </a:lnTo>
                  <a:lnTo>
                    <a:pt x="464" y="97"/>
                  </a:lnTo>
                  <a:lnTo>
                    <a:pt x="461" y="97"/>
                  </a:lnTo>
                  <a:lnTo>
                    <a:pt x="459" y="97"/>
                  </a:lnTo>
                  <a:lnTo>
                    <a:pt x="461" y="97"/>
                  </a:lnTo>
                  <a:lnTo>
                    <a:pt x="461" y="99"/>
                  </a:lnTo>
                  <a:lnTo>
                    <a:pt x="459" y="99"/>
                  </a:lnTo>
                  <a:lnTo>
                    <a:pt x="461" y="99"/>
                  </a:lnTo>
                  <a:lnTo>
                    <a:pt x="459" y="99"/>
                  </a:lnTo>
                  <a:lnTo>
                    <a:pt x="459" y="102"/>
                  </a:lnTo>
                  <a:lnTo>
                    <a:pt x="459" y="104"/>
                  </a:lnTo>
                  <a:lnTo>
                    <a:pt x="459" y="107"/>
                  </a:lnTo>
                  <a:lnTo>
                    <a:pt x="459" y="109"/>
                  </a:lnTo>
                  <a:lnTo>
                    <a:pt x="459" y="112"/>
                  </a:lnTo>
                  <a:lnTo>
                    <a:pt x="461" y="112"/>
                  </a:lnTo>
                  <a:lnTo>
                    <a:pt x="459" y="112"/>
                  </a:lnTo>
                  <a:lnTo>
                    <a:pt x="459" y="114"/>
                  </a:lnTo>
                  <a:lnTo>
                    <a:pt x="459" y="117"/>
                  </a:lnTo>
                  <a:lnTo>
                    <a:pt x="456" y="117"/>
                  </a:lnTo>
                  <a:lnTo>
                    <a:pt x="456" y="120"/>
                  </a:lnTo>
                  <a:lnTo>
                    <a:pt x="456" y="117"/>
                  </a:lnTo>
                  <a:lnTo>
                    <a:pt x="456" y="120"/>
                  </a:lnTo>
                  <a:lnTo>
                    <a:pt x="456" y="117"/>
                  </a:lnTo>
                  <a:lnTo>
                    <a:pt x="459" y="117"/>
                  </a:lnTo>
                  <a:lnTo>
                    <a:pt x="459" y="120"/>
                  </a:lnTo>
                  <a:lnTo>
                    <a:pt x="459" y="122"/>
                  </a:lnTo>
                  <a:lnTo>
                    <a:pt x="456" y="122"/>
                  </a:lnTo>
                  <a:lnTo>
                    <a:pt x="454" y="122"/>
                  </a:lnTo>
                  <a:lnTo>
                    <a:pt x="456" y="122"/>
                  </a:lnTo>
                  <a:lnTo>
                    <a:pt x="454" y="122"/>
                  </a:lnTo>
                  <a:lnTo>
                    <a:pt x="454" y="125"/>
                  </a:lnTo>
                  <a:lnTo>
                    <a:pt x="451" y="125"/>
                  </a:lnTo>
                  <a:lnTo>
                    <a:pt x="449" y="125"/>
                  </a:lnTo>
                  <a:lnTo>
                    <a:pt x="451" y="125"/>
                  </a:lnTo>
                  <a:lnTo>
                    <a:pt x="451" y="127"/>
                  </a:lnTo>
                  <a:lnTo>
                    <a:pt x="449" y="127"/>
                  </a:lnTo>
                  <a:lnTo>
                    <a:pt x="451" y="127"/>
                  </a:lnTo>
                  <a:lnTo>
                    <a:pt x="449" y="127"/>
                  </a:lnTo>
                  <a:lnTo>
                    <a:pt x="449" y="125"/>
                  </a:lnTo>
                  <a:lnTo>
                    <a:pt x="446" y="125"/>
                  </a:lnTo>
                  <a:lnTo>
                    <a:pt x="446" y="127"/>
                  </a:lnTo>
                  <a:lnTo>
                    <a:pt x="449" y="127"/>
                  </a:lnTo>
                  <a:lnTo>
                    <a:pt x="446" y="127"/>
                  </a:lnTo>
                  <a:lnTo>
                    <a:pt x="449" y="127"/>
                  </a:lnTo>
                  <a:lnTo>
                    <a:pt x="446" y="127"/>
                  </a:lnTo>
                  <a:lnTo>
                    <a:pt x="449" y="127"/>
                  </a:lnTo>
                  <a:lnTo>
                    <a:pt x="446" y="127"/>
                  </a:lnTo>
                  <a:lnTo>
                    <a:pt x="446" y="130"/>
                  </a:lnTo>
                  <a:lnTo>
                    <a:pt x="449" y="130"/>
                  </a:lnTo>
                  <a:lnTo>
                    <a:pt x="446" y="130"/>
                  </a:lnTo>
                  <a:lnTo>
                    <a:pt x="446" y="132"/>
                  </a:lnTo>
                  <a:lnTo>
                    <a:pt x="449" y="132"/>
                  </a:lnTo>
                  <a:lnTo>
                    <a:pt x="446" y="132"/>
                  </a:lnTo>
                  <a:lnTo>
                    <a:pt x="449" y="132"/>
                  </a:lnTo>
                  <a:lnTo>
                    <a:pt x="449" y="130"/>
                  </a:lnTo>
                  <a:lnTo>
                    <a:pt x="449" y="132"/>
                  </a:lnTo>
                  <a:lnTo>
                    <a:pt x="451" y="132"/>
                  </a:lnTo>
                  <a:lnTo>
                    <a:pt x="451" y="135"/>
                  </a:lnTo>
                  <a:lnTo>
                    <a:pt x="454" y="135"/>
                  </a:lnTo>
                  <a:lnTo>
                    <a:pt x="451" y="135"/>
                  </a:lnTo>
                  <a:lnTo>
                    <a:pt x="454" y="135"/>
                  </a:lnTo>
                  <a:lnTo>
                    <a:pt x="454" y="132"/>
                  </a:lnTo>
                  <a:lnTo>
                    <a:pt x="451" y="132"/>
                  </a:lnTo>
                  <a:lnTo>
                    <a:pt x="449" y="132"/>
                  </a:lnTo>
                  <a:lnTo>
                    <a:pt x="449" y="130"/>
                  </a:lnTo>
                  <a:lnTo>
                    <a:pt x="451" y="130"/>
                  </a:lnTo>
                  <a:lnTo>
                    <a:pt x="451" y="127"/>
                  </a:lnTo>
                  <a:lnTo>
                    <a:pt x="454" y="127"/>
                  </a:lnTo>
                  <a:lnTo>
                    <a:pt x="456" y="127"/>
                  </a:lnTo>
                  <a:lnTo>
                    <a:pt x="459" y="127"/>
                  </a:lnTo>
                  <a:lnTo>
                    <a:pt x="459" y="125"/>
                  </a:lnTo>
                  <a:lnTo>
                    <a:pt x="459" y="127"/>
                  </a:lnTo>
                  <a:lnTo>
                    <a:pt x="459" y="125"/>
                  </a:lnTo>
                  <a:lnTo>
                    <a:pt x="459" y="127"/>
                  </a:lnTo>
                  <a:lnTo>
                    <a:pt x="461" y="127"/>
                  </a:lnTo>
                  <a:lnTo>
                    <a:pt x="464" y="127"/>
                  </a:lnTo>
                  <a:lnTo>
                    <a:pt x="464" y="130"/>
                  </a:lnTo>
                  <a:lnTo>
                    <a:pt x="466" y="130"/>
                  </a:lnTo>
                  <a:lnTo>
                    <a:pt x="464" y="130"/>
                  </a:lnTo>
                  <a:lnTo>
                    <a:pt x="466" y="130"/>
                  </a:lnTo>
                  <a:lnTo>
                    <a:pt x="464" y="130"/>
                  </a:lnTo>
                  <a:lnTo>
                    <a:pt x="466" y="130"/>
                  </a:lnTo>
                  <a:lnTo>
                    <a:pt x="466" y="132"/>
                  </a:lnTo>
                  <a:lnTo>
                    <a:pt x="466" y="130"/>
                  </a:lnTo>
                  <a:lnTo>
                    <a:pt x="466" y="132"/>
                  </a:lnTo>
                  <a:lnTo>
                    <a:pt x="469" y="132"/>
                  </a:lnTo>
                  <a:lnTo>
                    <a:pt x="472" y="132"/>
                  </a:lnTo>
                  <a:lnTo>
                    <a:pt x="472" y="135"/>
                  </a:lnTo>
                  <a:lnTo>
                    <a:pt x="472" y="132"/>
                  </a:lnTo>
                  <a:lnTo>
                    <a:pt x="472" y="135"/>
                  </a:lnTo>
                  <a:lnTo>
                    <a:pt x="472" y="132"/>
                  </a:lnTo>
                  <a:lnTo>
                    <a:pt x="474" y="132"/>
                  </a:lnTo>
                  <a:lnTo>
                    <a:pt x="474" y="135"/>
                  </a:lnTo>
                  <a:lnTo>
                    <a:pt x="472" y="135"/>
                  </a:lnTo>
                  <a:lnTo>
                    <a:pt x="472" y="137"/>
                  </a:lnTo>
                  <a:lnTo>
                    <a:pt x="469" y="137"/>
                  </a:lnTo>
                  <a:lnTo>
                    <a:pt x="469" y="140"/>
                  </a:lnTo>
                  <a:lnTo>
                    <a:pt x="466" y="140"/>
                  </a:lnTo>
                  <a:lnTo>
                    <a:pt x="464" y="145"/>
                  </a:lnTo>
                  <a:lnTo>
                    <a:pt x="461" y="147"/>
                  </a:lnTo>
                  <a:lnTo>
                    <a:pt x="461" y="150"/>
                  </a:lnTo>
                  <a:lnTo>
                    <a:pt x="459" y="150"/>
                  </a:lnTo>
                  <a:lnTo>
                    <a:pt x="456" y="155"/>
                  </a:lnTo>
                  <a:lnTo>
                    <a:pt x="456" y="158"/>
                  </a:lnTo>
                  <a:lnTo>
                    <a:pt x="456" y="160"/>
                  </a:lnTo>
                  <a:lnTo>
                    <a:pt x="454" y="160"/>
                  </a:lnTo>
                  <a:lnTo>
                    <a:pt x="454" y="163"/>
                  </a:lnTo>
                  <a:lnTo>
                    <a:pt x="451" y="165"/>
                  </a:lnTo>
                  <a:lnTo>
                    <a:pt x="451" y="168"/>
                  </a:lnTo>
                  <a:lnTo>
                    <a:pt x="451" y="170"/>
                  </a:lnTo>
                  <a:lnTo>
                    <a:pt x="449" y="170"/>
                  </a:lnTo>
                  <a:lnTo>
                    <a:pt x="449" y="173"/>
                  </a:lnTo>
                  <a:lnTo>
                    <a:pt x="446" y="175"/>
                  </a:lnTo>
                  <a:lnTo>
                    <a:pt x="446" y="180"/>
                  </a:lnTo>
                  <a:lnTo>
                    <a:pt x="444" y="183"/>
                  </a:lnTo>
                  <a:lnTo>
                    <a:pt x="444" y="185"/>
                  </a:lnTo>
                  <a:lnTo>
                    <a:pt x="444" y="188"/>
                  </a:lnTo>
                  <a:lnTo>
                    <a:pt x="441" y="188"/>
                  </a:lnTo>
                  <a:lnTo>
                    <a:pt x="441" y="191"/>
                  </a:lnTo>
                  <a:lnTo>
                    <a:pt x="439" y="196"/>
                  </a:lnTo>
                  <a:lnTo>
                    <a:pt x="439" y="198"/>
                  </a:lnTo>
                  <a:lnTo>
                    <a:pt x="439" y="201"/>
                  </a:lnTo>
                  <a:lnTo>
                    <a:pt x="436" y="201"/>
                  </a:lnTo>
                  <a:lnTo>
                    <a:pt x="436" y="203"/>
                  </a:lnTo>
                  <a:lnTo>
                    <a:pt x="434" y="206"/>
                  </a:lnTo>
                  <a:lnTo>
                    <a:pt x="434" y="208"/>
                  </a:lnTo>
                  <a:lnTo>
                    <a:pt x="431" y="208"/>
                  </a:lnTo>
                  <a:lnTo>
                    <a:pt x="428" y="213"/>
                  </a:lnTo>
                  <a:lnTo>
                    <a:pt x="428" y="216"/>
                  </a:lnTo>
                  <a:lnTo>
                    <a:pt x="426" y="216"/>
                  </a:lnTo>
                  <a:lnTo>
                    <a:pt x="423" y="221"/>
                  </a:lnTo>
                  <a:lnTo>
                    <a:pt x="421" y="226"/>
                  </a:lnTo>
                  <a:lnTo>
                    <a:pt x="418" y="229"/>
                  </a:lnTo>
                  <a:lnTo>
                    <a:pt x="416" y="231"/>
                  </a:lnTo>
                  <a:lnTo>
                    <a:pt x="416" y="234"/>
                  </a:lnTo>
                  <a:lnTo>
                    <a:pt x="413" y="234"/>
                  </a:lnTo>
                  <a:lnTo>
                    <a:pt x="413" y="236"/>
                  </a:lnTo>
                  <a:lnTo>
                    <a:pt x="411" y="239"/>
                  </a:lnTo>
                  <a:lnTo>
                    <a:pt x="408" y="241"/>
                  </a:lnTo>
                  <a:lnTo>
                    <a:pt x="408" y="244"/>
                  </a:lnTo>
                  <a:lnTo>
                    <a:pt x="406" y="244"/>
                  </a:lnTo>
                  <a:lnTo>
                    <a:pt x="403" y="249"/>
                  </a:lnTo>
                  <a:lnTo>
                    <a:pt x="401" y="249"/>
                  </a:lnTo>
                  <a:lnTo>
                    <a:pt x="401" y="251"/>
                  </a:lnTo>
                  <a:lnTo>
                    <a:pt x="398" y="251"/>
                  </a:lnTo>
                  <a:lnTo>
                    <a:pt x="395" y="254"/>
                  </a:lnTo>
                  <a:lnTo>
                    <a:pt x="393" y="257"/>
                  </a:lnTo>
                  <a:lnTo>
                    <a:pt x="390" y="257"/>
                  </a:lnTo>
                  <a:lnTo>
                    <a:pt x="390" y="259"/>
                  </a:lnTo>
                  <a:lnTo>
                    <a:pt x="388" y="259"/>
                  </a:lnTo>
                  <a:lnTo>
                    <a:pt x="388" y="262"/>
                  </a:lnTo>
                  <a:lnTo>
                    <a:pt x="385" y="262"/>
                  </a:lnTo>
                  <a:lnTo>
                    <a:pt x="385" y="264"/>
                  </a:lnTo>
                  <a:lnTo>
                    <a:pt x="383" y="264"/>
                  </a:lnTo>
                  <a:lnTo>
                    <a:pt x="383" y="267"/>
                  </a:lnTo>
                  <a:lnTo>
                    <a:pt x="380" y="267"/>
                  </a:lnTo>
                  <a:lnTo>
                    <a:pt x="375" y="272"/>
                  </a:lnTo>
                  <a:lnTo>
                    <a:pt x="373" y="272"/>
                  </a:lnTo>
                  <a:lnTo>
                    <a:pt x="373" y="274"/>
                  </a:lnTo>
                  <a:lnTo>
                    <a:pt x="370" y="274"/>
                  </a:lnTo>
                  <a:lnTo>
                    <a:pt x="370" y="277"/>
                  </a:lnTo>
                  <a:lnTo>
                    <a:pt x="368" y="277"/>
                  </a:lnTo>
                  <a:lnTo>
                    <a:pt x="365" y="277"/>
                  </a:lnTo>
                  <a:lnTo>
                    <a:pt x="365" y="279"/>
                  </a:lnTo>
                  <a:lnTo>
                    <a:pt x="363" y="279"/>
                  </a:lnTo>
                  <a:lnTo>
                    <a:pt x="360" y="282"/>
                  </a:lnTo>
                  <a:lnTo>
                    <a:pt x="357" y="282"/>
                  </a:lnTo>
                  <a:lnTo>
                    <a:pt x="355" y="282"/>
                  </a:lnTo>
                  <a:lnTo>
                    <a:pt x="350" y="284"/>
                  </a:lnTo>
                  <a:lnTo>
                    <a:pt x="347" y="287"/>
                  </a:lnTo>
                  <a:lnTo>
                    <a:pt x="345" y="289"/>
                  </a:lnTo>
                  <a:lnTo>
                    <a:pt x="342" y="292"/>
                  </a:lnTo>
                  <a:lnTo>
                    <a:pt x="340" y="292"/>
                  </a:lnTo>
                  <a:lnTo>
                    <a:pt x="340" y="295"/>
                  </a:lnTo>
                  <a:lnTo>
                    <a:pt x="337" y="295"/>
                  </a:lnTo>
                  <a:lnTo>
                    <a:pt x="337" y="297"/>
                  </a:lnTo>
                  <a:lnTo>
                    <a:pt x="335" y="297"/>
                  </a:lnTo>
                  <a:lnTo>
                    <a:pt x="335" y="300"/>
                  </a:lnTo>
                  <a:lnTo>
                    <a:pt x="332" y="302"/>
                  </a:lnTo>
                  <a:lnTo>
                    <a:pt x="332" y="305"/>
                  </a:lnTo>
                  <a:lnTo>
                    <a:pt x="332" y="302"/>
                  </a:lnTo>
                  <a:lnTo>
                    <a:pt x="330" y="302"/>
                  </a:lnTo>
                  <a:lnTo>
                    <a:pt x="330" y="305"/>
                  </a:lnTo>
                  <a:lnTo>
                    <a:pt x="327" y="305"/>
                  </a:lnTo>
                  <a:lnTo>
                    <a:pt x="324" y="305"/>
                  </a:lnTo>
                  <a:lnTo>
                    <a:pt x="324" y="307"/>
                  </a:lnTo>
                  <a:lnTo>
                    <a:pt x="322" y="310"/>
                  </a:lnTo>
                  <a:lnTo>
                    <a:pt x="319" y="312"/>
                  </a:lnTo>
                  <a:lnTo>
                    <a:pt x="317" y="315"/>
                  </a:lnTo>
                  <a:lnTo>
                    <a:pt x="317" y="317"/>
                  </a:lnTo>
                  <a:lnTo>
                    <a:pt x="317" y="320"/>
                  </a:lnTo>
                  <a:lnTo>
                    <a:pt x="314" y="320"/>
                  </a:lnTo>
                  <a:lnTo>
                    <a:pt x="314" y="322"/>
                  </a:lnTo>
                  <a:lnTo>
                    <a:pt x="314" y="325"/>
                  </a:lnTo>
                  <a:lnTo>
                    <a:pt x="312" y="328"/>
                  </a:lnTo>
                  <a:lnTo>
                    <a:pt x="312" y="330"/>
                  </a:lnTo>
                  <a:lnTo>
                    <a:pt x="309" y="335"/>
                  </a:lnTo>
                  <a:lnTo>
                    <a:pt x="309" y="338"/>
                  </a:lnTo>
                  <a:lnTo>
                    <a:pt x="309" y="340"/>
                  </a:lnTo>
                  <a:lnTo>
                    <a:pt x="309" y="343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7" y="348"/>
                  </a:lnTo>
                  <a:lnTo>
                    <a:pt x="304" y="350"/>
                  </a:lnTo>
                  <a:lnTo>
                    <a:pt x="302" y="353"/>
                  </a:lnTo>
                  <a:lnTo>
                    <a:pt x="302" y="355"/>
                  </a:lnTo>
                  <a:lnTo>
                    <a:pt x="299" y="358"/>
                  </a:lnTo>
                  <a:lnTo>
                    <a:pt x="299" y="361"/>
                  </a:lnTo>
                  <a:lnTo>
                    <a:pt x="297" y="361"/>
                  </a:lnTo>
                  <a:lnTo>
                    <a:pt x="297" y="363"/>
                  </a:lnTo>
                  <a:lnTo>
                    <a:pt x="294" y="366"/>
                  </a:lnTo>
                  <a:lnTo>
                    <a:pt x="294" y="368"/>
                  </a:lnTo>
                  <a:lnTo>
                    <a:pt x="292" y="368"/>
                  </a:lnTo>
                  <a:lnTo>
                    <a:pt x="289" y="371"/>
                  </a:lnTo>
                  <a:lnTo>
                    <a:pt x="286" y="373"/>
                  </a:lnTo>
                  <a:lnTo>
                    <a:pt x="284" y="376"/>
                  </a:lnTo>
                  <a:lnTo>
                    <a:pt x="281" y="378"/>
                  </a:lnTo>
                  <a:lnTo>
                    <a:pt x="276" y="381"/>
                  </a:lnTo>
                  <a:lnTo>
                    <a:pt x="274" y="381"/>
                  </a:lnTo>
                  <a:lnTo>
                    <a:pt x="274" y="383"/>
                  </a:lnTo>
                  <a:lnTo>
                    <a:pt x="271" y="386"/>
                  </a:lnTo>
                  <a:lnTo>
                    <a:pt x="269" y="386"/>
                  </a:lnTo>
                  <a:lnTo>
                    <a:pt x="266" y="388"/>
                  </a:lnTo>
                  <a:lnTo>
                    <a:pt x="264" y="391"/>
                  </a:lnTo>
                  <a:lnTo>
                    <a:pt x="261" y="393"/>
                  </a:lnTo>
                  <a:lnTo>
                    <a:pt x="259" y="393"/>
                  </a:lnTo>
                  <a:lnTo>
                    <a:pt x="259" y="396"/>
                  </a:lnTo>
                  <a:lnTo>
                    <a:pt x="256" y="396"/>
                  </a:lnTo>
                  <a:lnTo>
                    <a:pt x="253" y="396"/>
                  </a:lnTo>
                  <a:lnTo>
                    <a:pt x="251" y="396"/>
                  </a:lnTo>
                  <a:lnTo>
                    <a:pt x="251" y="393"/>
                  </a:lnTo>
                  <a:lnTo>
                    <a:pt x="246" y="393"/>
                  </a:lnTo>
                  <a:lnTo>
                    <a:pt x="246" y="391"/>
                  </a:lnTo>
                  <a:lnTo>
                    <a:pt x="246" y="388"/>
                  </a:lnTo>
                  <a:lnTo>
                    <a:pt x="246" y="383"/>
                  </a:lnTo>
                  <a:lnTo>
                    <a:pt x="246" y="381"/>
                  </a:lnTo>
                  <a:lnTo>
                    <a:pt x="248" y="373"/>
                  </a:lnTo>
                  <a:lnTo>
                    <a:pt x="246" y="368"/>
                  </a:lnTo>
                  <a:lnTo>
                    <a:pt x="246" y="361"/>
                  </a:lnTo>
                  <a:lnTo>
                    <a:pt x="248" y="361"/>
                  </a:lnTo>
                  <a:lnTo>
                    <a:pt x="251" y="355"/>
                  </a:lnTo>
                  <a:lnTo>
                    <a:pt x="256" y="353"/>
                  </a:lnTo>
                  <a:lnTo>
                    <a:pt x="259" y="353"/>
                  </a:lnTo>
                  <a:lnTo>
                    <a:pt x="261" y="348"/>
                  </a:lnTo>
                  <a:lnTo>
                    <a:pt x="264" y="348"/>
                  </a:lnTo>
                  <a:lnTo>
                    <a:pt x="261" y="348"/>
                  </a:lnTo>
                  <a:lnTo>
                    <a:pt x="259" y="348"/>
                  </a:lnTo>
                  <a:lnTo>
                    <a:pt x="261" y="345"/>
                  </a:lnTo>
                  <a:lnTo>
                    <a:pt x="261" y="348"/>
                  </a:lnTo>
                  <a:lnTo>
                    <a:pt x="261" y="345"/>
                  </a:lnTo>
                  <a:lnTo>
                    <a:pt x="261" y="348"/>
                  </a:lnTo>
                  <a:lnTo>
                    <a:pt x="261" y="345"/>
                  </a:lnTo>
                  <a:lnTo>
                    <a:pt x="266" y="343"/>
                  </a:lnTo>
                  <a:lnTo>
                    <a:pt x="269" y="340"/>
                  </a:lnTo>
                  <a:lnTo>
                    <a:pt x="271" y="340"/>
                  </a:lnTo>
                  <a:lnTo>
                    <a:pt x="271" y="338"/>
                  </a:lnTo>
                  <a:lnTo>
                    <a:pt x="274" y="338"/>
                  </a:lnTo>
                  <a:lnTo>
                    <a:pt x="266" y="333"/>
                  </a:lnTo>
                  <a:lnTo>
                    <a:pt x="266" y="330"/>
                  </a:lnTo>
                  <a:lnTo>
                    <a:pt x="264" y="330"/>
                  </a:lnTo>
                  <a:lnTo>
                    <a:pt x="264" y="328"/>
                  </a:lnTo>
                  <a:lnTo>
                    <a:pt x="261" y="328"/>
                  </a:lnTo>
                  <a:lnTo>
                    <a:pt x="261" y="330"/>
                  </a:lnTo>
                  <a:lnTo>
                    <a:pt x="259" y="330"/>
                  </a:lnTo>
                  <a:lnTo>
                    <a:pt x="259" y="328"/>
                  </a:lnTo>
                  <a:lnTo>
                    <a:pt x="256" y="328"/>
                  </a:lnTo>
                  <a:lnTo>
                    <a:pt x="253" y="328"/>
                  </a:lnTo>
                  <a:lnTo>
                    <a:pt x="253" y="325"/>
                  </a:lnTo>
                  <a:lnTo>
                    <a:pt x="251" y="325"/>
                  </a:lnTo>
                  <a:lnTo>
                    <a:pt x="251" y="328"/>
                  </a:lnTo>
                  <a:lnTo>
                    <a:pt x="251" y="325"/>
                  </a:lnTo>
                  <a:lnTo>
                    <a:pt x="251" y="322"/>
                  </a:lnTo>
                  <a:lnTo>
                    <a:pt x="248" y="322"/>
                  </a:lnTo>
                  <a:lnTo>
                    <a:pt x="251" y="322"/>
                  </a:lnTo>
                  <a:lnTo>
                    <a:pt x="248" y="322"/>
                  </a:lnTo>
                  <a:lnTo>
                    <a:pt x="251" y="322"/>
                  </a:lnTo>
                  <a:lnTo>
                    <a:pt x="248" y="322"/>
                  </a:lnTo>
                  <a:lnTo>
                    <a:pt x="246" y="322"/>
                  </a:lnTo>
                  <a:lnTo>
                    <a:pt x="246" y="320"/>
                  </a:lnTo>
                  <a:lnTo>
                    <a:pt x="243" y="320"/>
                  </a:lnTo>
                  <a:lnTo>
                    <a:pt x="243" y="317"/>
                  </a:lnTo>
                  <a:lnTo>
                    <a:pt x="241" y="317"/>
                  </a:lnTo>
                  <a:lnTo>
                    <a:pt x="241" y="315"/>
                  </a:lnTo>
                  <a:lnTo>
                    <a:pt x="238" y="315"/>
                  </a:lnTo>
                  <a:lnTo>
                    <a:pt x="241" y="315"/>
                  </a:lnTo>
                  <a:lnTo>
                    <a:pt x="241" y="312"/>
                  </a:lnTo>
                  <a:lnTo>
                    <a:pt x="238" y="312"/>
                  </a:lnTo>
                  <a:lnTo>
                    <a:pt x="238" y="310"/>
                  </a:lnTo>
                  <a:lnTo>
                    <a:pt x="236" y="307"/>
                  </a:lnTo>
                  <a:lnTo>
                    <a:pt x="236" y="305"/>
                  </a:lnTo>
                  <a:lnTo>
                    <a:pt x="236" y="302"/>
                  </a:lnTo>
                  <a:lnTo>
                    <a:pt x="233" y="302"/>
                  </a:lnTo>
                  <a:lnTo>
                    <a:pt x="236" y="302"/>
                  </a:lnTo>
                  <a:lnTo>
                    <a:pt x="233" y="302"/>
                  </a:lnTo>
                  <a:lnTo>
                    <a:pt x="233" y="300"/>
                  </a:lnTo>
                  <a:lnTo>
                    <a:pt x="233" y="297"/>
                  </a:lnTo>
                  <a:lnTo>
                    <a:pt x="231" y="297"/>
                  </a:lnTo>
                  <a:lnTo>
                    <a:pt x="228" y="297"/>
                  </a:lnTo>
                  <a:lnTo>
                    <a:pt x="228" y="295"/>
                  </a:lnTo>
                  <a:lnTo>
                    <a:pt x="226" y="295"/>
                  </a:lnTo>
                  <a:lnTo>
                    <a:pt x="226" y="292"/>
                  </a:lnTo>
                  <a:lnTo>
                    <a:pt x="223" y="292"/>
                  </a:lnTo>
                  <a:lnTo>
                    <a:pt x="223" y="289"/>
                  </a:lnTo>
                  <a:lnTo>
                    <a:pt x="221" y="289"/>
                  </a:lnTo>
                  <a:lnTo>
                    <a:pt x="221" y="287"/>
                  </a:lnTo>
                  <a:lnTo>
                    <a:pt x="218" y="287"/>
                  </a:lnTo>
                  <a:lnTo>
                    <a:pt x="215" y="287"/>
                  </a:lnTo>
                  <a:lnTo>
                    <a:pt x="213" y="287"/>
                  </a:lnTo>
                  <a:lnTo>
                    <a:pt x="213" y="289"/>
                  </a:lnTo>
                  <a:lnTo>
                    <a:pt x="213" y="287"/>
                  </a:lnTo>
                  <a:lnTo>
                    <a:pt x="210" y="287"/>
                  </a:lnTo>
                  <a:lnTo>
                    <a:pt x="208" y="284"/>
                  </a:lnTo>
                  <a:lnTo>
                    <a:pt x="190" y="272"/>
                  </a:lnTo>
                  <a:lnTo>
                    <a:pt x="190" y="269"/>
                  </a:lnTo>
                  <a:lnTo>
                    <a:pt x="190" y="267"/>
                  </a:lnTo>
                  <a:lnTo>
                    <a:pt x="188" y="267"/>
                  </a:lnTo>
                  <a:lnTo>
                    <a:pt x="188" y="264"/>
                  </a:lnTo>
                  <a:lnTo>
                    <a:pt x="185" y="264"/>
                  </a:lnTo>
                  <a:lnTo>
                    <a:pt x="185" y="262"/>
                  </a:lnTo>
                  <a:lnTo>
                    <a:pt x="182" y="262"/>
                  </a:lnTo>
                  <a:lnTo>
                    <a:pt x="177" y="262"/>
                  </a:lnTo>
                  <a:lnTo>
                    <a:pt x="177" y="259"/>
                  </a:lnTo>
                  <a:lnTo>
                    <a:pt x="175" y="259"/>
                  </a:lnTo>
                  <a:lnTo>
                    <a:pt x="172" y="259"/>
                  </a:lnTo>
                  <a:lnTo>
                    <a:pt x="170" y="259"/>
                  </a:lnTo>
                  <a:lnTo>
                    <a:pt x="167" y="259"/>
                  </a:lnTo>
                  <a:lnTo>
                    <a:pt x="167" y="257"/>
                  </a:lnTo>
                  <a:lnTo>
                    <a:pt x="165" y="257"/>
                  </a:lnTo>
                  <a:lnTo>
                    <a:pt x="162" y="257"/>
                  </a:lnTo>
                  <a:lnTo>
                    <a:pt x="162" y="254"/>
                  </a:lnTo>
                  <a:lnTo>
                    <a:pt x="160" y="254"/>
                  </a:lnTo>
                  <a:lnTo>
                    <a:pt x="162" y="254"/>
                  </a:lnTo>
                  <a:lnTo>
                    <a:pt x="160" y="254"/>
                  </a:lnTo>
                  <a:lnTo>
                    <a:pt x="160" y="251"/>
                  </a:lnTo>
                  <a:lnTo>
                    <a:pt x="160" y="249"/>
                  </a:lnTo>
                  <a:lnTo>
                    <a:pt x="157" y="249"/>
                  </a:lnTo>
                  <a:lnTo>
                    <a:pt x="157" y="251"/>
                  </a:lnTo>
                  <a:lnTo>
                    <a:pt x="155" y="251"/>
                  </a:lnTo>
                  <a:lnTo>
                    <a:pt x="157" y="251"/>
                  </a:lnTo>
                  <a:lnTo>
                    <a:pt x="155" y="251"/>
                  </a:lnTo>
                  <a:lnTo>
                    <a:pt x="155" y="254"/>
                  </a:lnTo>
                  <a:lnTo>
                    <a:pt x="155" y="251"/>
                  </a:lnTo>
                  <a:lnTo>
                    <a:pt x="152" y="251"/>
                  </a:lnTo>
                  <a:lnTo>
                    <a:pt x="155" y="251"/>
                  </a:lnTo>
                  <a:lnTo>
                    <a:pt x="152" y="251"/>
                  </a:lnTo>
                  <a:lnTo>
                    <a:pt x="150" y="251"/>
                  </a:lnTo>
                  <a:lnTo>
                    <a:pt x="150" y="249"/>
                  </a:lnTo>
                  <a:lnTo>
                    <a:pt x="147" y="249"/>
                  </a:lnTo>
                  <a:lnTo>
                    <a:pt x="144" y="249"/>
                  </a:lnTo>
                  <a:lnTo>
                    <a:pt x="144" y="246"/>
                  </a:lnTo>
                  <a:lnTo>
                    <a:pt x="142" y="246"/>
                  </a:lnTo>
                  <a:lnTo>
                    <a:pt x="144" y="246"/>
                  </a:lnTo>
                  <a:lnTo>
                    <a:pt x="142" y="246"/>
                  </a:lnTo>
                  <a:lnTo>
                    <a:pt x="142" y="244"/>
                  </a:lnTo>
                  <a:lnTo>
                    <a:pt x="142" y="241"/>
                  </a:lnTo>
                  <a:lnTo>
                    <a:pt x="139" y="241"/>
                  </a:lnTo>
                  <a:lnTo>
                    <a:pt x="137" y="241"/>
                  </a:lnTo>
                  <a:lnTo>
                    <a:pt x="139" y="241"/>
                  </a:lnTo>
                  <a:lnTo>
                    <a:pt x="139" y="239"/>
                  </a:lnTo>
                  <a:lnTo>
                    <a:pt x="137" y="239"/>
                  </a:lnTo>
                  <a:lnTo>
                    <a:pt x="137" y="236"/>
                  </a:lnTo>
                  <a:lnTo>
                    <a:pt x="137" y="234"/>
                  </a:lnTo>
                  <a:lnTo>
                    <a:pt x="134" y="234"/>
                  </a:lnTo>
                  <a:lnTo>
                    <a:pt x="132" y="234"/>
                  </a:lnTo>
                  <a:lnTo>
                    <a:pt x="132" y="231"/>
                  </a:lnTo>
                  <a:lnTo>
                    <a:pt x="129" y="231"/>
                  </a:lnTo>
                  <a:lnTo>
                    <a:pt x="129" y="229"/>
                  </a:lnTo>
                  <a:lnTo>
                    <a:pt x="127" y="229"/>
                  </a:lnTo>
                  <a:lnTo>
                    <a:pt x="127" y="226"/>
                  </a:lnTo>
                  <a:lnTo>
                    <a:pt x="124" y="226"/>
                  </a:lnTo>
                  <a:lnTo>
                    <a:pt x="124" y="224"/>
                  </a:lnTo>
                  <a:lnTo>
                    <a:pt x="122" y="224"/>
                  </a:lnTo>
                  <a:lnTo>
                    <a:pt x="119" y="224"/>
                  </a:lnTo>
                  <a:lnTo>
                    <a:pt x="119" y="226"/>
                  </a:lnTo>
                  <a:lnTo>
                    <a:pt x="119" y="229"/>
                  </a:lnTo>
                  <a:lnTo>
                    <a:pt x="119" y="231"/>
                  </a:lnTo>
                  <a:lnTo>
                    <a:pt x="117" y="231"/>
                  </a:lnTo>
                  <a:lnTo>
                    <a:pt x="117" y="229"/>
                  </a:lnTo>
                  <a:lnTo>
                    <a:pt x="117" y="231"/>
                  </a:lnTo>
                  <a:lnTo>
                    <a:pt x="117" y="229"/>
                  </a:lnTo>
                  <a:lnTo>
                    <a:pt x="114" y="229"/>
                  </a:lnTo>
                  <a:lnTo>
                    <a:pt x="114" y="231"/>
                  </a:lnTo>
                  <a:lnTo>
                    <a:pt x="114" y="234"/>
                  </a:lnTo>
                  <a:lnTo>
                    <a:pt x="111" y="234"/>
                  </a:lnTo>
                  <a:lnTo>
                    <a:pt x="109" y="234"/>
                  </a:lnTo>
                  <a:lnTo>
                    <a:pt x="109" y="236"/>
                  </a:lnTo>
                  <a:lnTo>
                    <a:pt x="106" y="236"/>
                  </a:lnTo>
                  <a:lnTo>
                    <a:pt x="106" y="239"/>
                  </a:lnTo>
                  <a:lnTo>
                    <a:pt x="104" y="239"/>
                  </a:lnTo>
                  <a:lnTo>
                    <a:pt x="104" y="236"/>
                  </a:lnTo>
                  <a:lnTo>
                    <a:pt x="104" y="239"/>
                  </a:lnTo>
                  <a:lnTo>
                    <a:pt x="101" y="239"/>
                  </a:lnTo>
                  <a:lnTo>
                    <a:pt x="99" y="236"/>
                  </a:lnTo>
                  <a:lnTo>
                    <a:pt x="99" y="239"/>
                  </a:lnTo>
                  <a:lnTo>
                    <a:pt x="99" y="236"/>
                  </a:lnTo>
                  <a:lnTo>
                    <a:pt x="96" y="236"/>
                  </a:lnTo>
                  <a:lnTo>
                    <a:pt x="96" y="234"/>
                  </a:lnTo>
                  <a:lnTo>
                    <a:pt x="99" y="234"/>
                  </a:lnTo>
                  <a:lnTo>
                    <a:pt x="96" y="234"/>
                  </a:lnTo>
                  <a:lnTo>
                    <a:pt x="99" y="234"/>
                  </a:lnTo>
                  <a:lnTo>
                    <a:pt x="99" y="231"/>
                  </a:lnTo>
                  <a:lnTo>
                    <a:pt x="99" y="229"/>
                  </a:lnTo>
                  <a:lnTo>
                    <a:pt x="99" y="226"/>
                  </a:lnTo>
                  <a:lnTo>
                    <a:pt x="99" y="224"/>
                  </a:lnTo>
                  <a:lnTo>
                    <a:pt x="99" y="221"/>
                  </a:lnTo>
                  <a:lnTo>
                    <a:pt x="96" y="221"/>
                  </a:lnTo>
                  <a:lnTo>
                    <a:pt x="96" y="218"/>
                  </a:lnTo>
                  <a:lnTo>
                    <a:pt x="96" y="221"/>
                  </a:lnTo>
                  <a:lnTo>
                    <a:pt x="96" y="218"/>
                  </a:lnTo>
                  <a:lnTo>
                    <a:pt x="94" y="218"/>
                  </a:lnTo>
                  <a:lnTo>
                    <a:pt x="91" y="218"/>
                  </a:lnTo>
                  <a:lnTo>
                    <a:pt x="91" y="216"/>
                  </a:lnTo>
                  <a:lnTo>
                    <a:pt x="91" y="218"/>
                  </a:lnTo>
                  <a:lnTo>
                    <a:pt x="91" y="216"/>
                  </a:lnTo>
                  <a:lnTo>
                    <a:pt x="89" y="216"/>
                  </a:lnTo>
                  <a:lnTo>
                    <a:pt x="91" y="213"/>
                  </a:lnTo>
                  <a:lnTo>
                    <a:pt x="89" y="213"/>
                  </a:lnTo>
                  <a:lnTo>
                    <a:pt x="89" y="211"/>
                  </a:lnTo>
                  <a:lnTo>
                    <a:pt x="86" y="208"/>
                  </a:lnTo>
                  <a:lnTo>
                    <a:pt x="86" y="211"/>
                  </a:lnTo>
                  <a:lnTo>
                    <a:pt x="86" y="208"/>
                  </a:lnTo>
                  <a:lnTo>
                    <a:pt x="84" y="208"/>
                  </a:lnTo>
                  <a:lnTo>
                    <a:pt x="86" y="208"/>
                  </a:lnTo>
                  <a:lnTo>
                    <a:pt x="84" y="208"/>
                  </a:lnTo>
                  <a:lnTo>
                    <a:pt x="84" y="206"/>
                  </a:lnTo>
                  <a:lnTo>
                    <a:pt x="81" y="206"/>
                  </a:lnTo>
                  <a:lnTo>
                    <a:pt x="79" y="206"/>
                  </a:lnTo>
                  <a:lnTo>
                    <a:pt x="79" y="203"/>
                  </a:lnTo>
                  <a:lnTo>
                    <a:pt x="76" y="203"/>
                  </a:lnTo>
                  <a:lnTo>
                    <a:pt x="76" y="201"/>
                  </a:lnTo>
                  <a:lnTo>
                    <a:pt x="73" y="201"/>
                  </a:lnTo>
                  <a:lnTo>
                    <a:pt x="76" y="201"/>
                  </a:lnTo>
                  <a:lnTo>
                    <a:pt x="73" y="201"/>
                  </a:lnTo>
                  <a:lnTo>
                    <a:pt x="73" y="198"/>
                  </a:lnTo>
                  <a:lnTo>
                    <a:pt x="71" y="198"/>
                  </a:lnTo>
                  <a:lnTo>
                    <a:pt x="71" y="196"/>
                  </a:lnTo>
                  <a:lnTo>
                    <a:pt x="71" y="198"/>
                  </a:lnTo>
                  <a:lnTo>
                    <a:pt x="68" y="198"/>
                  </a:lnTo>
                  <a:lnTo>
                    <a:pt x="68" y="196"/>
                  </a:lnTo>
                  <a:lnTo>
                    <a:pt x="66" y="196"/>
                  </a:lnTo>
                  <a:lnTo>
                    <a:pt x="66" y="193"/>
                  </a:lnTo>
                  <a:lnTo>
                    <a:pt x="63" y="191"/>
                  </a:lnTo>
                  <a:lnTo>
                    <a:pt x="61" y="191"/>
                  </a:lnTo>
                  <a:lnTo>
                    <a:pt x="63" y="191"/>
                  </a:lnTo>
                  <a:lnTo>
                    <a:pt x="63" y="188"/>
                  </a:lnTo>
                  <a:lnTo>
                    <a:pt x="61" y="188"/>
                  </a:lnTo>
                  <a:lnTo>
                    <a:pt x="61" y="191"/>
                  </a:lnTo>
                  <a:lnTo>
                    <a:pt x="61" y="188"/>
                  </a:lnTo>
                  <a:lnTo>
                    <a:pt x="61" y="185"/>
                  </a:lnTo>
                  <a:lnTo>
                    <a:pt x="58" y="188"/>
                  </a:lnTo>
                  <a:lnTo>
                    <a:pt x="58" y="185"/>
                  </a:lnTo>
                  <a:lnTo>
                    <a:pt x="61" y="185"/>
                  </a:lnTo>
                  <a:lnTo>
                    <a:pt x="58" y="185"/>
                  </a:lnTo>
                  <a:lnTo>
                    <a:pt x="56" y="185"/>
                  </a:lnTo>
                  <a:lnTo>
                    <a:pt x="56" y="183"/>
                  </a:lnTo>
                  <a:lnTo>
                    <a:pt x="56" y="185"/>
                  </a:lnTo>
                  <a:lnTo>
                    <a:pt x="56" y="183"/>
                  </a:lnTo>
                  <a:lnTo>
                    <a:pt x="53" y="183"/>
                  </a:lnTo>
                  <a:lnTo>
                    <a:pt x="51" y="183"/>
                  </a:lnTo>
                  <a:lnTo>
                    <a:pt x="53" y="183"/>
                  </a:lnTo>
                  <a:lnTo>
                    <a:pt x="53" y="180"/>
                  </a:lnTo>
                  <a:lnTo>
                    <a:pt x="51" y="180"/>
                  </a:lnTo>
                  <a:lnTo>
                    <a:pt x="48" y="178"/>
                  </a:lnTo>
                  <a:lnTo>
                    <a:pt x="46" y="178"/>
                  </a:lnTo>
                  <a:lnTo>
                    <a:pt x="46" y="180"/>
                  </a:lnTo>
                  <a:lnTo>
                    <a:pt x="43" y="180"/>
                  </a:lnTo>
                  <a:lnTo>
                    <a:pt x="46" y="180"/>
                  </a:lnTo>
                  <a:lnTo>
                    <a:pt x="43" y="180"/>
                  </a:lnTo>
                  <a:lnTo>
                    <a:pt x="40" y="180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8" y="180"/>
                  </a:lnTo>
                  <a:lnTo>
                    <a:pt x="35" y="180"/>
                  </a:lnTo>
                  <a:lnTo>
                    <a:pt x="35" y="178"/>
                  </a:lnTo>
                  <a:lnTo>
                    <a:pt x="33" y="180"/>
                  </a:lnTo>
                  <a:lnTo>
                    <a:pt x="33" y="183"/>
                  </a:lnTo>
                  <a:lnTo>
                    <a:pt x="30" y="183"/>
                  </a:lnTo>
                  <a:lnTo>
                    <a:pt x="30" y="185"/>
                  </a:lnTo>
                  <a:lnTo>
                    <a:pt x="28" y="185"/>
                  </a:lnTo>
                  <a:lnTo>
                    <a:pt x="30" y="185"/>
                  </a:lnTo>
                  <a:lnTo>
                    <a:pt x="28" y="185"/>
                  </a:lnTo>
                  <a:lnTo>
                    <a:pt x="30" y="185"/>
                  </a:lnTo>
                  <a:lnTo>
                    <a:pt x="28" y="185"/>
                  </a:lnTo>
                  <a:lnTo>
                    <a:pt x="30" y="185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8" y="191"/>
                  </a:lnTo>
                  <a:lnTo>
                    <a:pt x="25" y="191"/>
                  </a:lnTo>
                  <a:lnTo>
                    <a:pt x="23" y="191"/>
                  </a:lnTo>
                  <a:lnTo>
                    <a:pt x="20" y="191"/>
                  </a:lnTo>
                  <a:lnTo>
                    <a:pt x="20" y="188"/>
                  </a:lnTo>
                  <a:lnTo>
                    <a:pt x="20" y="191"/>
                  </a:lnTo>
                  <a:lnTo>
                    <a:pt x="18" y="191"/>
                  </a:lnTo>
                  <a:lnTo>
                    <a:pt x="15" y="191"/>
                  </a:lnTo>
                  <a:lnTo>
                    <a:pt x="13" y="191"/>
                  </a:lnTo>
                  <a:lnTo>
                    <a:pt x="10" y="191"/>
                  </a:lnTo>
                  <a:lnTo>
                    <a:pt x="8" y="191"/>
                  </a:lnTo>
                  <a:lnTo>
                    <a:pt x="5" y="188"/>
                  </a:lnTo>
                  <a:lnTo>
                    <a:pt x="5" y="185"/>
                  </a:lnTo>
                  <a:lnTo>
                    <a:pt x="2" y="185"/>
                  </a:lnTo>
                  <a:lnTo>
                    <a:pt x="0" y="185"/>
                  </a:lnTo>
                  <a:lnTo>
                    <a:pt x="0" y="183"/>
                  </a:lnTo>
                  <a:lnTo>
                    <a:pt x="2" y="183"/>
                  </a:lnTo>
                  <a:lnTo>
                    <a:pt x="5" y="183"/>
                  </a:lnTo>
                  <a:lnTo>
                    <a:pt x="8" y="183"/>
                  </a:lnTo>
                  <a:lnTo>
                    <a:pt x="10" y="180"/>
                  </a:lnTo>
                  <a:lnTo>
                    <a:pt x="13" y="180"/>
                  </a:lnTo>
                  <a:lnTo>
                    <a:pt x="13" y="178"/>
                  </a:lnTo>
                  <a:lnTo>
                    <a:pt x="15" y="175"/>
                  </a:lnTo>
                  <a:lnTo>
                    <a:pt x="18" y="175"/>
                  </a:lnTo>
                  <a:lnTo>
                    <a:pt x="18" y="173"/>
                  </a:lnTo>
                  <a:lnTo>
                    <a:pt x="20" y="173"/>
                  </a:lnTo>
                  <a:lnTo>
                    <a:pt x="20" y="170"/>
                  </a:lnTo>
                  <a:lnTo>
                    <a:pt x="20" y="168"/>
                  </a:lnTo>
                  <a:lnTo>
                    <a:pt x="20" y="165"/>
                  </a:lnTo>
                  <a:lnTo>
                    <a:pt x="20" y="163"/>
                  </a:lnTo>
                  <a:lnTo>
                    <a:pt x="23" y="163"/>
                  </a:lnTo>
                  <a:lnTo>
                    <a:pt x="25" y="160"/>
                  </a:lnTo>
                  <a:lnTo>
                    <a:pt x="28" y="160"/>
                  </a:lnTo>
                  <a:lnTo>
                    <a:pt x="30" y="160"/>
                  </a:lnTo>
                  <a:lnTo>
                    <a:pt x="33" y="158"/>
                  </a:lnTo>
                  <a:lnTo>
                    <a:pt x="35" y="155"/>
                  </a:lnTo>
                  <a:lnTo>
                    <a:pt x="38" y="155"/>
                  </a:lnTo>
                  <a:lnTo>
                    <a:pt x="38" y="153"/>
                  </a:lnTo>
                  <a:lnTo>
                    <a:pt x="40" y="153"/>
                  </a:lnTo>
                  <a:lnTo>
                    <a:pt x="40" y="150"/>
                  </a:lnTo>
                  <a:lnTo>
                    <a:pt x="43" y="147"/>
                  </a:lnTo>
                  <a:lnTo>
                    <a:pt x="46" y="145"/>
                  </a:lnTo>
                  <a:lnTo>
                    <a:pt x="48" y="145"/>
                  </a:lnTo>
                  <a:lnTo>
                    <a:pt x="51" y="142"/>
                  </a:lnTo>
                  <a:lnTo>
                    <a:pt x="51" y="140"/>
                  </a:lnTo>
                  <a:lnTo>
                    <a:pt x="53" y="140"/>
                  </a:lnTo>
                  <a:lnTo>
                    <a:pt x="53" y="137"/>
                  </a:lnTo>
                  <a:lnTo>
                    <a:pt x="53" y="135"/>
                  </a:lnTo>
                  <a:lnTo>
                    <a:pt x="56" y="135"/>
                  </a:lnTo>
                  <a:lnTo>
                    <a:pt x="58" y="135"/>
                  </a:lnTo>
                  <a:lnTo>
                    <a:pt x="58" y="132"/>
                  </a:lnTo>
                  <a:lnTo>
                    <a:pt x="61" y="130"/>
                  </a:lnTo>
                  <a:lnTo>
                    <a:pt x="61" y="127"/>
                  </a:lnTo>
                  <a:lnTo>
                    <a:pt x="61" y="125"/>
                  </a:lnTo>
                  <a:lnTo>
                    <a:pt x="63" y="125"/>
                  </a:lnTo>
                  <a:lnTo>
                    <a:pt x="63" y="122"/>
                  </a:lnTo>
                  <a:lnTo>
                    <a:pt x="63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3" y="120"/>
                  </a:lnTo>
                  <a:lnTo>
                    <a:pt x="73" y="117"/>
                  </a:lnTo>
                  <a:lnTo>
                    <a:pt x="76" y="114"/>
                  </a:lnTo>
                  <a:lnTo>
                    <a:pt x="73" y="114"/>
                  </a:lnTo>
                  <a:lnTo>
                    <a:pt x="73" y="112"/>
                  </a:lnTo>
                  <a:lnTo>
                    <a:pt x="76" y="112"/>
                  </a:lnTo>
                  <a:lnTo>
                    <a:pt x="76" y="109"/>
                  </a:lnTo>
                  <a:lnTo>
                    <a:pt x="79" y="109"/>
                  </a:lnTo>
                  <a:lnTo>
                    <a:pt x="81" y="109"/>
                  </a:lnTo>
                  <a:lnTo>
                    <a:pt x="81" y="107"/>
                  </a:lnTo>
                  <a:lnTo>
                    <a:pt x="81" y="104"/>
                  </a:lnTo>
                  <a:lnTo>
                    <a:pt x="81" y="102"/>
                  </a:lnTo>
                  <a:lnTo>
                    <a:pt x="84" y="102"/>
                  </a:lnTo>
                  <a:lnTo>
                    <a:pt x="86" y="102"/>
                  </a:lnTo>
                  <a:lnTo>
                    <a:pt x="86" y="99"/>
                  </a:lnTo>
                  <a:lnTo>
                    <a:pt x="89" y="99"/>
                  </a:lnTo>
                  <a:lnTo>
                    <a:pt x="89" y="97"/>
                  </a:lnTo>
                  <a:lnTo>
                    <a:pt x="91" y="97"/>
                  </a:lnTo>
                  <a:lnTo>
                    <a:pt x="91" y="94"/>
                  </a:lnTo>
                  <a:lnTo>
                    <a:pt x="94" y="94"/>
                  </a:lnTo>
                  <a:lnTo>
                    <a:pt x="94" y="92"/>
                  </a:lnTo>
                  <a:lnTo>
                    <a:pt x="96" y="92"/>
                  </a:lnTo>
                  <a:lnTo>
                    <a:pt x="99" y="92"/>
                  </a:lnTo>
                  <a:lnTo>
                    <a:pt x="99" y="89"/>
                  </a:lnTo>
                  <a:lnTo>
                    <a:pt x="96" y="87"/>
                  </a:lnTo>
                  <a:lnTo>
                    <a:pt x="99" y="84"/>
                  </a:lnTo>
                  <a:lnTo>
                    <a:pt x="101" y="84"/>
                  </a:lnTo>
                  <a:lnTo>
                    <a:pt x="104" y="84"/>
                  </a:lnTo>
                  <a:lnTo>
                    <a:pt x="106" y="84"/>
                  </a:lnTo>
                  <a:lnTo>
                    <a:pt x="106" y="81"/>
                  </a:lnTo>
                  <a:lnTo>
                    <a:pt x="104" y="79"/>
                  </a:lnTo>
                  <a:lnTo>
                    <a:pt x="104" y="76"/>
                  </a:lnTo>
                  <a:lnTo>
                    <a:pt x="106" y="76"/>
                  </a:lnTo>
                  <a:lnTo>
                    <a:pt x="109" y="76"/>
                  </a:lnTo>
                  <a:lnTo>
                    <a:pt x="114" y="76"/>
                  </a:lnTo>
                  <a:lnTo>
                    <a:pt x="114" y="79"/>
                  </a:lnTo>
                  <a:lnTo>
                    <a:pt x="117" y="79"/>
                  </a:lnTo>
                  <a:lnTo>
                    <a:pt x="117" y="76"/>
                  </a:lnTo>
                  <a:lnTo>
                    <a:pt x="119" y="76"/>
                  </a:lnTo>
                  <a:lnTo>
                    <a:pt x="119" y="74"/>
                  </a:lnTo>
                  <a:lnTo>
                    <a:pt x="117" y="74"/>
                  </a:lnTo>
                  <a:lnTo>
                    <a:pt x="117" y="71"/>
                  </a:lnTo>
                  <a:lnTo>
                    <a:pt x="114" y="71"/>
                  </a:lnTo>
                  <a:lnTo>
                    <a:pt x="111" y="71"/>
                  </a:lnTo>
                  <a:lnTo>
                    <a:pt x="111" y="69"/>
                  </a:lnTo>
                  <a:lnTo>
                    <a:pt x="114" y="69"/>
                  </a:lnTo>
                  <a:lnTo>
                    <a:pt x="117" y="69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4"/>
                  </a:lnTo>
                  <a:lnTo>
                    <a:pt x="122" y="61"/>
                  </a:lnTo>
                  <a:lnTo>
                    <a:pt x="124" y="61"/>
                  </a:lnTo>
                  <a:lnTo>
                    <a:pt x="124" y="64"/>
                  </a:lnTo>
                  <a:lnTo>
                    <a:pt x="127" y="64"/>
                  </a:lnTo>
                  <a:lnTo>
                    <a:pt x="127" y="61"/>
                  </a:lnTo>
                  <a:lnTo>
                    <a:pt x="129" y="61"/>
                  </a:lnTo>
                  <a:lnTo>
                    <a:pt x="129" y="59"/>
                  </a:lnTo>
                  <a:lnTo>
                    <a:pt x="132" y="61"/>
                  </a:lnTo>
                  <a:lnTo>
                    <a:pt x="132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7" y="56"/>
                  </a:lnTo>
                  <a:lnTo>
                    <a:pt x="137" y="54"/>
                  </a:lnTo>
                  <a:lnTo>
                    <a:pt x="134" y="54"/>
                  </a:lnTo>
                  <a:lnTo>
                    <a:pt x="137" y="54"/>
                  </a:lnTo>
                  <a:lnTo>
                    <a:pt x="139" y="51"/>
                  </a:lnTo>
                  <a:lnTo>
                    <a:pt x="139" y="49"/>
                  </a:lnTo>
                  <a:lnTo>
                    <a:pt x="139" y="51"/>
                  </a:lnTo>
                  <a:lnTo>
                    <a:pt x="142" y="51"/>
                  </a:lnTo>
                  <a:lnTo>
                    <a:pt x="142" y="49"/>
                  </a:lnTo>
                  <a:lnTo>
                    <a:pt x="144" y="49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50" y="46"/>
                  </a:lnTo>
                  <a:lnTo>
                    <a:pt x="150" y="49"/>
                  </a:lnTo>
                  <a:lnTo>
                    <a:pt x="152" y="49"/>
                  </a:lnTo>
                  <a:lnTo>
                    <a:pt x="150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7" y="46"/>
                  </a:lnTo>
                  <a:lnTo>
                    <a:pt x="157" y="43"/>
                  </a:lnTo>
                  <a:lnTo>
                    <a:pt x="155" y="43"/>
                  </a:lnTo>
                  <a:lnTo>
                    <a:pt x="152" y="43"/>
                  </a:lnTo>
                  <a:lnTo>
                    <a:pt x="152" y="41"/>
                  </a:lnTo>
                  <a:lnTo>
                    <a:pt x="155" y="41"/>
                  </a:lnTo>
                  <a:lnTo>
                    <a:pt x="157" y="41"/>
                  </a:lnTo>
                  <a:lnTo>
                    <a:pt x="157" y="43"/>
                  </a:lnTo>
                  <a:lnTo>
                    <a:pt x="157" y="41"/>
                  </a:lnTo>
                  <a:lnTo>
                    <a:pt x="160" y="41"/>
                  </a:lnTo>
                  <a:lnTo>
                    <a:pt x="162" y="41"/>
                  </a:lnTo>
                  <a:lnTo>
                    <a:pt x="162" y="38"/>
                  </a:lnTo>
                  <a:lnTo>
                    <a:pt x="165" y="38"/>
                  </a:lnTo>
                  <a:lnTo>
                    <a:pt x="165" y="36"/>
                  </a:lnTo>
                  <a:lnTo>
                    <a:pt x="165" y="33"/>
                  </a:lnTo>
                  <a:lnTo>
                    <a:pt x="165" y="31"/>
                  </a:lnTo>
                  <a:lnTo>
                    <a:pt x="167" y="33"/>
                  </a:lnTo>
                  <a:lnTo>
                    <a:pt x="167" y="31"/>
                  </a:lnTo>
                  <a:lnTo>
                    <a:pt x="167" y="28"/>
                  </a:lnTo>
                  <a:lnTo>
                    <a:pt x="170" y="26"/>
                  </a:lnTo>
                  <a:lnTo>
                    <a:pt x="170" y="28"/>
                  </a:lnTo>
                  <a:lnTo>
                    <a:pt x="172" y="28"/>
                  </a:lnTo>
                  <a:lnTo>
                    <a:pt x="172" y="31"/>
                  </a:lnTo>
                  <a:lnTo>
                    <a:pt x="172" y="28"/>
                  </a:lnTo>
                  <a:lnTo>
                    <a:pt x="175" y="28"/>
                  </a:lnTo>
                  <a:lnTo>
                    <a:pt x="177" y="28"/>
                  </a:lnTo>
                  <a:lnTo>
                    <a:pt x="177" y="26"/>
                  </a:lnTo>
                  <a:lnTo>
                    <a:pt x="180" y="26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2" y="26"/>
                  </a:lnTo>
                  <a:lnTo>
                    <a:pt x="182" y="23"/>
                  </a:lnTo>
                  <a:lnTo>
                    <a:pt x="182" y="21"/>
                  </a:lnTo>
                  <a:lnTo>
                    <a:pt x="185" y="23"/>
                  </a:lnTo>
                  <a:lnTo>
                    <a:pt x="185" y="26"/>
                  </a:lnTo>
                  <a:lnTo>
                    <a:pt x="188" y="26"/>
                  </a:lnTo>
                  <a:lnTo>
                    <a:pt x="188" y="23"/>
                  </a:lnTo>
                  <a:lnTo>
                    <a:pt x="190" y="23"/>
                  </a:lnTo>
                  <a:lnTo>
                    <a:pt x="193" y="23"/>
                  </a:lnTo>
                  <a:lnTo>
                    <a:pt x="190" y="23"/>
                  </a:lnTo>
                  <a:lnTo>
                    <a:pt x="190" y="21"/>
                  </a:lnTo>
                  <a:lnTo>
                    <a:pt x="193" y="21"/>
                  </a:lnTo>
                  <a:lnTo>
                    <a:pt x="193" y="18"/>
                  </a:lnTo>
                  <a:lnTo>
                    <a:pt x="195" y="21"/>
                  </a:lnTo>
                  <a:lnTo>
                    <a:pt x="195" y="23"/>
                  </a:lnTo>
                  <a:lnTo>
                    <a:pt x="198" y="23"/>
                  </a:lnTo>
                  <a:lnTo>
                    <a:pt x="198" y="21"/>
                  </a:lnTo>
                  <a:lnTo>
                    <a:pt x="198" y="18"/>
                  </a:lnTo>
                  <a:lnTo>
                    <a:pt x="200" y="21"/>
                  </a:lnTo>
                  <a:lnTo>
                    <a:pt x="203" y="21"/>
                  </a:lnTo>
                  <a:lnTo>
                    <a:pt x="203" y="18"/>
                  </a:lnTo>
                  <a:lnTo>
                    <a:pt x="205" y="18"/>
                  </a:lnTo>
                  <a:lnTo>
                    <a:pt x="205" y="16"/>
                  </a:lnTo>
                  <a:lnTo>
                    <a:pt x="205" y="13"/>
                  </a:lnTo>
                  <a:lnTo>
                    <a:pt x="208" y="10"/>
                  </a:lnTo>
                  <a:lnTo>
                    <a:pt x="208" y="13"/>
                  </a:lnTo>
                  <a:lnTo>
                    <a:pt x="210" y="13"/>
                  </a:lnTo>
                  <a:lnTo>
                    <a:pt x="213" y="13"/>
                  </a:lnTo>
                  <a:lnTo>
                    <a:pt x="213" y="10"/>
                  </a:lnTo>
                  <a:lnTo>
                    <a:pt x="215" y="10"/>
                  </a:lnTo>
                  <a:lnTo>
                    <a:pt x="215" y="8"/>
                  </a:lnTo>
                  <a:lnTo>
                    <a:pt x="218" y="5"/>
                  </a:lnTo>
                  <a:lnTo>
                    <a:pt x="221" y="5"/>
                  </a:lnTo>
                  <a:lnTo>
                    <a:pt x="221" y="3"/>
                  </a:lnTo>
                  <a:lnTo>
                    <a:pt x="223" y="5"/>
                  </a:lnTo>
                  <a:lnTo>
                    <a:pt x="226" y="3"/>
                  </a:lnTo>
                  <a:lnTo>
                    <a:pt x="228" y="5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07" name="Triângulo isósceles 506"/>
            <p:cNvSpPr/>
            <p:nvPr/>
          </p:nvSpPr>
          <p:spPr>
            <a:xfrm rot="18082314">
              <a:off x="5097180" y="-205431"/>
              <a:ext cx="221930" cy="5646824"/>
            </a:xfrm>
            <a:prstGeom prst="triangle">
              <a:avLst/>
            </a:prstGeom>
            <a:solidFill>
              <a:srgbClr val="FFFF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</p:grpSp>
      <p:grpSp>
        <p:nvGrpSpPr>
          <p:cNvPr id="508" name="Grupo 507"/>
          <p:cNvGrpSpPr/>
          <p:nvPr/>
        </p:nvGrpSpPr>
        <p:grpSpPr>
          <a:xfrm>
            <a:off x="1424099" y="2236098"/>
            <a:ext cx="5319590" cy="1498885"/>
            <a:chOff x="2575088" y="2263220"/>
            <a:chExt cx="5321514" cy="1499427"/>
          </a:xfrm>
        </p:grpSpPr>
        <p:sp>
          <p:nvSpPr>
            <p:cNvPr id="509" name="Freeform 333"/>
            <p:cNvSpPr>
              <a:spLocks noEditPoints="1"/>
            </p:cNvSpPr>
            <p:nvPr/>
          </p:nvSpPr>
          <p:spPr bwMode="auto">
            <a:xfrm>
              <a:off x="7330274" y="3435256"/>
              <a:ext cx="518809" cy="327391"/>
            </a:xfrm>
            <a:custGeom>
              <a:avLst/>
              <a:gdLst>
                <a:gd name="T0" fmla="*/ 35 w 393"/>
                <a:gd name="T1" fmla="*/ 66 h 248"/>
                <a:gd name="T2" fmla="*/ 56 w 393"/>
                <a:gd name="T3" fmla="*/ 40 h 248"/>
                <a:gd name="T4" fmla="*/ 73 w 393"/>
                <a:gd name="T5" fmla="*/ 18 h 248"/>
                <a:gd name="T6" fmla="*/ 101 w 393"/>
                <a:gd name="T7" fmla="*/ 2 h 248"/>
                <a:gd name="T8" fmla="*/ 132 w 393"/>
                <a:gd name="T9" fmla="*/ 5 h 248"/>
                <a:gd name="T10" fmla="*/ 160 w 393"/>
                <a:gd name="T11" fmla="*/ 2 h 248"/>
                <a:gd name="T12" fmla="*/ 193 w 393"/>
                <a:gd name="T13" fmla="*/ 7 h 248"/>
                <a:gd name="T14" fmla="*/ 223 w 393"/>
                <a:gd name="T15" fmla="*/ 15 h 248"/>
                <a:gd name="T16" fmla="*/ 246 w 393"/>
                <a:gd name="T17" fmla="*/ 23 h 248"/>
                <a:gd name="T18" fmla="*/ 269 w 393"/>
                <a:gd name="T19" fmla="*/ 25 h 248"/>
                <a:gd name="T20" fmla="*/ 286 w 393"/>
                <a:gd name="T21" fmla="*/ 30 h 248"/>
                <a:gd name="T22" fmla="*/ 299 w 393"/>
                <a:gd name="T23" fmla="*/ 48 h 248"/>
                <a:gd name="T24" fmla="*/ 299 w 393"/>
                <a:gd name="T25" fmla="*/ 79 h 248"/>
                <a:gd name="T26" fmla="*/ 307 w 393"/>
                <a:gd name="T27" fmla="*/ 86 h 248"/>
                <a:gd name="T28" fmla="*/ 314 w 393"/>
                <a:gd name="T29" fmla="*/ 101 h 248"/>
                <a:gd name="T30" fmla="*/ 322 w 393"/>
                <a:gd name="T31" fmla="*/ 114 h 248"/>
                <a:gd name="T32" fmla="*/ 327 w 393"/>
                <a:gd name="T33" fmla="*/ 127 h 248"/>
                <a:gd name="T34" fmla="*/ 350 w 393"/>
                <a:gd name="T35" fmla="*/ 129 h 248"/>
                <a:gd name="T36" fmla="*/ 363 w 393"/>
                <a:gd name="T37" fmla="*/ 134 h 248"/>
                <a:gd name="T38" fmla="*/ 363 w 393"/>
                <a:gd name="T39" fmla="*/ 144 h 248"/>
                <a:gd name="T40" fmla="*/ 378 w 393"/>
                <a:gd name="T41" fmla="*/ 150 h 248"/>
                <a:gd name="T42" fmla="*/ 385 w 393"/>
                <a:gd name="T43" fmla="*/ 157 h 248"/>
                <a:gd name="T44" fmla="*/ 388 w 393"/>
                <a:gd name="T45" fmla="*/ 165 h 248"/>
                <a:gd name="T46" fmla="*/ 378 w 393"/>
                <a:gd name="T47" fmla="*/ 165 h 248"/>
                <a:gd name="T48" fmla="*/ 370 w 393"/>
                <a:gd name="T49" fmla="*/ 165 h 248"/>
                <a:gd name="T50" fmla="*/ 365 w 393"/>
                <a:gd name="T51" fmla="*/ 175 h 248"/>
                <a:gd name="T52" fmla="*/ 355 w 393"/>
                <a:gd name="T53" fmla="*/ 177 h 248"/>
                <a:gd name="T54" fmla="*/ 365 w 393"/>
                <a:gd name="T55" fmla="*/ 183 h 248"/>
                <a:gd name="T56" fmla="*/ 363 w 393"/>
                <a:gd name="T57" fmla="*/ 195 h 248"/>
                <a:gd name="T58" fmla="*/ 357 w 393"/>
                <a:gd name="T59" fmla="*/ 200 h 248"/>
                <a:gd name="T60" fmla="*/ 337 w 393"/>
                <a:gd name="T61" fmla="*/ 205 h 248"/>
                <a:gd name="T62" fmla="*/ 322 w 393"/>
                <a:gd name="T63" fmla="*/ 208 h 248"/>
                <a:gd name="T64" fmla="*/ 304 w 393"/>
                <a:gd name="T65" fmla="*/ 221 h 248"/>
                <a:gd name="T66" fmla="*/ 297 w 393"/>
                <a:gd name="T67" fmla="*/ 218 h 248"/>
                <a:gd name="T68" fmla="*/ 279 w 393"/>
                <a:gd name="T69" fmla="*/ 210 h 248"/>
                <a:gd name="T70" fmla="*/ 264 w 393"/>
                <a:gd name="T71" fmla="*/ 210 h 248"/>
                <a:gd name="T72" fmla="*/ 243 w 393"/>
                <a:gd name="T73" fmla="*/ 205 h 248"/>
                <a:gd name="T74" fmla="*/ 226 w 393"/>
                <a:gd name="T75" fmla="*/ 223 h 248"/>
                <a:gd name="T76" fmla="*/ 205 w 393"/>
                <a:gd name="T77" fmla="*/ 223 h 248"/>
                <a:gd name="T78" fmla="*/ 200 w 393"/>
                <a:gd name="T79" fmla="*/ 243 h 248"/>
                <a:gd name="T80" fmla="*/ 177 w 393"/>
                <a:gd name="T81" fmla="*/ 241 h 248"/>
                <a:gd name="T82" fmla="*/ 147 w 393"/>
                <a:gd name="T83" fmla="*/ 233 h 248"/>
                <a:gd name="T84" fmla="*/ 119 w 393"/>
                <a:gd name="T85" fmla="*/ 231 h 248"/>
                <a:gd name="T86" fmla="*/ 101 w 393"/>
                <a:gd name="T87" fmla="*/ 228 h 248"/>
                <a:gd name="T88" fmla="*/ 81 w 393"/>
                <a:gd name="T89" fmla="*/ 221 h 248"/>
                <a:gd name="T90" fmla="*/ 56 w 393"/>
                <a:gd name="T91" fmla="*/ 216 h 248"/>
                <a:gd name="T92" fmla="*/ 48 w 393"/>
                <a:gd name="T93" fmla="*/ 198 h 248"/>
                <a:gd name="T94" fmla="*/ 43 w 393"/>
                <a:gd name="T95" fmla="*/ 183 h 248"/>
                <a:gd name="T96" fmla="*/ 30 w 393"/>
                <a:gd name="T97" fmla="*/ 180 h 248"/>
                <a:gd name="T98" fmla="*/ 20 w 393"/>
                <a:gd name="T99" fmla="*/ 180 h 248"/>
                <a:gd name="T100" fmla="*/ 0 w 393"/>
                <a:gd name="T101" fmla="*/ 172 h 248"/>
                <a:gd name="T102" fmla="*/ 13 w 393"/>
                <a:gd name="T103" fmla="*/ 142 h 248"/>
                <a:gd name="T104" fmla="*/ 23 w 393"/>
                <a:gd name="T105" fmla="*/ 106 h 248"/>
                <a:gd name="T106" fmla="*/ 385 w 393"/>
                <a:gd name="T107" fmla="*/ 167 h 248"/>
                <a:gd name="T108" fmla="*/ 383 w 393"/>
                <a:gd name="T109" fmla="*/ 175 h 248"/>
                <a:gd name="T110" fmla="*/ 375 w 393"/>
                <a:gd name="T111" fmla="*/ 175 h 248"/>
                <a:gd name="T112" fmla="*/ 378 w 393"/>
                <a:gd name="T113" fmla="*/ 175 h 248"/>
                <a:gd name="T114" fmla="*/ 370 w 393"/>
                <a:gd name="T115" fmla="*/ 177 h 248"/>
                <a:gd name="T116" fmla="*/ 357 w 393"/>
                <a:gd name="T117" fmla="*/ 177 h 248"/>
                <a:gd name="T118" fmla="*/ 357 w 393"/>
                <a:gd name="T119" fmla="*/ 19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3" h="248">
                  <a:moveTo>
                    <a:pt x="20" y="91"/>
                  </a:moveTo>
                  <a:lnTo>
                    <a:pt x="23" y="91"/>
                  </a:lnTo>
                  <a:lnTo>
                    <a:pt x="23" y="89"/>
                  </a:lnTo>
                  <a:lnTo>
                    <a:pt x="25" y="89"/>
                  </a:lnTo>
                  <a:lnTo>
                    <a:pt x="28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3" y="84"/>
                  </a:lnTo>
                  <a:lnTo>
                    <a:pt x="33" y="81"/>
                  </a:lnTo>
                  <a:lnTo>
                    <a:pt x="33" y="79"/>
                  </a:lnTo>
                  <a:lnTo>
                    <a:pt x="33" y="76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68"/>
                  </a:lnTo>
                  <a:lnTo>
                    <a:pt x="35" y="66"/>
                  </a:lnTo>
                  <a:lnTo>
                    <a:pt x="35" y="63"/>
                  </a:lnTo>
                  <a:lnTo>
                    <a:pt x="35" y="61"/>
                  </a:lnTo>
                  <a:lnTo>
                    <a:pt x="38" y="61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1" y="53"/>
                  </a:lnTo>
                  <a:lnTo>
                    <a:pt x="43" y="53"/>
                  </a:lnTo>
                  <a:lnTo>
                    <a:pt x="46" y="53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51" y="51"/>
                  </a:lnTo>
                  <a:lnTo>
                    <a:pt x="51" y="48"/>
                  </a:lnTo>
                  <a:lnTo>
                    <a:pt x="53" y="48"/>
                  </a:lnTo>
                  <a:lnTo>
                    <a:pt x="56" y="46"/>
                  </a:lnTo>
                  <a:lnTo>
                    <a:pt x="56" y="43"/>
                  </a:lnTo>
                  <a:lnTo>
                    <a:pt x="56" y="40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8" y="35"/>
                  </a:lnTo>
                  <a:lnTo>
                    <a:pt x="58" y="33"/>
                  </a:lnTo>
                  <a:lnTo>
                    <a:pt x="61" y="30"/>
                  </a:lnTo>
                  <a:lnTo>
                    <a:pt x="61" y="28"/>
                  </a:lnTo>
                  <a:lnTo>
                    <a:pt x="58" y="28"/>
                  </a:lnTo>
                  <a:lnTo>
                    <a:pt x="61" y="28"/>
                  </a:lnTo>
                  <a:lnTo>
                    <a:pt x="61" y="25"/>
                  </a:lnTo>
                  <a:lnTo>
                    <a:pt x="63" y="25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66" y="20"/>
                  </a:lnTo>
                  <a:lnTo>
                    <a:pt x="68" y="20"/>
                  </a:lnTo>
                  <a:lnTo>
                    <a:pt x="71" y="18"/>
                  </a:lnTo>
                  <a:lnTo>
                    <a:pt x="73" y="18"/>
                  </a:lnTo>
                  <a:lnTo>
                    <a:pt x="73" y="15"/>
                  </a:lnTo>
                  <a:lnTo>
                    <a:pt x="76" y="15"/>
                  </a:lnTo>
                  <a:lnTo>
                    <a:pt x="76" y="13"/>
                  </a:lnTo>
                  <a:lnTo>
                    <a:pt x="79" y="13"/>
                  </a:lnTo>
                  <a:lnTo>
                    <a:pt x="81" y="13"/>
                  </a:lnTo>
                  <a:lnTo>
                    <a:pt x="84" y="13"/>
                  </a:lnTo>
                  <a:lnTo>
                    <a:pt x="86" y="10"/>
                  </a:lnTo>
                  <a:lnTo>
                    <a:pt x="89" y="10"/>
                  </a:lnTo>
                  <a:lnTo>
                    <a:pt x="89" y="7"/>
                  </a:lnTo>
                  <a:lnTo>
                    <a:pt x="91" y="5"/>
                  </a:lnTo>
                  <a:lnTo>
                    <a:pt x="91" y="7"/>
                  </a:lnTo>
                  <a:lnTo>
                    <a:pt x="94" y="5"/>
                  </a:lnTo>
                  <a:lnTo>
                    <a:pt x="96" y="5"/>
                  </a:lnTo>
                  <a:lnTo>
                    <a:pt x="96" y="2"/>
                  </a:lnTo>
                  <a:lnTo>
                    <a:pt x="99" y="2"/>
                  </a:lnTo>
                  <a:lnTo>
                    <a:pt x="101" y="2"/>
                  </a:lnTo>
                  <a:lnTo>
                    <a:pt x="104" y="2"/>
                  </a:lnTo>
                  <a:lnTo>
                    <a:pt x="104" y="5"/>
                  </a:lnTo>
                  <a:lnTo>
                    <a:pt x="106" y="5"/>
                  </a:lnTo>
                  <a:lnTo>
                    <a:pt x="106" y="2"/>
                  </a:lnTo>
                  <a:lnTo>
                    <a:pt x="109" y="2"/>
                  </a:lnTo>
                  <a:lnTo>
                    <a:pt x="109" y="5"/>
                  </a:lnTo>
                  <a:lnTo>
                    <a:pt x="112" y="5"/>
                  </a:lnTo>
                  <a:lnTo>
                    <a:pt x="114" y="5"/>
                  </a:lnTo>
                  <a:lnTo>
                    <a:pt x="117" y="5"/>
                  </a:lnTo>
                  <a:lnTo>
                    <a:pt x="119" y="2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4" y="5"/>
                  </a:lnTo>
                  <a:lnTo>
                    <a:pt x="127" y="5"/>
                  </a:lnTo>
                  <a:lnTo>
                    <a:pt x="129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5"/>
                  </a:lnTo>
                  <a:lnTo>
                    <a:pt x="139" y="5"/>
                  </a:lnTo>
                  <a:lnTo>
                    <a:pt x="142" y="5"/>
                  </a:lnTo>
                  <a:lnTo>
                    <a:pt x="144" y="5"/>
                  </a:lnTo>
                  <a:lnTo>
                    <a:pt x="142" y="7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2"/>
                  </a:lnTo>
                  <a:lnTo>
                    <a:pt x="147" y="0"/>
                  </a:lnTo>
                  <a:lnTo>
                    <a:pt x="150" y="0"/>
                  </a:lnTo>
                  <a:lnTo>
                    <a:pt x="152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60" y="2"/>
                  </a:lnTo>
                  <a:lnTo>
                    <a:pt x="162" y="2"/>
                  </a:lnTo>
                  <a:lnTo>
                    <a:pt x="162" y="5"/>
                  </a:lnTo>
                  <a:lnTo>
                    <a:pt x="165" y="5"/>
                  </a:lnTo>
                  <a:lnTo>
                    <a:pt x="167" y="5"/>
                  </a:lnTo>
                  <a:lnTo>
                    <a:pt x="170" y="5"/>
                  </a:lnTo>
                  <a:lnTo>
                    <a:pt x="172" y="5"/>
                  </a:lnTo>
                  <a:lnTo>
                    <a:pt x="172" y="7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80" y="7"/>
                  </a:lnTo>
                  <a:lnTo>
                    <a:pt x="183" y="10"/>
                  </a:lnTo>
                  <a:lnTo>
                    <a:pt x="185" y="10"/>
                  </a:lnTo>
                  <a:lnTo>
                    <a:pt x="188" y="10"/>
                  </a:lnTo>
                  <a:lnTo>
                    <a:pt x="188" y="7"/>
                  </a:lnTo>
                  <a:lnTo>
                    <a:pt x="190" y="7"/>
                  </a:lnTo>
                  <a:lnTo>
                    <a:pt x="193" y="7"/>
                  </a:lnTo>
                  <a:lnTo>
                    <a:pt x="195" y="7"/>
                  </a:lnTo>
                  <a:lnTo>
                    <a:pt x="198" y="7"/>
                  </a:lnTo>
                  <a:lnTo>
                    <a:pt x="200" y="7"/>
                  </a:lnTo>
                  <a:lnTo>
                    <a:pt x="203" y="10"/>
                  </a:lnTo>
                  <a:lnTo>
                    <a:pt x="205" y="10"/>
                  </a:lnTo>
                  <a:lnTo>
                    <a:pt x="205" y="13"/>
                  </a:lnTo>
                  <a:lnTo>
                    <a:pt x="205" y="10"/>
                  </a:lnTo>
                  <a:lnTo>
                    <a:pt x="205" y="13"/>
                  </a:lnTo>
                  <a:lnTo>
                    <a:pt x="208" y="13"/>
                  </a:lnTo>
                  <a:lnTo>
                    <a:pt x="210" y="13"/>
                  </a:lnTo>
                  <a:lnTo>
                    <a:pt x="213" y="13"/>
                  </a:lnTo>
                  <a:lnTo>
                    <a:pt x="213" y="15"/>
                  </a:lnTo>
                  <a:lnTo>
                    <a:pt x="215" y="15"/>
                  </a:lnTo>
                  <a:lnTo>
                    <a:pt x="218" y="15"/>
                  </a:lnTo>
                  <a:lnTo>
                    <a:pt x="221" y="15"/>
                  </a:lnTo>
                  <a:lnTo>
                    <a:pt x="223" y="15"/>
                  </a:lnTo>
                  <a:lnTo>
                    <a:pt x="226" y="18"/>
                  </a:lnTo>
                  <a:lnTo>
                    <a:pt x="226" y="20"/>
                  </a:lnTo>
                  <a:lnTo>
                    <a:pt x="228" y="20"/>
                  </a:lnTo>
                  <a:lnTo>
                    <a:pt x="228" y="23"/>
                  </a:lnTo>
                  <a:lnTo>
                    <a:pt x="228" y="25"/>
                  </a:lnTo>
                  <a:lnTo>
                    <a:pt x="231" y="25"/>
                  </a:lnTo>
                  <a:lnTo>
                    <a:pt x="233" y="25"/>
                  </a:lnTo>
                  <a:lnTo>
                    <a:pt x="236" y="23"/>
                  </a:lnTo>
                  <a:lnTo>
                    <a:pt x="236" y="20"/>
                  </a:lnTo>
                  <a:lnTo>
                    <a:pt x="238" y="20"/>
                  </a:lnTo>
                  <a:lnTo>
                    <a:pt x="238" y="23"/>
                  </a:lnTo>
                  <a:lnTo>
                    <a:pt x="241" y="23"/>
                  </a:lnTo>
                  <a:lnTo>
                    <a:pt x="243" y="23"/>
                  </a:lnTo>
                  <a:lnTo>
                    <a:pt x="246" y="23"/>
                  </a:lnTo>
                  <a:lnTo>
                    <a:pt x="246" y="25"/>
                  </a:lnTo>
                  <a:lnTo>
                    <a:pt x="246" y="23"/>
                  </a:lnTo>
                  <a:lnTo>
                    <a:pt x="248" y="25"/>
                  </a:lnTo>
                  <a:lnTo>
                    <a:pt x="248" y="23"/>
                  </a:lnTo>
                  <a:lnTo>
                    <a:pt x="251" y="25"/>
                  </a:lnTo>
                  <a:lnTo>
                    <a:pt x="251" y="23"/>
                  </a:lnTo>
                  <a:lnTo>
                    <a:pt x="254" y="23"/>
                  </a:lnTo>
                  <a:lnTo>
                    <a:pt x="256" y="23"/>
                  </a:lnTo>
                  <a:lnTo>
                    <a:pt x="256" y="25"/>
                  </a:lnTo>
                  <a:lnTo>
                    <a:pt x="259" y="25"/>
                  </a:lnTo>
                  <a:lnTo>
                    <a:pt x="259" y="23"/>
                  </a:lnTo>
                  <a:lnTo>
                    <a:pt x="261" y="23"/>
                  </a:lnTo>
                  <a:lnTo>
                    <a:pt x="261" y="25"/>
                  </a:lnTo>
                  <a:lnTo>
                    <a:pt x="264" y="25"/>
                  </a:lnTo>
                  <a:lnTo>
                    <a:pt x="266" y="25"/>
                  </a:lnTo>
                  <a:lnTo>
                    <a:pt x="266" y="23"/>
                  </a:lnTo>
                  <a:lnTo>
                    <a:pt x="269" y="23"/>
                  </a:lnTo>
                  <a:lnTo>
                    <a:pt x="269" y="25"/>
                  </a:lnTo>
                  <a:lnTo>
                    <a:pt x="269" y="23"/>
                  </a:lnTo>
                  <a:lnTo>
                    <a:pt x="271" y="23"/>
                  </a:lnTo>
                  <a:lnTo>
                    <a:pt x="274" y="23"/>
                  </a:lnTo>
                  <a:lnTo>
                    <a:pt x="276" y="23"/>
                  </a:lnTo>
                  <a:lnTo>
                    <a:pt x="276" y="20"/>
                  </a:lnTo>
                  <a:lnTo>
                    <a:pt x="276" y="23"/>
                  </a:lnTo>
                  <a:lnTo>
                    <a:pt x="279" y="23"/>
                  </a:lnTo>
                  <a:lnTo>
                    <a:pt x="279" y="25"/>
                  </a:lnTo>
                  <a:lnTo>
                    <a:pt x="276" y="25"/>
                  </a:lnTo>
                  <a:lnTo>
                    <a:pt x="279" y="25"/>
                  </a:lnTo>
                  <a:lnTo>
                    <a:pt x="281" y="28"/>
                  </a:lnTo>
                  <a:lnTo>
                    <a:pt x="281" y="30"/>
                  </a:lnTo>
                  <a:lnTo>
                    <a:pt x="284" y="30"/>
                  </a:lnTo>
                  <a:lnTo>
                    <a:pt x="284" y="33"/>
                  </a:lnTo>
                  <a:lnTo>
                    <a:pt x="286" y="33"/>
                  </a:lnTo>
                  <a:lnTo>
                    <a:pt x="286" y="30"/>
                  </a:lnTo>
                  <a:lnTo>
                    <a:pt x="286" y="33"/>
                  </a:lnTo>
                  <a:lnTo>
                    <a:pt x="289" y="33"/>
                  </a:lnTo>
                  <a:lnTo>
                    <a:pt x="292" y="33"/>
                  </a:lnTo>
                  <a:lnTo>
                    <a:pt x="292" y="35"/>
                  </a:lnTo>
                  <a:lnTo>
                    <a:pt x="294" y="35"/>
                  </a:lnTo>
                  <a:lnTo>
                    <a:pt x="294" y="38"/>
                  </a:lnTo>
                  <a:lnTo>
                    <a:pt x="294" y="35"/>
                  </a:lnTo>
                  <a:lnTo>
                    <a:pt x="294" y="38"/>
                  </a:lnTo>
                  <a:lnTo>
                    <a:pt x="297" y="38"/>
                  </a:lnTo>
                  <a:lnTo>
                    <a:pt x="297" y="40"/>
                  </a:lnTo>
                  <a:lnTo>
                    <a:pt x="297" y="43"/>
                  </a:lnTo>
                  <a:lnTo>
                    <a:pt x="299" y="43"/>
                  </a:lnTo>
                  <a:lnTo>
                    <a:pt x="299" y="46"/>
                  </a:lnTo>
                  <a:lnTo>
                    <a:pt x="299" y="48"/>
                  </a:lnTo>
                  <a:lnTo>
                    <a:pt x="297" y="48"/>
                  </a:lnTo>
                  <a:lnTo>
                    <a:pt x="299" y="48"/>
                  </a:lnTo>
                  <a:lnTo>
                    <a:pt x="299" y="51"/>
                  </a:lnTo>
                  <a:lnTo>
                    <a:pt x="299" y="53"/>
                  </a:lnTo>
                  <a:lnTo>
                    <a:pt x="302" y="53"/>
                  </a:lnTo>
                  <a:lnTo>
                    <a:pt x="299" y="53"/>
                  </a:lnTo>
                  <a:lnTo>
                    <a:pt x="299" y="56"/>
                  </a:lnTo>
                  <a:lnTo>
                    <a:pt x="299" y="58"/>
                  </a:lnTo>
                  <a:lnTo>
                    <a:pt x="299" y="61"/>
                  </a:lnTo>
                  <a:lnTo>
                    <a:pt x="299" y="63"/>
                  </a:lnTo>
                  <a:lnTo>
                    <a:pt x="299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302" y="71"/>
                  </a:lnTo>
                  <a:lnTo>
                    <a:pt x="302" y="73"/>
                  </a:lnTo>
                  <a:lnTo>
                    <a:pt x="302" y="76"/>
                  </a:lnTo>
                  <a:lnTo>
                    <a:pt x="299" y="76"/>
                  </a:lnTo>
                  <a:lnTo>
                    <a:pt x="299" y="79"/>
                  </a:lnTo>
                  <a:lnTo>
                    <a:pt x="302" y="79"/>
                  </a:lnTo>
                  <a:lnTo>
                    <a:pt x="299" y="79"/>
                  </a:lnTo>
                  <a:lnTo>
                    <a:pt x="299" y="81"/>
                  </a:lnTo>
                  <a:lnTo>
                    <a:pt x="302" y="81"/>
                  </a:lnTo>
                  <a:lnTo>
                    <a:pt x="302" y="79"/>
                  </a:lnTo>
                  <a:lnTo>
                    <a:pt x="302" y="81"/>
                  </a:lnTo>
                  <a:lnTo>
                    <a:pt x="302" y="84"/>
                  </a:lnTo>
                  <a:lnTo>
                    <a:pt x="304" y="84"/>
                  </a:lnTo>
                  <a:lnTo>
                    <a:pt x="304" y="81"/>
                  </a:lnTo>
                  <a:lnTo>
                    <a:pt x="304" y="84"/>
                  </a:lnTo>
                  <a:lnTo>
                    <a:pt x="307" y="84"/>
                  </a:lnTo>
                  <a:lnTo>
                    <a:pt x="304" y="84"/>
                  </a:lnTo>
                  <a:lnTo>
                    <a:pt x="307" y="84"/>
                  </a:lnTo>
                  <a:lnTo>
                    <a:pt x="304" y="84"/>
                  </a:lnTo>
                  <a:lnTo>
                    <a:pt x="304" y="86"/>
                  </a:lnTo>
                  <a:lnTo>
                    <a:pt x="307" y="86"/>
                  </a:lnTo>
                  <a:lnTo>
                    <a:pt x="307" y="89"/>
                  </a:lnTo>
                  <a:lnTo>
                    <a:pt x="307" y="86"/>
                  </a:lnTo>
                  <a:lnTo>
                    <a:pt x="307" y="89"/>
                  </a:lnTo>
                  <a:lnTo>
                    <a:pt x="309" y="89"/>
                  </a:lnTo>
                  <a:lnTo>
                    <a:pt x="307" y="89"/>
                  </a:lnTo>
                  <a:lnTo>
                    <a:pt x="309" y="89"/>
                  </a:lnTo>
                  <a:lnTo>
                    <a:pt x="309" y="91"/>
                  </a:lnTo>
                  <a:lnTo>
                    <a:pt x="309" y="94"/>
                  </a:lnTo>
                  <a:lnTo>
                    <a:pt x="309" y="91"/>
                  </a:lnTo>
                  <a:lnTo>
                    <a:pt x="312" y="94"/>
                  </a:lnTo>
                  <a:lnTo>
                    <a:pt x="314" y="94"/>
                  </a:lnTo>
                  <a:lnTo>
                    <a:pt x="314" y="96"/>
                  </a:lnTo>
                  <a:lnTo>
                    <a:pt x="317" y="96"/>
                  </a:lnTo>
                  <a:lnTo>
                    <a:pt x="314" y="96"/>
                  </a:lnTo>
                  <a:lnTo>
                    <a:pt x="314" y="99"/>
                  </a:lnTo>
                  <a:lnTo>
                    <a:pt x="314" y="101"/>
                  </a:lnTo>
                  <a:lnTo>
                    <a:pt x="317" y="101"/>
                  </a:lnTo>
                  <a:lnTo>
                    <a:pt x="317" y="104"/>
                  </a:lnTo>
                  <a:lnTo>
                    <a:pt x="319" y="104"/>
                  </a:lnTo>
                  <a:lnTo>
                    <a:pt x="317" y="104"/>
                  </a:lnTo>
                  <a:lnTo>
                    <a:pt x="319" y="104"/>
                  </a:lnTo>
                  <a:lnTo>
                    <a:pt x="319" y="106"/>
                  </a:lnTo>
                  <a:lnTo>
                    <a:pt x="322" y="106"/>
                  </a:lnTo>
                  <a:lnTo>
                    <a:pt x="325" y="106"/>
                  </a:lnTo>
                  <a:lnTo>
                    <a:pt x="322" y="109"/>
                  </a:lnTo>
                  <a:lnTo>
                    <a:pt x="322" y="111"/>
                  </a:lnTo>
                  <a:lnTo>
                    <a:pt x="319" y="111"/>
                  </a:lnTo>
                  <a:lnTo>
                    <a:pt x="322" y="111"/>
                  </a:lnTo>
                  <a:lnTo>
                    <a:pt x="319" y="114"/>
                  </a:lnTo>
                  <a:lnTo>
                    <a:pt x="322" y="114"/>
                  </a:lnTo>
                  <a:lnTo>
                    <a:pt x="319" y="114"/>
                  </a:lnTo>
                  <a:lnTo>
                    <a:pt x="322" y="114"/>
                  </a:lnTo>
                  <a:lnTo>
                    <a:pt x="319" y="114"/>
                  </a:lnTo>
                  <a:lnTo>
                    <a:pt x="319" y="117"/>
                  </a:lnTo>
                  <a:lnTo>
                    <a:pt x="317" y="117"/>
                  </a:lnTo>
                  <a:lnTo>
                    <a:pt x="319" y="117"/>
                  </a:lnTo>
                  <a:lnTo>
                    <a:pt x="319" y="119"/>
                  </a:lnTo>
                  <a:lnTo>
                    <a:pt x="317" y="119"/>
                  </a:lnTo>
                  <a:lnTo>
                    <a:pt x="317" y="122"/>
                  </a:lnTo>
                  <a:lnTo>
                    <a:pt x="317" y="124"/>
                  </a:lnTo>
                  <a:lnTo>
                    <a:pt x="317" y="127"/>
                  </a:lnTo>
                  <a:lnTo>
                    <a:pt x="319" y="127"/>
                  </a:lnTo>
                  <a:lnTo>
                    <a:pt x="319" y="129"/>
                  </a:lnTo>
                  <a:lnTo>
                    <a:pt x="322" y="129"/>
                  </a:lnTo>
                  <a:lnTo>
                    <a:pt x="325" y="129"/>
                  </a:lnTo>
                  <a:lnTo>
                    <a:pt x="322" y="129"/>
                  </a:lnTo>
                  <a:lnTo>
                    <a:pt x="325" y="127"/>
                  </a:lnTo>
                  <a:lnTo>
                    <a:pt x="327" y="127"/>
                  </a:lnTo>
                  <a:lnTo>
                    <a:pt x="330" y="127"/>
                  </a:lnTo>
                  <a:lnTo>
                    <a:pt x="330" y="129"/>
                  </a:lnTo>
                  <a:lnTo>
                    <a:pt x="330" y="127"/>
                  </a:lnTo>
                  <a:lnTo>
                    <a:pt x="332" y="127"/>
                  </a:lnTo>
                  <a:lnTo>
                    <a:pt x="335" y="127"/>
                  </a:lnTo>
                  <a:lnTo>
                    <a:pt x="335" y="124"/>
                  </a:lnTo>
                  <a:lnTo>
                    <a:pt x="332" y="124"/>
                  </a:lnTo>
                  <a:lnTo>
                    <a:pt x="335" y="124"/>
                  </a:lnTo>
                  <a:lnTo>
                    <a:pt x="335" y="127"/>
                  </a:lnTo>
                  <a:lnTo>
                    <a:pt x="337" y="127"/>
                  </a:lnTo>
                  <a:lnTo>
                    <a:pt x="340" y="127"/>
                  </a:lnTo>
                  <a:lnTo>
                    <a:pt x="342" y="127"/>
                  </a:lnTo>
                  <a:lnTo>
                    <a:pt x="345" y="127"/>
                  </a:lnTo>
                  <a:lnTo>
                    <a:pt x="347" y="127"/>
                  </a:lnTo>
                  <a:lnTo>
                    <a:pt x="347" y="129"/>
                  </a:lnTo>
                  <a:lnTo>
                    <a:pt x="350" y="129"/>
                  </a:lnTo>
                  <a:lnTo>
                    <a:pt x="350" y="127"/>
                  </a:lnTo>
                  <a:lnTo>
                    <a:pt x="350" y="129"/>
                  </a:lnTo>
                  <a:lnTo>
                    <a:pt x="350" y="127"/>
                  </a:lnTo>
                  <a:lnTo>
                    <a:pt x="352" y="127"/>
                  </a:lnTo>
                  <a:lnTo>
                    <a:pt x="355" y="129"/>
                  </a:lnTo>
                  <a:lnTo>
                    <a:pt x="355" y="127"/>
                  </a:lnTo>
                  <a:lnTo>
                    <a:pt x="355" y="129"/>
                  </a:lnTo>
                  <a:lnTo>
                    <a:pt x="357" y="129"/>
                  </a:lnTo>
                  <a:lnTo>
                    <a:pt x="357" y="127"/>
                  </a:lnTo>
                  <a:lnTo>
                    <a:pt x="360" y="127"/>
                  </a:lnTo>
                  <a:lnTo>
                    <a:pt x="360" y="129"/>
                  </a:lnTo>
                  <a:lnTo>
                    <a:pt x="363" y="129"/>
                  </a:lnTo>
                  <a:lnTo>
                    <a:pt x="363" y="132"/>
                  </a:lnTo>
                  <a:lnTo>
                    <a:pt x="365" y="132"/>
                  </a:lnTo>
                  <a:lnTo>
                    <a:pt x="365" y="134"/>
                  </a:lnTo>
                  <a:lnTo>
                    <a:pt x="363" y="134"/>
                  </a:lnTo>
                  <a:lnTo>
                    <a:pt x="363" y="137"/>
                  </a:lnTo>
                  <a:lnTo>
                    <a:pt x="360" y="137"/>
                  </a:lnTo>
                  <a:lnTo>
                    <a:pt x="363" y="137"/>
                  </a:lnTo>
                  <a:lnTo>
                    <a:pt x="363" y="139"/>
                  </a:lnTo>
                  <a:lnTo>
                    <a:pt x="363" y="142"/>
                  </a:lnTo>
                  <a:lnTo>
                    <a:pt x="363" y="139"/>
                  </a:lnTo>
                  <a:lnTo>
                    <a:pt x="360" y="139"/>
                  </a:lnTo>
                  <a:lnTo>
                    <a:pt x="360" y="142"/>
                  </a:lnTo>
                  <a:lnTo>
                    <a:pt x="363" y="142"/>
                  </a:lnTo>
                  <a:lnTo>
                    <a:pt x="360" y="142"/>
                  </a:lnTo>
                  <a:lnTo>
                    <a:pt x="363" y="142"/>
                  </a:lnTo>
                  <a:lnTo>
                    <a:pt x="360" y="142"/>
                  </a:lnTo>
                  <a:lnTo>
                    <a:pt x="363" y="142"/>
                  </a:lnTo>
                  <a:lnTo>
                    <a:pt x="360" y="142"/>
                  </a:lnTo>
                  <a:lnTo>
                    <a:pt x="360" y="144"/>
                  </a:lnTo>
                  <a:lnTo>
                    <a:pt x="363" y="144"/>
                  </a:lnTo>
                  <a:lnTo>
                    <a:pt x="360" y="144"/>
                  </a:lnTo>
                  <a:lnTo>
                    <a:pt x="360" y="147"/>
                  </a:lnTo>
                  <a:lnTo>
                    <a:pt x="360" y="150"/>
                  </a:lnTo>
                  <a:lnTo>
                    <a:pt x="363" y="150"/>
                  </a:lnTo>
                  <a:lnTo>
                    <a:pt x="363" y="152"/>
                  </a:lnTo>
                  <a:lnTo>
                    <a:pt x="365" y="152"/>
                  </a:lnTo>
                  <a:lnTo>
                    <a:pt x="365" y="150"/>
                  </a:lnTo>
                  <a:lnTo>
                    <a:pt x="368" y="150"/>
                  </a:lnTo>
                  <a:lnTo>
                    <a:pt x="368" y="147"/>
                  </a:lnTo>
                  <a:lnTo>
                    <a:pt x="370" y="147"/>
                  </a:lnTo>
                  <a:lnTo>
                    <a:pt x="370" y="144"/>
                  </a:lnTo>
                  <a:lnTo>
                    <a:pt x="370" y="147"/>
                  </a:lnTo>
                  <a:lnTo>
                    <a:pt x="373" y="147"/>
                  </a:lnTo>
                  <a:lnTo>
                    <a:pt x="375" y="147"/>
                  </a:lnTo>
                  <a:lnTo>
                    <a:pt x="375" y="150"/>
                  </a:lnTo>
                  <a:lnTo>
                    <a:pt x="378" y="150"/>
                  </a:lnTo>
                  <a:lnTo>
                    <a:pt x="378" y="147"/>
                  </a:lnTo>
                  <a:lnTo>
                    <a:pt x="378" y="150"/>
                  </a:lnTo>
                  <a:lnTo>
                    <a:pt x="378" y="147"/>
                  </a:lnTo>
                  <a:lnTo>
                    <a:pt x="380" y="147"/>
                  </a:lnTo>
                  <a:lnTo>
                    <a:pt x="380" y="144"/>
                  </a:lnTo>
                  <a:lnTo>
                    <a:pt x="380" y="147"/>
                  </a:lnTo>
                  <a:lnTo>
                    <a:pt x="383" y="147"/>
                  </a:lnTo>
                  <a:lnTo>
                    <a:pt x="380" y="147"/>
                  </a:lnTo>
                  <a:lnTo>
                    <a:pt x="383" y="147"/>
                  </a:lnTo>
                  <a:lnTo>
                    <a:pt x="383" y="150"/>
                  </a:lnTo>
                  <a:lnTo>
                    <a:pt x="383" y="147"/>
                  </a:lnTo>
                  <a:lnTo>
                    <a:pt x="383" y="150"/>
                  </a:lnTo>
                  <a:lnTo>
                    <a:pt x="383" y="152"/>
                  </a:lnTo>
                  <a:lnTo>
                    <a:pt x="383" y="155"/>
                  </a:lnTo>
                  <a:lnTo>
                    <a:pt x="385" y="155"/>
                  </a:lnTo>
                  <a:lnTo>
                    <a:pt x="385" y="157"/>
                  </a:lnTo>
                  <a:lnTo>
                    <a:pt x="383" y="157"/>
                  </a:lnTo>
                  <a:lnTo>
                    <a:pt x="383" y="160"/>
                  </a:lnTo>
                  <a:lnTo>
                    <a:pt x="385" y="160"/>
                  </a:lnTo>
                  <a:lnTo>
                    <a:pt x="383" y="160"/>
                  </a:lnTo>
                  <a:lnTo>
                    <a:pt x="385" y="160"/>
                  </a:lnTo>
                  <a:lnTo>
                    <a:pt x="388" y="160"/>
                  </a:lnTo>
                  <a:lnTo>
                    <a:pt x="388" y="162"/>
                  </a:lnTo>
                  <a:lnTo>
                    <a:pt x="390" y="162"/>
                  </a:lnTo>
                  <a:lnTo>
                    <a:pt x="390" y="160"/>
                  </a:lnTo>
                  <a:lnTo>
                    <a:pt x="390" y="162"/>
                  </a:lnTo>
                  <a:lnTo>
                    <a:pt x="390" y="160"/>
                  </a:lnTo>
                  <a:lnTo>
                    <a:pt x="390" y="162"/>
                  </a:lnTo>
                  <a:lnTo>
                    <a:pt x="390" y="160"/>
                  </a:lnTo>
                  <a:lnTo>
                    <a:pt x="390" y="162"/>
                  </a:lnTo>
                  <a:lnTo>
                    <a:pt x="388" y="162"/>
                  </a:lnTo>
                  <a:lnTo>
                    <a:pt x="388" y="165"/>
                  </a:lnTo>
                  <a:lnTo>
                    <a:pt x="385" y="165"/>
                  </a:lnTo>
                  <a:lnTo>
                    <a:pt x="383" y="165"/>
                  </a:lnTo>
                  <a:lnTo>
                    <a:pt x="380" y="165"/>
                  </a:lnTo>
                  <a:lnTo>
                    <a:pt x="380" y="167"/>
                  </a:lnTo>
                  <a:lnTo>
                    <a:pt x="380" y="165"/>
                  </a:lnTo>
                  <a:lnTo>
                    <a:pt x="378" y="165"/>
                  </a:lnTo>
                  <a:lnTo>
                    <a:pt x="380" y="165"/>
                  </a:lnTo>
                  <a:lnTo>
                    <a:pt x="378" y="165"/>
                  </a:lnTo>
                  <a:lnTo>
                    <a:pt x="380" y="165"/>
                  </a:lnTo>
                  <a:lnTo>
                    <a:pt x="378" y="167"/>
                  </a:lnTo>
                  <a:lnTo>
                    <a:pt x="375" y="167"/>
                  </a:lnTo>
                  <a:lnTo>
                    <a:pt x="378" y="167"/>
                  </a:lnTo>
                  <a:lnTo>
                    <a:pt x="378" y="165"/>
                  </a:lnTo>
                  <a:lnTo>
                    <a:pt x="375" y="167"/>
                  </a:lnTo>
                  <a:lnTo>
                    <a:pt x="375" y="165"/>
                  </a:lnTo>
                  <a:lnTo>
                    <a:pt x="378" y="165"/>
                  </a:lnTo>
                  <a:lnTo>
                    <a:pt x="375" y="165"/>
                  </a:lnTo>
                  <a:lnTo>
                    <a:pt x="375" y="162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3" y="162"/>
                  </a:lnTo>
                  <a:lnTo>
                    <a:pt x="373" y="165"/>
                  </a:lnTo>
                  <a:lnTo>
                    <a:pt x="373" y="162"/>
                  </a:lnTo>
                  <a:lnTo>
                    <a:pt x="370" y="165"/>
                  </a:lnTo>
                  <a:lnTo>
                    <a:pt x="370" y="162"/>
                  </a:lnTo>
                  <a:lnTo>
                    <a:pt x="370" y="160"/>
                  </a:lnTo>
                  <a:lnTo>
                    <a:pt x="370" y="162"/>
                  </a:lnTo>
                  <a:lnTo>
                    <a:pt x="368" y="162"/>
                  </a:lnTo>
                  <a:lnTo>
                    <a:pt x="370" y="162"/>
                  </a:lnTo>
                  <a:lnTo>
                    <a:pt x="370" y="165"/>
                  </a:lnTo>
                  <a:lnTo>
                    <a:pt x="368" y="165"/>
                  </a:lnTo>
                  <a:lnTo>
                    <a:pt x="370" y="165"/>
                  </a:lnTo>
                  <a:lnTo>
                    <a:pt x="370" y="167"/>
                  </a:lnTo>
                  <a:lnTo>
                    <a:pt x="368" y="167"/>
                  </a:lnTo>
                  <a:lnTo>
                    <a:pt x="365" y="167"/>
                  </a:lnTo>
                  <a:lnTo>
                    <a:pt x="368" y="167"/>
                  </a:lnTo>
                  <a:lnTo>
                    <a:pt x="370" y="167"/>
                  </a:lnTo>
                  <a:lnTo>
                    <a:pt x="370" y="170"/>
                  </a:lnTo>
                  <a:lnTo>
                    <a:pt x="368" y="170"/>
                  </a:lnTo>
                  <a:lnTo>
                    <a:pt x="368" y="172"/>
                  </a:lnTo>
                  <a:lnTo>
                    <a:pt x="368" y="170"/>
                  </a:lnTo>
                  <a:lnTo>
                    <a:pt x="370" y="170"/>
                  </a:lnTo>
                  <a:lnTo>
                    <a:pt x="370" y="172"/>
                  </a:lnTo>
                  <a:lnTo>
                    <a:pt x="368" y="172"/>
                  </a:lnTo>
                  <a:lnTo>
                    <a:pt x="368" y="175"/>
                  </a:lnTo>
                  <a:lnTo>
                    <a:pt x="365" y="175"/>
                  </a:lnTo>
                  <a:lnTo>
                    <a:pt x="363" y="175"/>
                  </a:lnTo>
                  <a:lnTo>
                    <a:pt x="360" y="175"/>
                  </a:lnTo>
                  <a:lnTo>
                    <a:pt x="357" y="175"/>
                  </a:lnTo>
                  <a:lnTo>
                    <a:pt x="357" y="172"/>
                  </a:lnTo>
                  <a:lnTo>
                    <a:pt x="355" y="172"/>
                  </a:lnTo>
                  <a:lnTo>
                    <a:pt x="355" y="170"/>
                  </a:lnTo>
                  <a:lnTo>
                    <a:pt x="355" y="172"/>
                  </a:lnTo>
                  <a:lnTo>
                    <a:pt x="352" y="170"/>
                  </a:lnTo>
                  <a:lnTo>
                    <a:pt x="350" y="170"/>
                  </a:lnTo>
                  <a:lnTo>
                    <a:pt x="352" y="170"/>
                  </a:lnTo>
                  <a:lnTo>
                    <a:pt x="352" y="172"/>
                  </a:lnTo>
                  <a:lnTo>
                    <a:pt x="355" y="172"/>
                  </a:lnTo>
                  <a:lnTo>
                    <a:pt x="355" y="175"/>
                  </a:lnTo>
                  <a:lnTo>
                    <a:pt x="352" y="175"/>
                  </a:lnTo>
                  <a:lnTo>
                    <a:pt x="352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7" y="175"/>
                  </a:lnTo>
                  <a:lnTo>
                    <a:pt x="357" y="177"/>
                  </a:lnTo>
                  <a:lnTo>
                    <a:pt x="355" y="177"/>
                  </a:lnTo>
                  <a:lnTo>
                    <a:pt x="357" y="177"/>
                  </a:lnTo>
                  <a:lnTo>
                    <a:pt x="360" y="177"/>
                  </a:lnTo>
                  <a:lnTo>
                    <a:pt x="363" y="177"/>
                  </a:lnTo>
                  <a:lnTo>
                    <a:pt x="365" y="177"/>
                  </a:lnTo>
                  <a:lnTo>
                    <a:pt x="365" y="180"/>
                  </a:lnTo>
                  <a:lnTo>
                    <a:pt x="365" y="177"/>
                  </a:lnTo>
                  <a:lnTo>
                    <a:pt x="368" y="177"/>
                  </a:lnTo>
                  <a:lnTo>
                    <a:pt x="368" y="180"/>
                  </a:lnTo>
                  <a:lnTo>
                    <a:pt x="365" y="180"/>
                  </a:lnTo>
                  <a:lnTo>
                    <a:pt x="368" y="180"/>
                  </a:lnTo>
                  <a:lnTo>
                    <a:pt x="368" y="183"/>
                  </a:lnTo>
                  <a:lnTo>
                    <a:pt x="365" y="183"/>
                  </a:lnTo>
                  <a:lnTo>
                    <a:pt x="368" y="183"/>
                  </a:lnTo>
                  <a:lnTo>
                    <a:pt x="368" y="180"/>
                  </a:lnTo>
                  <a:lnTo>
                    <a:pt x="370" y="180"/>
                  </a:lnTo>
                  <a:lnTo>
                    <a:pt x="368" y="180"/>
                  </a:lnTo>
                  <a:lnTo>
                    <a:pt x="370" y="180"/>
                  </a:lnTo>
                  <a:lnTo>
                    <a:pt x="373" y="180"/>
                  </a:lnTo>
                  <a:lnTo>
                    <a:pt x="375" y="180"/>
                  </a:lnTo>
                  <a:lnTo>
                    <a:pt x="375" y="183"/>
                  </a:lnTo>
                  <a:lnTo>
                    <a:pt x="373" y="183"/>
                  </a:lnTo>
                  <a:lnTo>
                    <a:pt x="370" y="183"/>
                  </a:lnTo>
                  <a:lnTo>
                    <a:pt x="370" y="185"/>
                  </a:lnTo>
                  <a:lnTo>
                    <a:pt x="368" y="185"/>
                  </a:lnTo>
                  <a:lnTo>
                    <a:pt x="368" y="188"/>
                  </a:lnTo>
                  <a:lnTo>
                    <a:pt x="368" y="190"/>
                  </a:lnTo>
                  <a:lnTo>
                    <a:pt x="365" y="193"/>
                  </a:lnTo>
                  <a:lnTo>
                    <a:pt x="363" y="195"/>
                  </a:lnTo>
                  <a:lnTo>
                    <a:pt x="363" y="198"/>
                  </a:lnTo>
                  <a:lnTo>
                    <a:pt x="360" y="198"/>
                  </a:lnTo>
                  <a:lnTo>
                    <a:pt x="360" y="195"/>
                  </a:lnTo>
                  <a:lnTo>
                    <a:pt x="357" y="195"/>
                  </a:lnTo>
                  <a:lnTo>
                    <a:pt x="360" y="198"/>
                  </a:lnTo>
                  <a:lnTo>
                    <a:pt x="357" y="198"/>
                  </a:lnTo>
                  <a:lnTo>
                    <a:pt x="355" y="198"/>
                  </a:lnTo>
                  <a:lnTo>
                    <a:pt x="355" y="195"/>
                  </a:lnTo>
                  <a:lnTo>
                    <a:pt x="355" y="198"/>
                  </a:lnTo>
                  <a:lnTo>
                    <a:pt x="352" y="198"/>
                  </a:lnTo>
                  <a:lnTo>
                    <a:pt x="352" y="195"/>
                  </a:lnTo>
                  <a:lnTo>
                    <a:pt x="352" y="198"/>
                  </a:lnTo>
                  <a:lnTo>
                    <a:pt x="355" y="200"/>
                  </a:lnTo>
                  <a:lnTo>
                    <a:pt x="355" y="198"/>
                  </a:lnTo>
                  <a:lnTo>
                    <a:pt x="355" y="200"/>
                  </a:lnTo>
                  <a:lnTo>
                    <a:pt x="357" y="200"/>
                  </a:lnTo>
                  <a:lnTo>
                    <a:pt x="357" y="198"/>
                  </a:lnTo>
                  <a:lnTo>
                    <a:pt x="360" y="198"/>
                  </a:lnTo>
                  <a:lnTo>
                    <a:pt x="363" y="198"/>
                  </a:lnTo>
                  <a:lnTo>
                    <a:pt x="360" y="200"/>
                  </a:lnTo>
                  <a:lnTo>
                    <a:pt x="363" y="200"/>
                  </a:lnTo>
                  <a:lnTo>
                    <a:pt x="360" y="200"/>
                  </a:lnTo>
                  <a:lnTo>
                    <a:pt x="360" y="203"/>
                  </a:lnTo>
                  <a:lnTo>
                    <a:pt x="360" y="205"/>
                  </a:lnTo>
                  <a:lnTo>
                    <a:pt x="357" y="205"/>
                  </a:lnTo>
                  <a:lnTo>
                    <a:pt x="360" y="205"/>
                  </a:lnTo>
                  <a:lnTo>
                    <a:pt x="357" y="205"/>
                  </a:lnTo>
                  <a:lnTo>
                    <a:pt x="357" y="203"/>
                  </a:lnTo>
                  <a:lnTo>
                    <a:pt x="355" y="203"/>
                  </a:lnTo>
                  <a:lnTo>
                    <a:pt x="355" y="205"/>
                  </a:lnTo>
                  <a:lnTo>
                    <a:pt x="352" y="205"/>
                  </a:lnTo>
                  <a:lnTo>
                    <a:pt x="337" y="205"/>
                  </a:lnTo>
                  <a:lnTo>
                    <a:pt x="340" y="205"/>
                  </a:lnTo>
                  <a:lnTo>
                    <a:pt x="337" y="205"/>
                  </a:lnTo>
                  <a:lnTo>
                    <a:pt x="335" y="208"/>
                  </a:lnTo>
                  <a:lnTo>
                    <a:pt x="335" y="205"/>
                  </a:lnTo>
                  <a:lnTo>
                    <a:pt x="332" y="205"/>
                  </a:lnTo>
                  <a:lnTo>
                    <a:pt x="332" y="208"/>
                  </a:lnTo>
                  <a:lnTo>
                    <a:pt x="332" y="205"/>
                  </a:lnTo>
                  <a:lnTo>
                    <a:pt x="330" y="205"/>
                  </a:lnTo>
                  <a:lnTo>
                    <a:pt x="330" y="208"/>
                  </a:lnTo>
                  <a:lnTo>
                    <a:pt x="330" y="205"/>
                  </a:lnTo>
                  <a:lnTo>
                    <a:pt x="327" y="205"/>
                  </a:lnTo>
                  <a:lnTo>
                    <a:pt x="327" y="208"/>
                  </a:lnTo>
                  <a:lnTo>
                    <a:pt x="327" y="205"/>
                  </a:lnTo>
                  <a:lnTo>
                    <a:pt x="325" y="205"/>
                  </a:lnTo>
                  <a:lnTo>
                    <a:pt x="325" y="208"/>
                  </a:lnTo>
                  <a:lnTo>
                    <a:pt x="322" y="208"/>
                  </a:lnTo>
                  <a:lnTo>
                    <a:pt x="319" y="208"/>
                  </a:lnTo>
                  <a:lnTo>
                    <a:pt x="319" y="210"/>
                  </a:lnTo>
                  <a:lnTo>
                    <a:pt x="317" y="210"/>
                  </a:lnTo>
                  <a:lnTo>
                    <a:pt x="317" y="213"/>
                  </a:lnTo>
                  <a:lnTo>
                    <a:pt x="319" y="213"/>
                  </a:lnTo>
                  <a:lnTo>
                    <a:pt x="317" y="213"/>
                  </a:lnTo>
                  <a:lnTo>
                    <a:pt x="314" y="213"/>
                  </a:lnTo>
                  <a:lnTo>
                    <a:pt x="314" y="216"/>
                  </a:lnTo>
                  <a:lnTo>
                    <a:pt x="312" y="216"/>
                  </a:lnTo>
                  <a:lnTo>
                    <a:pt x="309" y="216"/>
                  </a:lnTo>
                  <a:lnTo>
                    <a:pt x="312" y="216"/>
                  </a:lnTo>
                  <a:lnTo>
                    <a:pt x="309" y="216"/>
                  </a:lnTo>
                  <a:lnTo>
                    <a:pt x="307" y="216"/>
                  </a:lnTo>
                  <a:lnTo>
                    <a:pt x="307" y="218"/>
                  </a:lnTo>
                  <a:lnTo>
                    <a:pt x="307" y="221"/>
                  </a:lnTo>
                  <a:lnTo>
                    <a:pt x="304" y="221"/>
                  </a:lnTo>
                  <a:lnTo>
                    <a:pt x="304" y="218"/>
                  </a:lnTo>
                  <a:lnTo>
                    <a:pt x="304" y="221"/>
                  </a:lnTo>
                  <a:lnTo>
                    <a:pt x="304" y="218"/>
                  </a:lnTo>
                  <a:lnTo>
                    <a:pt x="304" y="221"/>
                  </a:lnTo>
                  <a:lnTo>
                    <a:pt x="302" y="221"/>
                  </a:lnTo>
                  <a:lnTo>
                    <a:pt x="302" y="218"/>
                  </a:lnTo>
                  <a:lnTo>
                    <a:pt x="302" y="221"/>
                  </a:lnTo>
                  <a:lnTo>
                    <a:pt x="299" y="221"/>
                  </a:lnTo>
                  <a:lnTo>
                    <a:pt x="302" y="221"/>
                  </a:lnTo>
                  <a:lnTo>
                    <a:pt x="302" y="218"/>
                  </a:lnTo>
                  <a:lnTo>
                    <a:pt x="299" y="218"/>
                  </a:lnTo>
                  <a:lnTo>
                    <a:pt x="299" y="221"/>
                  </a:lnTo>
                  <a:lnTo>
                    <a:pt x="299" y="218"/>
                  </a:lnTo>
                  <a:lnTo>
                    <a:pt x="297" y="218"/>
                  </a:lnTo>
                  <a:lnTo>
                    <a:pt x="299" y="218"/>
                  </a:lnTo>
                  <a:lnTo>
                    <a:pt x="297" y="218"/>
                  </a:lnTo>
                  <a:lnTo>
                    <a:pt x="294" y="218"/>
                  </a:lnTo>
                  <a:lnTo>
                    <a:pt x="297" y="218"/>
                  </a:lnTo>
                  <a:lnTo>
                    <a:pt x="294" y="218"/>
                  </a:lnTo>
                  <a:lnTo>
                    <a:pt x="294" y="216"/>
                  </a:lnTo>
                  <a:lnTo>
                    <a:pt x="292" y="216"/>
                  </a:lnTo>
                  <a:lnTo>
                    <a:pt x="292" y="213"/>
                  </a:lnTo>
                  <a:lnTo>
                    <a:pt x="289" y="213"/>
                  </a:lnTo>
                  <a:lnTo>
                    <a:pt x="286" y="213"/>
                  </a:lnTo>
                  <a:lnTo>
                    <a:pt x="286" y="210"/>
                  </a:lnTo>
                  <a:lnTo>
                    <a:pt x="286" y="213"/>
                  </a:lnTo>
                  <a:lnTo>
                    <a:pt x="286" y="210"/>
                  </a:lnTo>
                  <a:lnTo>
                    <a:pt x="284" y="210"/>
                  </a:lnTo>
                  <a:lnTo>
                    <a:pt x="284" y="208"/>
                  </a:lnTo>
                  <a:lnTo>
                    <a:pt x="281" y="208"/>
                  </a:lnTo>
                  <a:lnTo>
                    <a:pt x="279" y="208"/>
                  </a:lnTo>
                  <a:lnTo>
                    <a:pt x="279" y="210"/>
                  </a:lnTo>
                  <a:lnTo>
                    <a:pt x="276" y="210"/>
                  </a:lnTo>
                  <a:lnTo>
                    <a:pt x="276" y="208"/>
                  </a:lnTo>
                  <a:lnTo>
                    <a:pt x="279" y="208"/>
                  </a:lnTo>
                  <a:lnTo>
                    <a:pt x="276" y="208"/>
                  </a:lnTo>
                  <a:lnTo>
                    <a:pt x="274" y="208"/>
                  </a:lnTo>
                  <a:lnTo>
                    <a:pt x="271" y="208"/>
                  </a:lnTo>
                  <a:lnTo>
                    <a:pt x="271" y="210"/>
                  </a:lnTo>
                  <a:lnTo>
                    <a:pt x="269" y="210"/>
                  </a:lnTo>
                  <a:lnTo>
                    <a:pt x="269" y="208"/>
                  </a:lnTo>
                  <a:lnTo>
                    <a:pt x="266" y="208"/>
                  </a:lnTo>
                  <a:lnTo>
                    <a:pt x="266" y="210"/>
                  </a:lnTo>
                  <a:lnTo>
                    <a:pt x="266" y="208"/>
                  </a:lnTo>
                  <a:lnTo>
                    <a:pt x="269" y="208"/>
                  </a:lnTo>
                  <a:lnTo>
                    <a:pt x="266" y="208"/>
                  </a:lnTo>
                  <a:lnTo>
                    <a:pt x="266" y="210"/>
                  </a:lnTo>
                  <a:lnTo>
                    <a:pt x="264" y="210"/>
                  </a:lnTo>
                  <a:lnTo>
                    <a:pt x="261" y="210"/>
                  </a:lnTo>
                  <a:lnTo>
                    <a:pt x="261" y="208"/>
                  </a:lnTo>
                  <a:lnTo>
                    <a:pt x="261" y="210"/>
                  </a:lnTo>
                  <a:lnTo>
                    <a:pt x="261" y="208"/>
                  </a:lnTo>
                  <a:lnTo>
                    <a:pt x="259" y="208"/>
                  </a:lnTo>
                  <a:lnTo>
                    <a:pt x="259" y="210"/>
                  </a:lnTo>
                  <a:lnTo>
                    <a:pt x="256" y="210"/>
                  </a:lnTo>
                  <a:lnTo>
                    <a:pt x="256" y="213"/>
                  </a:lnTo>
                  <a:lnTo>
                    <a:pt x="254" y="213"/>
                  </a:lnTo>
                  <a:lnTo>
                    <a:pt x="254" y="210"/>
                  </a:lnTo>
                  <a:lnTo>
                    <a:pt x="251" y="210"/>
                  </a:lnTo>
                  <a:lnTo>
                    <a:pt x="248" y="210"/>
                  </a:lnTo>
                  <a:lnTo>
                    <a:pt x="248" y="208"/>
                  </a:lnTo>
                  <a:lnTo>
                    <a:pt x="246" y="208"/>
                  </a:lnTo>
                  <a:lnTo>
                    <a:pt x="243" y="208"/>
                  </a:lnTo>
                  <a:lnTo>
                    <a:pt x="243" y="205"/>
                  </a:lnTo>
                  <a:lnTo>
                    <a:pt x="241" y="205"/>
                  </a:lnTo>
                  <a:lnTo>
                    <a:pt x="241" y="208"/>
                  </a:lnTo>
                  <a:lnTo>
                    <a:pt x="243" y="208"/>
                  </a:lnTo>
                  <a:lnTo>
                    <a:pt x="243" y="210"/>
                  </a:lnTo>
                  <a:lnTo>
                    <a:pt x="241" y="210"/>
                  </a:lnTo>
                  <a:lnTo>
                    <a:pt x="238" y="210"/>
                  </a:lnTo>
                  <a:lnTo>
                    <a:pt x="238" y="213"/>
                  </a:lnTo>
                  <a:lnTo>
                    <a:pt x="236" y="213"/>
                  </a:lnTo>
                  <a:lnTo>
                    <a:pt x="238" y="213"/>
                  </a:lnTo>
                  <a:lnTo>
                    <a:pt x="236" y="216"/>
                  </a:lnTo>
                  <a:lnTo>
                    <a:pt x="233" y="218"/>
                  </a:lnTo>
                  <a:lnTo>
                    <a:pt x="233" y="221"/>
                  </a:lnTo>
                  <a:lnTo>
                    <a:pt x="231" y="221"/>
                  </a:lnTo>
                  <a:lnTo>
                    <a:pt x="228" y="221"/>
                  </a:lnTo>
                  <a:lnTo>
                    <a:pt x="226" y="221"/>
                  </a:lnTo>
                  <a:lnTo>
                    <a:pt x="226" y="223"/>
                  </a:lnTo>
                  <a:lnTo>
                    <a:pt x="226" y="221"/>
                  </a:lnTo>
                  <a:lnTo>
                    <a:pt x="223" y="221"/>
                  </a:lnTo>
                  <a:lnTo>
                    <a:pt x="223" y="223"/>
                  </a:lnTo>
                  <a:lnTo>
                    <a:pt x="221" y="223"/>
                  </a:lnTo>
                  <a:lnTo>
                    <a:pt x="223" y="223"/>
                  </a:lnTo>
                  <a:lnTo>
                    <a:pt x="223" y="221"/>
                  </a:lnTo>
                  <a:lnTo>
                    <a:pt x="221" y="221"/>
                  </a:lnTo>
                  <a:lnTo>
                    <a:pt x="221" y="223"/>
                  </a:lnTo>
                  <a:lnTo>
                    <a:pt x="218" y="223"/>
                  </a:lnTo>
                  <a:lnTo>
                    <a:pt x="218" y="221"/>
                  </a:lnTo>
                  <a:lnTo>
                    <a:pt x="215" y="221"/>
                  </a:lnTo>
                  <a:lnTo>
                    <a:pt x="213" y="221"/>
                  </a:lnTo>
                  <a:lnTo>
                    <a:pt x="210" y="221"/>
                  </a:lnTo>
                  <a:lnTo>
                    <a:pt x="210" y="223"/>
                  </a:lnTo>
                  <a:lnTo>
                    <a:pt x="208" y="223"/>
                  </a:lnTo>
                  <a:lnTo>
                    <a:pt x="205" y="223"/>
                  </a:lnTo>
                  <a:lnTo>
                    <a:pt x="203" y="223"/>
                  </a:lnTo>
                  <a:lnTo>
                    <a:pt x="203" y="226"/>
                  </a:lnTo>
                  <a:lnTo>
                    <a:pt x="200" y="226"/>
                  </a:lnTo>
                  <a:lnTo>
                    <a:pt x="200" y="228"/>
                  </a:lnTo>
                  <a:lnTo>
                    <a:pt x="200" y="231"/>
                  </a:lnTo>
                  <a:lnTo>
                    <a:pt x="198" y="231"/>
                  </a:lnTo>
                  <a:lnTo>
                    <a:pt x="200" y="231"/>
                  </a:lnTo>
                  <a:lnTo>
                    <a:pt x="198" y="231"/>
                  </a:lnTo>
                  <a:lnTo>
                    <a:pt x="198" y="233"/>
                  </a:lnTo>
                  <a:lnTo>
                    <a:pt x="200" y="233"/>
                  </a:lnTo>
                  <a:lnTo>
                    <a:pt x="200" y="236"/>
                  </a:lnTo>
                  <a:lnTo>
                    <a:pt x="200" y="238"/>
                  </a:lnTo>
                  <a:lnTo>
                    <a:pt x="203" y="238"/>
                  </a:lnTo>
                  <a:lnTo>
                    <a:pt x="203" y="241"/>
                  </a:lnTo>
                  <a:lnTo>
                    <a:pt x="203" y="243"/>
                  </a:lnTo>
                  <a:lnTo>
                    <a:pt x="200" y="243"/>
                  </a:lnTo>
                  <a:lnTo>
                    <a:pt x="200" y="246"/>
                  </a:lnTo>
                  <a:lnTo>
                    <a:pt x="198" y="246"/>
                  </a:lnTo>
                  <a:lnTo>
                    <a:pt x="195" y="246"/>
                  </a:lnTo>
                  <a:lnTo>
                    <a:pt x="193" y="246"/>
                  </a:lnTo>
                  <a:lnTo>
                    <a:pt x="193" y="248"/>
                  </a:lnTo>
                  <a:lnTo>
                    <a:pt x="190" y="248"/>
                  </a:lnTo>
                  <a:lnTo>
                    <a:pt x="190" y="246"/>
                  </a:lnTo>
                  <a:lnTo>
                    <a:pt x="190" y="243"/>
                  </a:lnTo>
                  <a:lnTo>
                    <a:pt x="188" y="243"/>
                  </a:lnTo>
                  <a:lnTo>
                    <a:pt x="188" y="241"/>
                  </a:lnTo>
                  <a:lnTo>
                    <a:pt x="185" y="241"/>
                  </a:lnTo>
                  <a:lnTo>
                    <a:pt x="183" y="241"/>
                  </a:lnTo>
                  <a:lnTo>
                    <a:pt x="180" y="241"/>
                  </a:lnTo>
                  <a:lnTo>
                    <a:pt x="177" y="241"/>
                  </a:lnTo>
                  <a:lnTo>
                    <a:pt x="177" y="238"/>
                  </a:lnTo>
                  <a:lnTo>
                    <a:pt x="177" y="241"/>
                  </a:lnTo>
                  <a:lnTo>
                    <a:pt x="175" y="241"/>
                  </a:lnTo>
                  <a:lnTo>
                    <a:pt x="172" y="241"/>
                  </a:lnTo>
                  <a:lnTo>
                    <a:pt x="170" y="241"/>
                  </a:lnTo>
                  <a:lnTo>
                    <a:pt x="167" y="241"/>
                  </a:lnTo>
                  <a:lnTo>
                    <a:pt x="165" y="241"/>
                  </a:lnTo>
                  <a:lnTo>
                    <a:pt x="162" y="241"/>
                  </a:lnTo>
                  <a:lnTo>
                    <a:pt x="160" y="241"/>
                  </a:lnTo>
                  <a:lnTo>
                    <a:pt x="157" y="241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2" y="238"/>
                  </a:lnTo>
                  <a:lnTo>
                    <a:pt x="152" y="236"/>
                  </a:lnTo>
                  <a:lnTo>
                    <a:pt x="150" y="233"/>
                  </a:lnTo>
                  <a:lnTo>
                    <a:pt x="150" y="236"/>
                  </a:lnTo>
                  <a:lnTo>
                    <a:pt x="150" y="233"/>
                  </a:lnTo>
                  <a:lnTo>
                    <a:pt x="147" y="233"/>
                  </a:lnTo>
                  <a:lnTo>
                    <a:pt x="144" y="233"/>
                  </a:lnTo>
                  <a:lnTo>
                    <a:pt x="142" y="233"/>
                  </a:lnTo>
                  <a:lnTo>
                    <a:pt x="139" y="233"/>
                  </a:lnTo>
                  <a:lnTo>
                    <a:pt x="137" y="233"/>
                  </a:lnTo>
                  <a:lnTo>
                    <a:pt x="134" y="233"/>
                  </a:lnTo>
                  <a:lnTo>
                    <a:pt x="134" y="231"/>
                  </a:lnTo>
                  <a:lnTo>
                    <a:pt x="134" y="233"/>
                  </a:lnTo>
                  <a:lnTo>
                    <a:pt x="134" y="231"/>
                  </a:lnTo>
                  <a:lnTo>
                    <a:pt x="132" y="231"/>
                  </a:lnTo>
                  <a:lnTo>
                    <a:pt x="132" y="233"/>
                  </a:lnTo>
                  <a:lnTo>
                    <a:pt x="129" y="233"/>
                  </a:lnTo>
                  <a:lnTo>
                    <a:pt x="129" y="231"/>
                  </a:lnTo>
                  <a:lnTo>
                    <a:pt x="127" y="231"/>
                  </a:lnTo>
                  <a:lnTo>
                    <a:pt x="124" y="231"/>
                  </a:lnTo>
                  <a:lnTo>
                    <a:pt x="122" y="231"/>
                  </a:lnTo>
                  <a:lnTo>
                    <a:pt x="119" y="231"/>
                  </a:lnTo>
                  <a:lnTo>
                    <a:pt x="119" y="228"/>
                  </a:lnTo>
                  <a:lnTo>
                    <a:pt x="117" y="228"/>
                  </a:lnTo>
                  <a:lnTo>
                    <a:pt x="114" y="228"/>
                  </a:lnTo>
                  <a:lnTo>
                    <a:pt x="114" y="226"/>
                  </a:lnTo>
                  <a:lnTo>
                    <a:pt x="112" y="226"/>
                  </a:lnTo>
                  <a:lnTo>
                    <a:pt x="112" y="228"/>
                  </a:lnTo>
                  <a:lnTo>
                    <a:pt x="112" y="226"/>
                  </a:lnTo>
                  <a:lnTo>
                    <a:pt x="112" y="228"/>
                  </a:lnTo>
                  <a:lnTo>
                    <a:pt x="109" y="228"/>
                  </a:lnTo>
                  <a:lnTo>
                    <a:pt x="109" y="226"/>
                  </a:lnTo>
                  <a:lnTo>
                    <a:pt x="106" y="226"/>
                  </a:lnTo>
                  <a:lnTo>
                    <a:pt x="106" y="228"/>
                  </a:lnTo>
                  <a:lnTo>
                    <a:pt x="106" y="226"/>
                  </a:lnTo>
                  <a:lnTo>
                    <a:pt x="106" y="228"/>
                  </a:lnTo>
                  <a:lnTo>
                    <a:pt x="104" y="228"/>
                  </a:lnTo>
                  <a:lnTo>
                    <a:pt x="101" y="228"/>
                  </a:lnTo>
                  <a:lnTo>
                    <a:pt x="99" y="228"/>
                  </a:lnTo>
                  <a:lnTo>
                    <a:pt x="99" y="226"/>
                  </a:lnTo>
                  <a:lnTo>
                    <a:pt x="96" y="228"/>
                  </a:lnTo>
                  <a:lnTo>
                    <a:pt x="94" y="228"/>
                  </a:lnTo>
                  <a:lnTo>
                    <a:pt x="91" y="228"/>
                  </a:lnTo>
                  <a:lnTo>
                    <a:pt x="91" y="231"/>
                  </a:lnTo>
                  <a:lnTo>
                    <a:pt x="91" y="228"/>
                  </a:lnTo>
                  <a:lnTo>
                    <a:pt x="89" y="228"/>
                  </a:lnTo>
                  <a:lnTo>
                    <a:pt x="89" y="226"/>
                  </a:lnTo>
                  <a:lnTo>
                    <a:pt x="89" y="228"/>
                  </a:lnTo>
                  <a:lnTo>
                    <a:pt x="86" y="228"/>
                  </a:lnTo>
                  <a:lnTo>
                    <a:pt x="86" y="226"/>
                  </a:lnTo>
                  <a:lnTo>
                    <a:pt x="84" y="226"/>
                  </a:lnTo>
                  <a:lnTo>
                    <a:pt x="84" y="223"/>
                  </a:lnTo>
                  <a:lnTo>
                    <a:pt x="81" y="223"/>
                  </a:lnTo>
                  <a:lnTo>
                    <a:pt x="81" y="221"/>
                  </a:lnTo>
                  <a:lnTo>
                    <a:pt x="79" y="221"/>
                  </a:lnTo>
                  <a:lnTo>
                    <a:pt x="76" y="221"/>
                  </a:lnTo>
                  <a:lnTo>
                    <a:pt x="79" y="221"/>
                  </a:lnTo>
                  <a:lnTo>
                    <a:pt x="76" y="221"/>
                  </a:lnTo>
                  <a:lnTo>
                    <a:pt x="73" y="221"/>
                  </a:lnTo>
                  <a:lnTo>
                    <a:pt x="73" y="223"/>
                  </a:lnTo>
                  <a:lnTo>
                    <a:pt x="71" y="223"/>
                  </a:lnTo>
                  <a:lnTo>
                    <a:pt x="68" y="223"/>
                  </a:lnTo>
                  <a:lnTo>
                    <a:pt x="66" y="223"/>
                  </a:lnTo>
                  <a:lnTo>
                    <a:pt x="63" y="223"/>
                  </a:lnTo>
                  <a:lnTo>
                    <a:pt x="63" y="221"/>
                  </a:lnTo>
                  <a:lnTo>
                    <a:pt x="61" y="221"/>
                  </a:lnTo>
                  <a:lnTo>
                    <a:pt x="58" y="221"/>
                  </a:lnTo>
                  <a:lnTo>
                    <a:pt x="58" y="218"/>
                  </a:lnTo>
                  <a:lnTo>
                    <a:pt x="58" y="216"/>
                  </a:lnTo>
                  <a:lnTo>
                    <a:pt x="56" y="216"/>
                  </a:lnTo>
                  <a:lnTo>
                    <a:pt x="56" y="213"/>
                  </a:lnTo>
                  <a:lnTo>
                    <a:pt x="53" y="213"/>
                  </a:lnTo>
                  <a:lnTo>
                    <a:pt x="53" y="210"/>
                  </a:lnTo>
                  <a:lnTo>
                    <a:pt x="53" y="208"/>
                  </a:lnTo>
                  <a:lnTo>
                    <a:pt x="51" y="208"/>
                  </a:lnTo>
                  <a:lnTo>
                    <a:pt x="51" y="205"/>
                  </a:lnTo>
                  <a:lnTo>
                    <a:pt x="48" y="205"/>
                  </a:lnTo>
                  <a:lnTo>
                    <a:pt x="51" y="205"/>
                  </a:lnTo>
                  <a:lnTo>
                    <a:pt x="48" y="205"/>
                  </a:lnTo>
                  <a:lnTo>
                    <a:pt x="48" y="203"/>
                  </a:lnTo>
                  <a:lnTo>
                    <a:pt x="48" y="200"/>
                  </a:lnTo>
                  <a:lnTo>
                    <a:pt x="48" y="203"/>
                  </a:lnTo>
                  <a:lnTo>
                    <a:pt x="48" y="200"/>
                  </a:lnTo>
                  <a:lnTo>
                    <a:pt x="46" y="200"/>
                  </a:lnTo>
                  <a:lnTo>
                    <a:pt x="48" y="200"/>
                  </a:lnTo>
                  <a:lnTo>
                    <a:pt x="48" y="198"/>
                  </a:lnTo>
                  <a:lnTo>
                    <a:pt x="46" y="198"/>
                  </a:lnTo>
                  <a:lnTo>
                    <a:pt x="48" y="195"/>
                  </a:lnTo>
                  <a:lnTo>
                    <a:pt x="48" y="193"/>
                  </a:lnTo>
                  <a:lnTo>
                    <a:pt x="46" y="193"/>
                  </a:lnTo>
                  <a:lnTo>
                    <a:pt x="48" y="193"/>
                  </a:lnTo>
                  <a:lnTo>
                    <a:pt x="48" y="190"/>
                  </a:lnTo>
                  <a:lnTo>
                    <a:pt x="46" y="190"/>
                  </a:lnTo>
                  <a:lnTo>
                    <a:pt x="46" y="188"/>
                  </a:lnTo>
                  <a:lnTo>
                    <a:pt x="48" y="188"/>
                  </a:lnTo>
                  <a:lnTo>
                    <a:pt x="46" y="188"/>
                  </a:lnTo>
                  <a:lnTo>
                    <a:pt x="46" y="185"/>
                  </a:lnTo>
                  <a:lnTo>
                    <a:pt x="43" y="185"/>
                  </a:lnTo>
                  <a:lnTo>
                    <a:pt x="46" y="185"/>
                  </a:lnTo>
                  <a:lnTo>
                    <a:pt x="43" y="185"/>
                  </a:lnTo>
                  <a:lnTo>
                    <a:pt x="46" y="185"/>
                  </a:lnTo>
                  <a:lnTo>
                    <a:pt x="43" y="183"/>
                  </a:lnTo>
                  <a:lnTo>
                    <a:pt x="43" y="185"/>
                  </a:lnTo>
                  <a:lnTo>
                    <a:pt x="43" y="183"/>
                  </a:lnTo>
                  <a:lnTo>
                    <a:pt x="41" y="183"/>
                  </a:lnTo>
                  <a:lnTo>
                    <a:pt x="41" y="185"/>
                  </a:lnTo>
                  <a:lnTo>
                    <a:pt x="41" y="183"/>
                  </a:lnTo>
                  <a:lnTo>
                    <a:pt x="38" y="183"/>
                  </a:lnTo>
                  <a:lnTo>
                    <a:pt x="41" y="183"/>
                  </a:lnTo>
                  <a:lnTo>
                    <a:pt x="38" y="183"/>
                  </a:lnTo>
                  <a:lnTo>
                    <a:pt x="38" y="180"/>
                  </a:lnTo>
                  <a:lnTo>
                    <a:pt x="35" y="180"/>
                  </a:lnTo>
                  <a:lnTo>
                    <a:pt x="35" y="183"/>
                  </a:lnTo>
                  <a:lnTo>
                    <a:pt x="35" y="180"/>
                  </a:lnTo>
                  <a:lnTo>
                    <a:pt x="33" y="180"/>
                  </a:lnTo>
                  <a:lnTo>
                    <a:pt x="33" y="183"/>
                  </a:lnTo>
                  <a:lnTo>
                    <a:pt x="30" y="183"/>
                  </a:lnTo>
                  <a:lnTo>
                    <a:pt x="30" y="180"/>
                  </a:lnTo>
                  <a:lnTo>
                    <a:pt x="30" y="177"/>
                  </a:lnTo>
                  <a:lnTo>
                    <a:pt x="33" y="177"/>
                  </a:lnTo>
                  <a:lnTo>
                    <a:pt x="33" y="175"/>
                  </a:lnTo>
                  <a:lnTo>
                    <a:pt x="30" y="175"/>
                  </a:lnTo>
                  <a:lnTo>
                    <a:pt x="30" y="177"/>
                  </a:lnTo>
                  <a:lnTo>
                    <a:pt x="28" y="177"/>
                  </a:lnTo>
                  <a:lnTo>
                    <a:pt x="28" y="180"/>
                  </a:lnTo>
                  <a:lnTo>
                    <a:pt x="25" y="177"/>
                  </a:lnTo>
                  <a:lnTo>
                    <a:pt x="25" y="180"/>
                  </a:lnTo>
                  <a:lnTo>
                    <a:pt x="28" y="180"/>
                  </a:lnTo>
                  <a:lnTo>
                    <a:pt x="28" y="183"/>
                  </a:lnTo>
                  <a:lnTo>
                    <a:pt x="25" y="183"/>
                  </a:lnTo>
                  <a:lnTo>
                    <a:pt x="25" y="180"/>
                  </a:lnTo>
                  <a:lnTo>
                    <a:pt x="23" y="180"/>
                  </a:lnTo>
                  <a:lnTo>
                    <a:pt x="23" y="183"/>
                  </a:lnTo>
                  <a:lnTo>
                    <a:pt x="20" y="180"/>
                  </a:lnTo>
                  <a:lnTo>
                    <a:pt x="18" y="180"/>
                  </a:lnTo>
                  <a:lnTo>
                    <a:pt x="18" y="183"/>
                  </a:lnTo>
                  <a:lnTo>
                    <a:pt x="15" y="183"/>
                  </a:lnTo>
                  <a:lnTo>
                    <a:pt x="15" y="185"/>
                  </a:lnTo>
                  <a:lnTo>
                    <a:pt x="13" y="185"/>
                  </a:lnTo>
                  <a:lnTo>
                    <a:pt x="13" y="188"/>
                  </a:lnTo>
                  <a:lnTo>
                    <a:pt x="10" y="185"/>
                  </a:lnTo>
                  <a:lnTo>
                    <a:pt x="8" y="183"/>
                  </a:lnTo>
                  <a:lnTo>
                    <a:pt x="8" y="185"/>
                  </a:lnTo>
                  <a:lnTo>
                    <a:pt x="5" y="183"/>
                  </a:lnTo>
                  <a:lnTo>
                    <a:pt x="2" y="183"/>
                  </a:lnTo>
                  <a:lnTo>
                    <a:pt x="2" y="180"/>
                  </a:lnTo>
                  <a:lnTo>
                    <a:pt x="2" y="177"/>
                  </a:lnTo>
                  <a:lnTo>
                    <a:pt x="2" y="175"/>
                  </a:lnTo>
                  <a:lnTo>
                    <a:pt x="0" y="175"/>
                  </a:lnTo>
                  <a:lnTo>
                    <a:pt x="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5" y="170"/>
                  </a:lnTo>
                  <a:lnTo>
                    <a:pt x="5" y="167"/>
                  </a:lnTo>
                  <a:lnTo>
                    <a:pt x="8" y="167"/>
                  </a:lnTo>
                  <a:lnTo>
                    <a:pt x="8" y="165"/>
                  </a:lnTo>
                  <a:lnTo>
                    <a:pt x="8" y="162"/>
                  </a:lnTo>
                  <a:lnTo>
                    <a:pt x="10" y="160"/>
                  </a:lnTo>
                  <a:lnTo>
                    <a:pt x="10" y="157"/>
                  </a:lnTo>
                  <a:lnTo>
                    <a:pt x="13" y="157"/>
                  </a:lnTo>
                  <a:lnTo>
                    <a:pt x="13" y="155"/>
                  </a:lnTo>
                  <a:lnTo>
                    <a:pt x="10" y="152"/>
                  </a:lnTo>
                  <a:lnTo>
                    <a:pt x="10" y="150"/>
                  </a:lnTo>
                  <a:lnTo>
                    <a:pt x="10" y="147"/>
                  </a:lnTo>
                  <a:lnTo>
                    <a:pt x="13" y="144"/>
                  </a:lnTo>
                  <a:lnTo>
                    <a:pt x="13" y="142"/>
                  </a:lnTo>
                  <a:lnTo>
                    <a:pt x="13" y="139"/>
                  </a:lnTo>
                  <a:lnTo>
                    <a:pt x="13" y="137"/>
                  </a:lnTo>
                  <a:lnTo>
                    <a:pt x="15" y="134"/>
                  </a:lnTo>
                  <a:lnTo>
                    <a:pt x="15" y="132"/>
                  </a:lnTo>
                  <a:lnTo>
                    <a:pt x="18" y="132"/>
                  </a:lnTo>
                  <a:lnTo>
                    <a:pt x="18" y="129"/>
                  </a:lnTo>
                  <a:lnTo>
                    <a:pt x="18" y="127"/>
                  </a:lnTo>
                  <a:lnTo>
                    <a:pt x="18" y="124"/>
                  </a:lnTo>
                  <a:lnTo>
                    <a:pt x="18" y="122"/>
                  </a:lnTo>
                  <a:lnTo>
                    <a:pt x="18" y="119"/>
                  </a:lnTo>
                  <a:lnTo>
                    <a:pt x="18" y="117"/>
                  </a:lnTo>
                  <a:lnTo>
                    <a:pt x="18" y="114"/>
                  </a:lnTo>
                  <a:lnTo>
                    <a:pt x="20" y="111"/>
                  </a:lnTo>
                  <a:lnTo>
                    <a:pt x="20" y="109"/>
                  </a:lnTo>
                  <a:lnTo>
                    <a:pt x="23" y="109"/>
                  </a:lnTo>
                  <a:lnTo>
                    <a:pt x="23" y="106"/>
                  </a:lnTo>
                  <a:lnTo>
                    <a:pt x="20" y="104"/>
                  </a:lnTo>
                  <a:lnTo>
                    <a:pt x="18" y="101"/>
                  </a:lnTo>
                  <a:lnTo>
                    <a:pt x="18" y="99"/>
                  </a:lnTo>
                  <a:lnTo>
                    <a:pt x="18" y="96"/>
                  </a:lnTo>
                  <a:lnTo>
                    <a:pt x="18" y="94"/>
                  </a:lnTo>
                  <a:lnTo>
                    <a:pt x="20" y="94"/>
                  </a:lnTo>
                  <a:lnTo>
                    <a:pt x="20" y="91"/>
                  </a:lnTo>
                  <a:close/>
                  <a:moveTo>
                    <a:pt x="383" y="175"/>
                  </a:moveTo>
                  <a:lnTo>
                    <a:pt x="380" y="175"/>
                  </a:lnTo>
                  <a:lnTo>
                    <a:pt x="380" y="172"/>
                  </a:lnTo>
                  <a:lnTo>
                    <a:pt x="380" y="170"/>
                  </a:lnTo>
                  <a:lnTo>
                    <a:pt x="383" y="170"/>
                  </a:lnTo>
                  <a:lnTo>
                    <a:pt x="383" y="167"/>
                  </a:lnTo>
                  <a:lnTo>
                    <a:pt x="383" y="165"/>
                  </a:lnTo>
                  <a:lnTo>
                    <a:pt x="383" y="167"/>
                  </a:lnTo>
                  <a:lnTo>
                    <a:pt x="385" y="167"/>
                  </a:lnTo>
                  <a:lnTo>
                    <a:pt x="385" y="165"/>
                  </a:lnTo>
                  <a:lnTo>
                    <a:pt x="383" y="165"/>
                  </a:lnTo>
                  <a:lnTo>
                    <a:pt x="385" y="165"/>
                  </a:lnTo>
                  <a:lnTo>
                    <a:pt x="388" y="165"/>
                  </a:lnTo>
                  <a:lnTo>
                    <a:pt x="388" y="162"/>
                  </a:lnTo>
                  <a:lnTo>
                    <a:pt x="390" y="162"/>
                  </a:lnTo>
                  <a:lnTo>
                    <a:pt x="390" y="160"/>
                  </a:lnTo>
                  <a:lnTo>
                    <a:pt x="393" y="160"/>
                  </a:lnTo>
                  <a:lnTo>
                    <a:pt x="393" y="162"/>
                  </a:lnTo>
                  <a:lnTo>
                    <a:pt x="390" y="162"/>
                  </a:lnTo>
                  <a:lnTo>
                    <a:pt x="390" y="165"/>
                  </a:lnTo>
                  <a:lnTo>
                    <a:pt x="388" y="165"/>
                  </a:lnTo>
                  <a:lnTo>
                    <a:pt x="388" y="167"/>
                  </a:lnTo>
                  <a:lnTo>
                    <a:pt x="385" y="170"/>
                  </a:lnTo>
                  <a:lnTo>
                    <a:pt x="383" y="172"/>
                  </a:lnTo>
                  <a:lnTo>
                    <a:pt x="383" y="175"/>
                  </a:lnTo>
                  <a:close/>
                  <a:moveTo>
                    <a:pt x="375" y="172"/>
                  </a:moveTo>
                  <a:lnTo>
                    <a:pt x="375" y="170"/>
                  </a:lnTo>
                  <a:lnTo>
                    <a:pt x="378" y="170"/>
                  </a:lnTo>
                  <a:lnTo>
                    <a:pt x="378" y="167"/>
                  </a:lnTo>
                  <a:lnTo>
                    <a:pt x="380" y="167"/>
                  </a:lnTo>
                  <a:lnTo>
                    <a:pt x="380" y="170"/>
                  </a:lnTo>
                  <a:lnTo>
                    <a:pt x="380" y="172"/>
                  </a:lnTo>
                  <a:lnTo>
                    <a:pt x="380" y="175"/>
                  </a:lnTo>
                  <a:lnTo>
                    <a:pt x="378" y="175"/>
                  </a:lnTo>
                  <a:lnTo>
                    <a:pt x="375" y="175"/>
                  </a:lnTo>
                  <a:lnTo>
                    <a:pt x="375" y="172"/>
                  </a:lnTo>
                  <a:lnTo>
                    <a:pt x="375" y="175"/>
                  </a:lnTo>
                  <a:lnTo>
                    <a:pt x="378" y="175"/>
                  </a:lnTo>
                  <a:lnTo>
                    <a:pt x="378" y="172"/>
                  </a:lnTo>
                  <a:lnTo>
                    <a:pt x="375" y="172"/>
                  </a:lnTo>
                  <a:lnTo>
                    <a:pt x="375" y="175"/>
                  </a:lnTo>
                  <a:lnTo>
                    <a:pt x="375" y="172"/>
                  </a:lnTo>
                  <a:close/>
                  <a:moveTo>
                    <a:pt x="373" y="177"/>
                  </a:moveTo>
                  <a:lnTo>
                    <a:pt x="373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8" y="177"/>
                  </a:lnTo>
                  <a:lnTo>
                    <a:pt x="378" y="180"/>
                  </a:lnTo>
                  <a:lnTo>
                    <a:pt x="378" y="177"/>
                  </a:lnTo>
                  <a:lnTo>
                    <a:pt x="378" y="180"/>
                  </a:lnTo>
                  <a:lnTo>
                    <a:pt x="375" y="180"/>
                  </a:lnTo>
                  <a:lnTo>
                    <a:pt x="378" y="180"/>
                  </a:lnTo>
                  <a:lnTo>
                    <a:pt x="375" y="180"/>
                  </a:lnTo>
                  <a:lnTo>
                    <a:pt x="375" y="177"/>
                  </a:lnTo>
                  <a:lnTo>
                    <a:pt x="373" y="177"/>
                  </a:lnTo>
                  <a:close/>
                  <a:moveTo>
                    <a:pt x="378" y="177"/>
                  </a:moveTo>
                  <a:lnTo>
                    <a:pt x="378" y="175"/>
                  </a:lnTo>
                  <a:lnTo>
                    <a:pt x="380" y="175"/>
                  </a:lnTo>
                  <a:lnTo>
                    <a:pt x="380" y="177"/>
                  </a:lnTo>
                  <a:lnTo>
                    <a:pt x="378" y="177"/>
                  </a:lnTo>
                  <a:close/>
                  <a:moveTo>
                    <a:pt x="370" y="167"/>
                  </a:moveTo>
                  <a:lnTo>
                    <a:pt x="373" y="167"/>
                  </a:lnTo>
                  <a:lnTo>
                    <a:pt x="370" y="167"/>
                  </a:lnTo>
                  <a:lnTo>
                    <a:pt x="370" y="170"/>
                  </a:lnTo>
                  <a:lnTo>
                    <a:pt x="370" y="167"/>
                  </a:lnTo>
                  <a:close/>
                  <a:moveTo>
                    <a:pt x="368" y="177"/>
                  </a:moveTo>
                  <a:lnTo>
                    <a:pt x="370" y="177"/>
                  </a:lnTo>
                  <a:lnTo>
                    <a:pt x="370" y="180"/>
                  </a:lnTo>
                  <a:lnTo>
                    <a:pt x="370" y="177"/>
                  </a:lnTo>
                  <a:lnTo>
                    <a:pt x="368" y="177"/>
                  </a:lnTo>
                  <a:close/>
                  <a:moveTo>
                    <a:pt x="365" y="177"/>
                  </a:moveTo>
                  <a:lnTo>
                    <a:pt x="368" y="177"/>
                  </a:lnTo>
                  <a:lnTo>
                    <a:pt x="370" y="177"/>
                  </a:lnTo>
                  <a:lnTo>
                    <a:pt x="370" y="180"/>
                  </a:lnTo>
                  <a:lnTo>
                    <a:pt x="368" y="177"/>
                  </a:lnTo>
                  <a:lnTo>
                    <a:pt x="365" y="177"/>
                  </a:lnTo>
                  <a:close/>
                  <a:moveTo>
                    <a:pt x="378" y="177"/>
                  </a:moveTo>
                  <a:lnTo>
                    <a:pt x="380" y="177"/>
                  </a:lnTo>
                  <a:lnTo>
                    <a:pt x="380" y="180"/>
                  </a:lnTo>
                  <a:lnTo>
                    <a:pt x="378" y="180"/>
                  </a:lnTo>
                  <a:lnTo>
                    <a:pt x="378" y="177"/>
                  </a:lnTo>
                  <a:close/>
                  <a:moveTo>
                    <a:pt x="373" y="165"/>
                  </a:moveTo>
                  <a:lnTo>
                    <a:pt x="375" y="165"/>
                  </a:lnTo>
                  <a:lnTo>
                    <a:pt x="373" y="165"/>
                  </a:lnTo>
                  <a:close/>
                  <a:moveTo>
                    <a:pt x="370" y="195"/>
                  </a:moveTo>
                  <a:lnTo>
                    <a:pt x="373" y="195"/>
                  </a:lnTo>
                  <a:lnTo>
                    <a:pt x="370" y="195"/>
                  </a:lnTo>
                  <a:close/>
                  <a:moveTo>
                    <a:pt x="357" y="175"/>
                  </a:moveTo>
                  <a:lnTo>
                    <a:pt x="357" y="177"/>
                  </a:lnTo>
                  <a:lnTo>
                    <a:pt x="357" y="175"/>
                  </a:lnTo>
                  <a:close/>
                  <a:moveTo>
                    <a:pt x="368" y="175"/>
                  </a:moveTo>
                  <a:lnTo>
                    <a:pt x="370" y="175"/>
                  </a:lnTo>
                  <a:lnTo>
                    <a:pt x="368" y="175"/>
                  </a:lnTo>
                  <a:close/>
                  <a:moveTo>
                    <a:pt x="355" y="172"/>
                  </a:moveTo>
                  <a:lnTo>
                    <a:pt x="357" y="172"/>
                  </a:lnTo>
                  <a:lnTo>
                    <a:pt x="355" y="172"/>
                  </a:lnTo>
                  <a:close/>
                  <a:moveTo>
                    <a:pt x="357" y="177"/>
                  </a:moveTo>
                  <a:lnTo>
                    <a:pt x="360" y="177"/>
                  </a:lnTo>
                  <a:lnTo>
                    <a:pt x="357" y="177"/>
                  </a:lnTo>
                  <a:close/>
                  <a:moveTo>
                    <a:pt x="380" y="170"/>
                  </a:moveTo>
                  <a:lnTo>
                    <a:pt x="380" y="167"/>
                  </a:lnTo>
                  <a:lnTo>
                    <a:pt x="383" y="167"/>
                  </a:lnTo>
                  <a:lnTo>
                    <a:pt x="383" y="170"/>
                  </a:lnTo>
                  <a:lnTo>
                    <a:pt x="380" y="170"/>
                  </a:lnTo>
                  <a:close/>
                  <a:moveTo>
                    <a:pt x="357" y="195"/>
                  </a:moveTo>
                  <a:lnTo>
                    <a:pt x="360" y="195"/>
                  </a:lnTo>
                  <a:lnTo>
                    <a:pt x="357" y="195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10" name="Triângulo isósceles 509"/>
            <p:cNvSpPr/>
            <p:nvPr/>
          </p:nvSpPr>
          <p:spPr>
            <a:xfrm rot="17874593">
              <a:off x="5123543" y="-285235"/>
              <a:ext cx="224603" cy="5321514"/>
            </a:xfrm>
            <a:prstGeom prst="triangle">
              <a:avLst/>
            </a:prstGeom>
            <a:solidFill>
              <a:srgbClr val="FFC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</p:grpSp>
      <p:grpSp>
        <p:nvGrpSpPr>
          <p:cNvPr id="511" name="Grupo 510"/>
          <p:cNvGrpSpPr/>
          <p:nvPr/>
        </p:nvGrpSpPr>
        <p:grpSpPr>
          <a:xfrm>
            <a:off x="1362252" y="1963443"/>
            <a:ext cx="5983216" cy="1470888"/>
            <a:chOff x="2513218" y="1990467"/>
            <a:chExt cx="5985380" cy="1471420"/>
          </a:xfrm>
        </p:grpSpPr>
        <p:sp>
          <p:nvSpPr>
            <p:cNvPr id="512" name="Freeform 330"/>
            <p:cNvSpPr>
              <a:spLocks/>
            </p:cNvSpPr>
            <p:nvPr/>
          </p:nvSpPr>
          <p:spPr bwMode="auto">
            <a:xfrm>
              <a:off x="7618075" y="2778063"/>
              <a:ext cx="880523" cy="683824"/>
            </a:xfrm>
            <a:custGeom>
              <a:avLst/>
              <a:gdLst>
                <a:gd name="T0" fmla="*/ 18 w 667"/>
                <a:gd name="T1" fmla="*/ 297 h 518"/>
                <a:gd name="T2" fmla="*/ 51 w 667"/>
                <a:gd name="T3" fmla="*/ 264 h 518"/>
                <a:gd name="T4" fmla="*/ 94 w 667"/>
                <a:gd name="T5" fmla="*/ 254 h 518"/>
                <a:gd name="T6" fmla="*/ 124 w 667"/>
                <a:gd name="T7" fmla="*/ 246 h 518"/>
                <a:gd name="T8" fmla="*/ 170 w 667"/>
                <a:gd name="T9" fmla="*/ 244 h 518"/>
                <a:gd name="T10" fmla="*/ 200 w 667"/>
                <a:gd name="T11" fmla="*/ 246 h 518"/>
                <a:gd name="T12" fmla="*/ 226 w 667"/>
                <a:gd name="T13" fmla="*/ 229 h 518"/>
                <a:gd name="T14" fmla="*/ 213 w 667"/>
                <a:gd name="T15" fmla="*/ 196 h 518"/>
                <a:gd name="T16" fmla="*/ 223 w 667"/>
                <a:gd name="T17" fmla="*/ 173 h 518"/>
                <a:gd name="T18" fmla="*/ 231 w 667"/>
                <a:gd name="T19" fmla="*/ 160 h 518"/>
                <a:gd name="T20" fmla="*/ 218 w 667"/>
                <a:gd name="T21" fmla="*/ 140 h 518"/>
                <a:gd name="T22" fmla="*/ 221 w 667"/>
                <a:gd name="T23" fmla="*/ 114 h 518"/>
                <a:gd name="T24" fmla="*/ 236 w 667"/>
                <a:gd name="T25" fmla="*/ 104 h 518"/>
                <a:gd name="T26" fmla="*/ 246 w 667"/>
                <a:gd name="T27" fmla="*/ 74 h 518"/>
                <a:gd name="T28" fmla="*/ 261 w 667"/>
                <a:gd name="T29" fmla="*/ 48 h 518"/>
                <a:gd name="T30" fmla="*/ 274 w 667"/>
                <a:gd name="T31" fmla="*/ 28 h 518"/>
                <a:gd name="T32" fmla="*/ 304 w 667"/>
                <a:gd name="T33" fmla="*/ 43 h 518"/>
                <a:gd name="T34" fmla="*/ 317 w 667"/>
                <a:gd name="T35" fmla="*/ 54 h 518"/>
                <a:gd name="T36" fmla="*/ 345 w 667"/>
                <a:gd name="T37" fmla="*/ 36 h 518"/>
                <a:gd name="T38" fmla="*/ 373 w 667"/>
                <a:gd name="T39" fmla="*/ 15 h 518"/>
                <a:gd name="T40" fmla="*/ 406 w 667"/>
                <a:gd name="T41" fmla="*/ 3 h 518"/>
                <a:gd name="T42" fmla="*/ 426 w 667"/>
                <a:gd name="T43" fmla="*/ 5 h 518"/>
                <a:gd name="T44" fmla="*/ 436 w 667"/>
                <a:gd name="T45" fmla="*/ 28 h 518"/>
                <a:gd name="T46" fmla="*/ 459 w 667"/>
                <a:gd name="T47" fmla="*/ 28 h 518"/>
                <a:gd name="T48" fmla="*/ 497 w 667"/>
                <a:gd name="T49" fmla="*/ 38 h 518"/>
                <a:gd name="T50" fmla="*/ 532 w 667"/>
                <a:gd name="T51" fmla="*/ 54 h 518"/>
                <a:gd name="T52" fmla="*/ 591 w 667"/>
                <a:gd name="T53" fmla="*/ 89 h 518"/>
                <a:gd name="T54" fmla="*/ 629 w 667"/>
                <a:gd name="T55" fmla="*/ 92 h 518"/>
                <a:gd name="T56" fmla="*/ 664 w 667"/>
                <a:gd name="T57" fmla="*/ 104 h 518"/>
                <a:gd name="T58" fmla="*/ 652 w 667"/>
                <a:gd name="T59" fmla="*/ 132 h 518"/>
                <a:gd name="T60" fmla="*/ 639 w 667"/>
                <a:gd name="T61" fmla="*/ 158 h 518"/>
                <a:gd name="T62" fmla="*/ 624 w 667"/>
                <a:gd name="T63" fmla="*/ 183 h 518"/>
                <a:gd name="T64" fmla="*/ 639 w 667"/>
                <a:gd name="T65" fmla="*/ 203 h 518"/>
                <a:gd name="T66" fmla="*/ 636 w 667"/>
                <a:gd name="T67" fmla="*/ 221 h 518"/>
                <a:gd name="T68" fmla="*/ 614 w 667"/>
                <a:gd name="T69" fmla="*/ 231 h 518"/>
                <a:gd name="T70" fmla="*/ 588 w 667"/>
                <a:gd name="T71" fmla="*/ 251 h 518"/>
                <a:gd name="T72" fmla="*/ 586 w 667"/>
                <a:gd name="T73" fmla="*/ 274 h 518"/>
                <a:gd name="T74" fmla="*/ 603 w 667"/>
                <a:gd name="T75" fmla="*/ 305 h 518"/>
                <a:gd name="T76" fmla="*/ 586 w 667"/>
                <a:gd name="T77" fmla="*/ 340 h 518"/>
                <a:gd name="T78" fmla="*/ 548 w 667"/>
                <a:gd name="T79" fmla="*/ 378 h 518"/>
                <a:gd name="T80" fmla="*/ 532 w 667"/>
                <a:gd name="T81" fmla="*/ 409 h 518"/>
                <a:gd name="T82" fmla="*/ 517 w 667"/>
                <a:gd name="T83" fmla="*/ 442 h 518"/>
                <a:gd name="T84" fmla="*/ 482 w 667"/>
                <a:gd name="T85" fmla="*/ 464 h 518"/>
                <a:gd name="T86" fmla="*/ 441 w 667"/>
                <a:gd name="T87" fmla="*/ 467 h 518"/>
                <a:gd name="T88" fmla="*/ 411 w 667"/>
                <a:gd name="T89" fmla="*/ 477 h 518"/>
                <a:gd name="T90" fmla="*/ 375 w 667"/>
                <a:gd name="T91" fmla="*/ 485 h 518"/>
                <a:gd name="T92" fmla="*/ 337 w 667"/>
                <a:gd name="T93" fmla="*/ 500 h 518"/>
                <a:gd name="T94" fmla="*/ 317 w 667"/>
                <a:gd name="T95" fmla="*/ 502 h 518"/>
                <a:gd name="T96" fmla="*/ 304 w 667"/>
                <a:gd name="T97" fmla="*/ 513 h 518"/>
                <a:gd name="T98" fmla="*/ 274 w 667"/>
                <a:gd name="T99" fmla="*/ 505 h 518"/>
                <a:gd name="T100" fmla="*/ 259 w 667"/>
                <a:gd name="T101" fmla="*/ 477 h 518"/>
                <a:gd name="T102" fmla="*/ 261 w 667"/>
                <a:gd name="T103" fmla="*/ 449 h 518"/>
                <a:gd name="T104" fmla="*/ 261 w 667"/>
                <a:gd name="T105" fmla="*/ 424 h 518"/>
                <a:gd name="T106" fmla="*/ 236 w 667"/>
                <a:gd name="T107" fmla="*/ 414 h 518"/>
                <a:gd name="T108" fmla="*/ 233 w 667"/>
                <a:gd name="T109" fmla="*/ 376 h 518"/>
                <a:gd name="T110" fmla="*/ 228 w 667"/>
                <a:gd name="T111" fmla="*/ 360 h 518"/>
                <a:gd name="T112" fmla="*/ 200 w 667"/>
                <a:gd name="T113" fmla="*/ 343 h 518"/>
                <a:gd name="T114" fmla="*/ 167 w 667"/>
                <a:gd name="T115" fmla="*/ 350 h 518"/>
                <a:gd name="T116" fmla="*/ 129 w 667"/>
                <a:gd name="T117" fmla="*/ 360 h 518"/>
                <a:gd name="T118" fmla="*/ 106 w 667"/>
                <a:gd name="T119" fmla="*/ 355 h 518"/>
                <a:gd name="T120" fmla="*/ 76 w 667"/>
                <a:gd name="T121" fmla="*/ 340 h 518"/>
                <a:gd name="T122" fmla="*/ 28 w 667"/>
                <a:gd name="T123" fmla="*/ 333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7" h="518">
                  <a:moveTo>
                    <a:pt x="0" y="327"/>
                  </a:moveTo>
                  <a:lnTo>
                    <a:pt x="0" y="325"/>
                  </a:lnTo>
                  <a:lnTo>
                    <a:pt x="2" y="325"/>
                  </a:lnTo>
                  <a:lnTo>
                    <a:pt x="2" y="322"/>
                  </a:lnTo>
                  <a:lnTo>
                    <a:pt x="2" y="320"/>
                  </a:lnTo>
                  <a:lnTo>
                    <a:pt x="5" y="320"/>
                  </a:lnTo>
                  <a:lnTo>
                    <a:pt x="8" y="320"/>
                  </a:lnTo>
                  <a:lnTo>
                    <a:pt x="8" y="317"/>
                  </a:lnTo>
                  <a:lnTo>
                    <a:pt x="8" y="315"/>
                  </a:lnTo>
                  <a:lnTo>
                    <a:pt x="5" y="315"/>
                  </a:lnTo>
                  <a:lnTo>
                    <a:pt x="5" y="312"/>
                  </a:lnTo>
                  <a:lnTo>
                    <a:pt x="8" y="312"/>
                  </a:lnTo>
                  <a:lnTo>
                    <a:pt x="10" y="312"/>
                  </a:lnTo>
                  <a:lnTo>
                    <a:pt x="13" y="315"/>
                  </a:lnTo>
                  <a:lnTo>
                    <a:pt x="13" y="312"/>
                  </a:lnTo>
                  <a:lnTo>
                    <a:pt x="13" y="310"/>
                  </a:lnTo>
                  <a:lnTo>
                    <a:pt x="10" y="310"/>
                  </a:lnTo>
                  <a:lnTo>
                    <a:pt x="10" y="307"/>
                  </a:lnTo>
                  <a:lnTo>
                    <a:pt x="13" y="307"/>
                  </a:lnTo>
                  <a:lnTo>
                    <a:pt x="13" y="305"/>
                  </a:lnTo>
                  <a:lnTo>
                    <a:pt x="13" y="302"/>
                  </a:lnTo>
                  <a:lnTo>
                    <a:pt x="15" y="302"/>
                  </a:lnTo>
                  <a:lnTo>
                    <a:pt x="15" y="300"/>
                  </a:lnTo>
                  <a:lnTo>
                    <a:pt x="18" y="300"/>
                  </a:lnTo>
                  <a:lnTo>
                    <a:pt x="18" y="297"/>
                  </a:lnTo>
                  <a:lnTo>
                    <a:pt x="18" y="294"/>
                  </a:lnTo>
                  <a:lnTo>
                    <a:pt x="20" y="294"/>
                  </a:lnTo>
                  <a:lnTo>
                    <a:pt x="23" y="294"/>
                  </a:lnTo>
                  <a:lnTo>
                    <a:pt x="23" y="292"/>
                  </a:lnTo>
                  <a:lnTo>
                    <a:pt x="25" y="292"/>
                  </a:lnTo>
                  <a:lnTo>
                    <a:pt x="28" y="292"/>
                  </a:lnTo>
                  <a:lnTo>
                    <a:pt x="30" y="292"/>
                  </a:lnTo>
                  <a:lnTo>
                    <a:pt x="30" y="289"/>
                  </a:lnTo>
                  <a:lnTo>
                    <a:pt x="33" y="289"/>
                  </a:lnTo>
                  <a:lnTo>
                    <a:pt x="33" y="287"/>
                  </a:lnTo>
                  <a:lnTo>
                    <a:pt x="33" y="284"/>
                  </a:lnTo>
                  <a:lnTo>
                    <a:pt x="33" y="282"/>
                  </a:lnTo>
                  <a:lnTo>
                    <a:pt x="33" y="279"/>
                  </a:lnTo>
                  <a:lnTo>
                    <a:pt x="35" y="279"/>
                  </a:lnTo>
                  <a:lnTo>
                    <a:pt x="35" y="277"/>
                  </a:lnTo>
                  <a:lnTo>
                    <a:pt x="38" y="277"/>
                  </a:lnTo>
                  <a:lnTo>
                    <a:pt x="38" y="274"/>
                  </a:lnTo>
                  <a:lnTo>
                    <a:pt x="41" y="274"/>
                  </a:lnTo>
                  <a:lnTo>
                    <a:pt x="41" y="272"/>
                  </a:lnTo>
                  <a:lnTo>
                    <a:pt x="43" y="269"/>
                  </a:lnTo>
                  <a:lnTo>
                    <a:pt x="43" y="267"/>
                  </a:lnTo>
                  <a:lnTo>
                    <a:pt x="46" y="267"/>
                  </a:lnTo>
                  <a:lnTo>
                    <a:pt x="48" y="267"/>
                  </a:lnTo>
                  <a:lnTo>
                    <a:pt x="48" y="264"/>
                  </a:lnTo>
                  <a:lnTo>
                    <a:pt x="51" y="264"/>
                  </a:lnTo>
                  <a:lnTo>
                    <a:pt x="53" y="264"/>
                  </a:lnTo>
                  <a:lnTo>
                    <a:pt x="56" y="264"/>
                  </a:lnTo>
                  <a:lnTo>
                    <a:pt x="58" y="264"/>
                  </a:lnTo>
                  <a:lnTo>
                    <a:pt x="61" y="264"/>
                  </a:lnTo>
                  <a:lnTo>
                    <a:pt x="61" y="262"/>
                  </a:lnTo>
                  <a:lnTo>
                    <a:pt x="63" y="262"/>
                  </a:lnTo>
                  <a:lnTo>
                    <a:pt x="66" y="262"/>
                  </a:lnTo>
                  <a:lnTo>
                    <a:pt x="68" y="262"/>
                  </a:lnTo>
                  <a:lnTo>
                    <a:pt x="71" y="262"/>
                  </a:lnTo>
                  <a:lnTo>
                    <a:pt x="73" y="262"/>
                  </a:lnTo>
                  <a:lnTo>
                    <a:pt x="76" y="264"/>
                  </a:lnTo>
                  <a:lnTo>
                    <a:pt x="76" y="262"/>
                  </a:lnTo>
                  <a:lnTo>
                    <a:pt x="79" y="262"/>
                  </a:lnTo>
                  <a:lnTo>
                    <a:pt x="81" y="262"/>
                  </a:lnTo>
                  <a:lnTo>
                    <a:pt x="81" y="259"/>
                  </a:lnTo>
                  <a:lnTo>
                    <a:pt x="84" y="259"/>
                  </a:lnTo>
                  <a:lnTo>
                    <a:pt x="84" y="262"/>
                  </a:lnTo>
                  <a:lnTo>
                    <a:pt x="84" y="259"/>
                  </a:lnTo>
                  <a:lnTo>
                    <a:pt x="84" y="256"/>
                  </a:lnTo>
                  <a:lnTo>
                    <a:pt x="86" y="256"/>
                  </a:lnTo>
                  <a:lnTo>
                    <a:pt x="89" y="256"/>
                  </a:lnTo>
                  <a:lnTo>
                    <a:pt x="91" y="256"/>
                  </a:lnTo>
                  <a:lnTo>
                    <a:pt x="89" y="254"/>
                  </a:lnTo>
                  <a:lnTo>
                    <a:pt x="91" y="254"/>
                  </a:lnTo>
                  <a:lnTo>
                    <a:pt x="94" y="254"/>
                  </a:lnTo>
                  <a:lnTo>
                    <a:pt x="94" y="256"/>
                  </a:lnTo>
                  <a:lnTo>
                    <a:pt x="94" y="259"/>
                  </a:lnTo>
                  <a:lnTo>
                    <a:pt x="96" y="259"/>
                  </a:lnTo>
                  <a:lnTo>
                    <a:pt x="96" y="262"/>
                  </a:lnTo>
                  <a:lnTo>
                    <a:pt x="99" y="262"/>
                  </a:lnTo>
                  <a:lnTo>
                    <a:pt x="99" y="264"/>
                  </a:lnTo>
                  <a:lnTo>
                    <a:pt x="101" y="262"/>
                  </a:lnTo>
                  <a:lnTo>
                    <a:pt x="101" y="259"/>
                  </a:lnTo>
                  <a:lnTo>
                    <a:pt x="104" y="259"/>
                  </a:lnTo>
                  <a:lnTo>
                    <a:pt x="106" y="256"/>
                  </a:lnTo>
                  <a:lnTo>
                    <a:pt x="109" y="256"/>
                  </a:lnTo>
                  <a:lnTo>
                    <a:pt x="109" y="254"/>
                  </a:lnTo>
                  <a:lnTo>
                    <a:pt x="109" y="251"/>
                  </a:lnTo>
                  <a:lnTo>
                    <a:pt x="112" y="251"/>
                  </a:lnTo>
                  <a:lnTo>
                    <a:pt x="112" y="249"/>
                  </a:lnTo>
                  <a:lnTo>
                    <a:pt x="109" y="249"/>
                  </a:lnTo>
                  <a:lnTo>
                    <a:pt x="112" y="249"/>
                  </a:lnTo>
                  <a:lnTo>
                    <a:pt x="114" y="249"/>
                  </a:lnTo>
                  <a:lnTo>
                    <a:pt x="114" y="246"/>
                  </a:lnTo>
                  <a:lnTo>
                    <a:pt x="117" y="246"/>
                  </a:lnTo>
                  <a:lnTo>
                    <a:pt x="117" y="249"/>
                  </a:lnTo>
                  <a:lnTo>
                    <a:pt x="119" y="249"/>
                  </a:lnTo>
                  <a:lnTo>
                    <a:pt x="119" y="246"/>
                  </a:lnTo>
                  <a:lnTo>
                    <a:pt x="122" y="246"/>
                  </a:lnTo>
                  <a:lnTo>
                    <a:pt x="124" y="246"/>
                  </a:lnTo>
                  <a:lnTo>
                    <a:pt x="124" y="244"/>
                  </a:lnTo>
                  <a:lnTo>
                    <a:pt x="127" y="244"/>
                  </a:lnTo>
                  <a:lnTo>
                    <a:pt x="129" y="244"/>
                  </a:lnTo>
                  <a:lnTo>
                    <a:pt x="132" y="244"/>
                  </a:lnTo>
                  <a:lnTo>
                    <a:pt x="132" y="246"/>
                  </a:lnTo>
                  <a:lnTo>
                    <a:pt x="134" y="246"/>
                  </a:lnTo>
                  <a:lnTo>
                    <a:pt x="137" y="246"/>
                  </a:lnTo>
                  <a:lnTo>
                    <a:pt x="139" y="246"/>
                  </a:lnTo>
                  <a:lnTo>
                    <a:pt x="142" y="246"/>
                  </a:lnTo>
                  <a:lnTo>
                    <a:pt x="142" y="244"/>
                  </a:lnTo>
                  <a:lnTo>
                    <a:pt x="144" y="244"/>
                  </a:lnTo>
                  <a:lnTo>
                    <a:pt x="147" y="244"/>
                  </a:lnTo>
                  <a:lnTo>
                    <a:pt x="150" y="244"/>
                  </a:lnTo>
                  <a:lnTo>
                    <a:pt x="150" y="246"/>
                  </a:lnTo>
                  <a:lnTo>
                    <a:pt x="152" y="246"/>
                  </a:lnTo>
                  <a:lnTo>
                    <a:pt x="155" y="246"/>
                  </a:lnTo>
                  <a:lnTo>
                    <a:pt x="157" y="246"/>
                  </a:lnTo>
                  <a:lnTo>
                    <a:pt x="160" y="246"/>
                  </a:lnTo>
                  <a:lnTo>
                    <a:pt x="162" y="246"/>
                  </a:lnTo>
                  <a:lnTo>
                    <a:pt x="165" y="246"/>
                  </a:lnTo>
                  <a:lnTo>
                    <a:pt x="162" y="246"/>
                  </a:lnTo>
                  <a:lnTo>
                    <a:pt x="165" y="246"/>
                  </a:lnTo>
                  <a:lnTo>
                    <a:pt x="165" y="244"/>
                  </a:lnTo>
                  <a:lnTo>
                    <a:pt x="167" y="244"/>
                  </a:lnTo>
                  <a:lnTo>
                    <a:pt x="170" y="244"/>
                  </a:lnTo>
                  <a:lnTo>
                    <a:pt x="170" y="246"/>
                  </a:lnTo>
                  <a:lnTo>
                    <a:pt x="172" y="246"/>
                  </a:lnTo>
                  <a:lnTo>
                    <a:pt x="172" y="249"/>
                  </a:lnTo>
                  <a:lnTo>
                    <a:pt x="175" y="249"/>
                  </a:lnTo>
                  <a:lnTo>
                    <a:pt x="177" y="249"/>
                  </a:lnTo>
                  <a:lnTo>
                    <a:pt x="180" y="249"/>
                  </a:lnTo>
                  <a:lnTo>
                    <a:pt x="180" y="251"/>
                  </a:lnTo>
                  <a:lnTo>
                    <a:pt x="183" y="251"/>
                  </a:lnTo>
                  <a:lnTo>
                    <a:pt x="183" y="254"/>
                  </a:lnTo>
                  <a:lnTo>
                    <a:pt x="185" y="254"/>
                  </a:lnTo>
                  <a:lnTo>
                    <a:pt x="188" y="254"/>
                  </a:lnTo>
                  <a:lnTo>
                    <a:pt x="188" y="251"/>
                  </a:lnTo>
                  <a:lnTo>
                    <a:pt x="188" y="254"/>
                  </a:lnTo>
                  <a:lnTo>
                    <a:pt x="188" y="251"/>
                  </a:lnTo>
                  <a:lnTo>
                    <a:pt x="190" y="251"/>
                  </a:lnTo>
                  <a:lnTo>
                    <a:pt x="190" y="254"/>
                  </a:lnTo>
                  <a:lnTo>
                    <a:pt x="190" y="251"/>
                  </a:lnTo>
                  <a:lnTo>
                    <a:pt x="193" y="251"/>
                  </a:lnTo>
                  <a:lnTo>
                    <a:pt x="193" y="249"/>
                  </a:lnTo>
                  <a:lnTo>
                    <a:pt x="195" y="249"/>
                  </a:lnTo>
                  <a:lnTo>
                    <a:pt x="193" y="249"/>
                  </a:lnTo>
                  <a:lnTo>
                    <a:pt x="195" y="249"/>
                  </a:lnTo>
                  <a:lnTo>
                    <a:pt x="198" y="249"/>
                  </a:lnTo>
                  <a:lnTo>
                    <a:pt x="198" y="246"/>
                  </a:lnTo>
                  <a:lnTo>
                    <a:pt x="200" y="246"/>
                  </a:lnTo>
                  <a:lnTo>
                    <a:pt x="203" y="246"/>
                  </a:lnTo>
                  <a:lnTo>
                    <a:pt x="203" y="244"/>
                  </a:lnTo>
                  <a:lnTo>
                    <a:pt x="205" y="244"/>
                  </a:lnTo>
                  <a:lnTo>
                    <a:pt x="203" y="241"/>
                  </a:lnTo>
                  <a:lnTo>
                    <a:pt x="205" y="241"/>
                  </a:lnTo>
                  <a:lnTo>
                    <a:pt x="205" y="239"/>
                  </a:lnTo>
                  <a:lnTo>
                    <a:pt x="205" y="241"/>
                  </a:lnTo>
                  <a:lnTo>
                    <a:pt x="205" y="239"/>
                  </a:lnTo>
                  <a:lnTo>
                    <a:pt x="208" y="239"/>
                  </a:lnTo>
                  <a:lnTo>
                    <a:pt x="205" y="239"/>
                  </a:lnTo>
                  <a:lnTo>
                    <a:pt x="208" y="239"/>
                  </a:lnTo>
                  <a:lnTo>
                    <a:pt x="208" y="236"/>
                  </a:lnTo>
                  <a:lnTo>
                    <a:pt x="210" y="236"/>
                  </a:lnTo>
                  <a:lnTo>
                    <a:pt x="210" y="239"/>
                  </a:lnTo>
                  <a:lnTo>
                    <a:pt x="210" y="236"/>
                  </a:lnTo>
                  <a:lnTo>
                    <a:pt x="213" y="236"/>
                  </a:lnTo>
                  <a:lnTo>
                    <a:pt x="215" y="234"/>
                  </a:lnTo>
                  <a:lnTo>
                    <a:pt x="218" y="234"/>
                  </a:lnTo>
                  <a:lnTo>
                    <a:pt x="218" y="231"/>
                  </a:lnTo>
                  <a:lnTo>
                    <a:pt x="221" y="231"/>
                  </a:lnTo>
                  <a:lnTo>
                    <a:pt x="221" y="229"/>
                  </a:lnTo>
                  <a:lnTo>
                    <a:pt x="221" y="231"/>
                  </a:lnTo>
                  <a:lnTo>
                    <a:pt x="221" y="229"/>
                  </a:lnTo>
                  <a:lnTo>
                    <a:pt x="223" y="229"/>
                  </a:lnTo>
                  <a:lnTo>
                    <a:pt x="226" y="229"/>
                  </a:lnTo>
                  <a:lnTo>
                    <a:pt x="226" y="226"/>
                  </a:lnTo>
                  <a:lnTo>
                    <a:pt x="223" y="226"/>
                  </a:lnTo>
                  <a:lnTo>
                    <a:pt x="223" y="223"/>
                  </a:lnTo>
                  <a:lnTo>
                    <a:pt x="223" y="221"/>
                  </a:lnTo>
                  <a:lnTo>
                    <a:pt x="223" y="223"/>
                  </a:lnTo>
                  <a:lnTo>
                    <a:pt x="223" y="221"/>
                  </a:lnTo>
                  <a:lnTo>
                    <a:pt x="221" y="221"/>
                  </a:lnTo>
                  <a:lnTo>
                    <a:pt x="221" y="218"/>
                  </a:lnTo>
                  <a:lnTo>
                    <a:pt x="221" y="216"/>
                  </a:lnTo>
                  <a:lnTo>
                    <a:pt x="221" y="213"/>
                  </a:lnTo>
                  <a:lnTo>
                    <a:pt x="221" y="211"/>
                  </a:lnTo>
                  <a:lnTo>
                    <a:pt x="221" y="208"/>
                  </a:lnTo>
                  <a:lnTo>
                    <a:pt x="223" y="208"/>
                  </a:lnTo>
                  <a:lnTo>
                    <a:pt x="223" y="206"/>
                  </a:lnTo>
                  <a:lnTo>
                    <a:pt x="226" y="206"/>
                  </a:lnTo>
                  <a:lnTo>
                    <a:pt x="226" y="203"/>
                  </a:lnTo>
                  <a:lnTo>
                    <a:pt x="226" y="201"/>
                  </a:lnTo>
                  <a:lnTo>
                    <a:pt x="226" y="198"/>
                  </a:lnTo>
                  <a:lnTo>
                    <a:pt x="223" y="198"/>
                  </a:lnTo>
                  <a:lnTo>
                    <a:pt x="223" y="196"/>
                  </a:lnTo>
                  <a:lnTo>
                    <a:pt x="221" y="196"/>
                  </a:lnTo>
                  <a:lnTo>
                    <a:pt x="218" y="196"/>
                  </a:lnTo>
                  <a:lnTo>
                    <a:pt x="215" y="196"/>
                  </a:lnTo>
                  <a:lnTo>
                    <a:pt x="215" y="198"/>
                  </a:lnTo>
                  <a:lnTo>
                    <a:pt x="213" y="196"/>
                  </a:lnTo>
                  <a:lnTo>
                    <a:pt x="210" y="196"/>
                  </a:lnTo>
                  <a:lnTo>
                    <a:pt x="213" y="193"/>
                  </a:lnTo>
                  <a:lnTo>
                    <a:pt x="210" y="193"/>
                  </a:lnTo>
                  <a:lnTo>
                    <a:pt x="210" y="190"/>
                  </a:lnTo>
                  <a:lnTo>
                    <a:pt x="210" y="188"/>
                  </a:lnTo>
                  <a:lnTo>
                    <a:pt x="210" y="185"/>
                  </a:lnTo>
                  <a:lnTo>
                    <a:pt x="213" y="185"/>
                  </a:lnTo>
                  <a:lnTo>
                    <a:pt x="215" y="185"/>
                  </a:lnTo>
                  <a:lnTo>
                    <a:pt x="213" y="185"/>
                  </a:lnTo>
                  <a:lnTo>
                    <a:pt x="215" y="185"/>
                  </a:lnTo>
                  <a:lnTo>
                    <a:pt x="215" y="183"/>
                  </a:lnTo>
                  <a:lnTo>
                    <a:pt x="215" y="185"/>
                  </a:lnTo>
                  <a:lnTo>
                    <a:pt x="215" y="183"/>
                  </a:lnTo>
                  <a:lnTo>
                    <a:pt x="215" y="180"/>
                  </a:lnTo>
                  <a:lnTo>
                    <a:pt x="218" y="180"/>
                  </a:lnTo>
                  <a:lnTo>
                    <a:pt x="215" y="180"/>
                  </a:lnTo>
                  <a:lnTo>
                    <a:pt x="218" y="180"/>
                  </a:lnTo>
                  <a:lnTo>
                    <a:pt x="218" y="178"/>
                  </a:lnTo>
                  <a:lnTo>
                    <a:pt x="221" y="178"/>
                  </a:lnTo>
                  <a:lnTo>
                    <a:pt x="218" y="178"/>
                  </a:lnTo>
                  <a:lnTo>
                    <a:pt x="221" y="178"/>
                  </a:lnTo>
                  <a:lnTo>
                    <a:pt x="221" y="175"/>
                  </a:lnTo>
                  <a:lnTo>
                    <a:pt x="223" y="175"/>
                  </a:lnTo>
                  <a:lnTo>
                    <a:pt x="221" y="175"/>
                  </a:lnTo>
                  <a:lnTo>
                    <a:pt x="223" y="173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6" y="173"/>
                  </a:lnTo>
                  <a:lnTo>
                    <a:pt x="226" y="170"/>
                  </a:lnTo>
                  <a:lnTo>
                    <a:pt x="226" y="173"/>
                  </a:lnTo>
                  <a:lnTo>
                    <a:pt x="226" y="170"/>
                  </a:lnTo>
                  <a:lnTo>
                    <a:pt x="228" y="170"/>
                  </a:lnTo>
                  <a:lnTo>
                    <a:pt x="231" y="170"/>
                  </a:lnTo>
                  <a:lnTo>
                    <a:pt x="231" y="168"/>
                  </a:lnTo>
                  <a:lnTo>
                    <a:pt x="233" y="168"/>
                  </a:lnTo>
                  <a:lnTo>
                    <a:pt x="231" y="168"/>
                  </a:lnTo>
                  <a:lnTo>
                    <a:pt x="233" y="168"/>
                  </a:lnTo>
                  <a:lnTo>
                    <a:pt x="233" y="165"/>
                  </a:lnTo>
                  <a:lnTo>
                    <a:pt x="233" y="168"/>
                  </a:lnTo>
                  <a:lnTo>
                    <a:pt x="233" y="165"/>
                  </a:lnTo>
                  <a:lnTo>
                    <a:pt x="233" y="163"/>
                  </a:lnTo>
                  <a:lnTo>
                    <a:pt x="231" y="163"/>
                  </a:lnTo>
                  <a:lnTo>
                    <a:pt x="233" y="163"/>
                  </a:lnTo>
                  <a:lnTo>
                    <a:pt x="231" y="160"/>
                  </a:lnTo>
                  <a:lnTo>
                    <a:pt x="231" y="163"/>
                  </a:lnTo>
                  <a:lnTo>
                    <a:pt x="231" y="160"/>
                  </a:lnTo>
                  <a:lnTo>
                    <a:pt x="233" y="160"/>
                  </a:lnTo>
                  <a:lnTo>
                    <a:pt x="231" y="160"/>
                  </a:lnTo>
                  <a:lnTo>
                    <a:pt x="231" y="158"/>
                  </a:lnTo>
                  <a:lnTo>
                    <a:pt x="228" y="158"/>
                  </a:lnTo>
                  <a:lnTo>
                    <a:pt x="231" y="158"/>
                  </a:lnTo>
                  <a:lnTo>
                    <a:pt x="231" y="155"/>
                  </a:lnTo>
                  <a:lnTo>
                    <a:pt x="228" y="155"/>
                  </a:lnTo>
                  <a:lnTo>
                    <a:pt x="231" y="155"/>
                  </a:lnTo>
                  <a:lnTo>
                    <a:pt x="228" y="155"/>
                  </a:lnTo>
                  <a:lnTo>
                    <a:pt x="228" y="152"/>
                  </a:lnTo>
                  <a:lnTo>
                    <a:pt x="228" y="150"/>
                  </a:lnTo>
                  <a:lnTo>
                    <a:pt x="228" y="147"/>
                  </a:lnTo>
                  <a:lnTo>
                    <a:pt x="226" y="147"/>
                  </a:lnTo>
                  <a:lnTo>
                    <a:pt x="228" y="147"/>
                  </a:lnTo>
                  <a:lnTo>
                    <a:pt x="228" y="145"/>
                  </a:lnTo>
                  <a:lnTo>
                    <a:pt x="226" y="145"/>
                  </a:lnTo>
                  <a:lnTo>
                    <a:pt x="226" y="147"/>
                  </a:lnTo>
                  <a:lnTo>
                    <a:pt x="226" y="145"/>
                  </a:lnTo>
                  <a:lnTo>
                    <a:pt x="226" y="142"/>
                  </a:lnTo>
                  <a:lnTo>
                    <a:pt x="223" y="142"/>
                  </a:lnTo>
                  <a:lnTo>
                    <a:pt x="221" y="142"/>
                  </a:lnTo>
                  <a:lnTo>
                    <a:pt x="221" y="140"/>
                  </a:lnTo>
                  <a:lnTo>
                    <a:pt x="221" y="142"/>
                  </a:lnTo>
                  <a:lnTo>
                    <a:pt x="218" y="142"/>
                  </a:lnTo>
                  <a:lnTo>
                    <a:pt x="218" y="140"/>
                  </a:lnTo>
                  <a:lnTo>
                    <a:pt x="221" y="140"/>
                  </a:lnTo>
                  <a:lnTo>
                    <a:pt x="218" y="140"/>
                  </a:lnTo>
                  <a:lnTo>
                    <a:pt x="218" y="137"/>
                  </a:lnTo>
                  <a:lnTo>
                    <a:pt x="215" y="137"/>
                  </a:lnTo>
                  <a:lnTo>
                    <a:pt x="215" y="135"/>
                  </a:lnTo>
                  <a:lnTo>
                    <a:pt x="213" y="135"/>
                  </a:lnTo>
                  <a:lnTo>
                    <a:pt x="215" y="135"/>
                  </a:lnTo>
                  <a:lnTo>
                    <a:pt x="215" y="132"/>
                  </a:lnTo>
                  <a:lnTo>
                    <a:pt x="215" y="130"/>
                  </a:lnTo>
                  <a:lnTo>
                    <a:pt x="215" y="127"/>
                  </a:lnTo>
                  <a:lnTo>
                    <a:pt x="218" y="127"/>
                  </a:lnTo>
                  <a:lnTo>
                    <a:pt x="221" y="125"/>
                  </a:lnTo>
                  <a:lnTo>
                    <a:pt x="221" y="122"/>
                  </a:lnTo>
                  <a:lnTo>
                    <a:pt x="221" y="119"/>
                  </a:lnTo>
                  <a:lnTo>
                    <a:pt x="223" y="119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7"/>
                  </a:lnTo>
                  <a:lnTo>
                    <a:pt x="221" y="117"/>
                  </a:lnTo>
                  <a:lnTo>
                    <a:pt x="223" y="114"/>
                  </a:lnTo>
                  <a:lnTo>
                    <a:pt x="221" y="114"/>
                  </a:lnTo>
                  <a:lnTo>
                    <a:pt x="221" y="112"/>
                  </a:lnTo>
                  <a:lnTo>
                    <a:pt x="221" y="114"/>
                  </a:lnTo>
                  <a:lnTo>
                    <a:pt x="221" y="112"/>
                  </a:lnTo>
                  <a:lnTo>
                    <a:pt x="223" y="112"/>
                  </a:lnTo>
                  <a:lnTo>
                    <a:pt x="221" y="112"/>
                  </a:lnTo>
                  <a:lnTo>
                    <a:pt x="223" y="112"/>
                  </a:lnTo>
                  <a:lnTo>
                    <a:pt x="221" y="112"/>
                  </a:lnTo>
                  <a:lnTo>
                    <a:pt x="223" y="109"/>
                  </a:lnTo>
                  <a:lnTo>
                    <a:pt x="223" y="112"/>
                  </a:lnTo>
                  <a:lnTo>
                    <a:pt x="223" y="109"/>
                  </a:lnTo>
                  <a:lnTo>
                    <a:pt x="223" y="112"/>
                  </a:lnTo>
                  <a:lnTo>
                    <a:pt x="223" y="109"/>
                  </a:lnTo>
                  <a:lnTo>
                    <a:pt x="223" y="112"/>
                  </a:lnTo>
                  <a:lnTo>
                    <a:pt x="223" y="109"/>
                  </a:lnTo>
                  <a:lnTo>
                    <a:pt x="223" y="107"/>
                  </a:lnTo>
                  <a:lnTo>
                    <a:pt x="226" y="107"/>
                  </a:lnTo>
                  <a:lnTo>
                    <a:pt x="228" y="107"/>
                  </a:lnTo>
                  <a:lnTo>
                    <a:pt x="228" y="104"/>
                  </a:lnTo>
                  <a:lnTo>
                    <a:pt x="231" y="104"/>
                  </a:lnTo>
                  <a:lnTo>
                    <a:pt x="228" y="104"/>
                  </a:lnTo>
                  <a:lnTo>
                    <a:pt x="231" y="104"/>
                  </a:lnTo>
                  <a:lnTo>
                    <a:pt x="231" y="102"/>
                  </a:lnTo>
                  <a:lnTo>
                    <a:pt x="233" y="102"/>
                  </a:lnTo>
                  <a:lnTo>
                    <a:pt x="236" y="102"/>
                  </a:lnTo>
                  <a:lnTo>
                    <a:pt x="236" y="104"/>
                  </a:lnTo>
                  <a:lnTo>
                    <a:pt x="236" y="102"/>
                  </a:lnTo>
                  <a:lnTo>
                    <a:pt x="238" y="102"/>
                  </a:lnTo>
                  <a:lnTo>
                    <a:pt x="241" y="102"/>
                  </a:lnTo>
                  <a:lnTo>
                    <a:pt x="243" y="99"/>
                  </a:lnTo>
                  <a:lnTo>
                    <a:pt x="246" y="99"/>
                  </a:lnTo>
                  <a:lnTo>
                    <a:pt x="248" y="99"/>
                  </a:lnTo>
                  <a:lnTo>
                    <a:pt x="251" y="99"/>
                  </a:lnTo>
                  <a:lnTo>
                    <a:pt x="254" y="99"/>
                  </a:lnTo>
                  <a:lnTo>
                    <a:pt x="254" y="97"/>
                  </a:lnTo>
                  <a:lnTo>
                    <a:pt x="254" y="94"/>
                  </a:lnTo>
                  <a:lnTo>
                    <a:pt x="251" y="94"/>
                  </a:lnTo>
                  <a:lnTo>
                    <a:pt x="254" y="94"/>
                  </a:lnTo>
                  <a:lnTo>
                    <a:pt x="251" y="94"/>
                  </a:lnTo>
                  <a:lnTo>
                    <a:pt x="254" y="94"/>
                  </a:lnTo>
                  <a:lnTo>
                    <a:pt x="254" y="92"/>
                  </a:lnTo>
                  <a:lnTo>
                    <a:pt x="251" y="92"/>
                  </a:lnTo>
                  <a:lnTo>
                    <a:pt x="251" y="89"/>
                  </a:lnTo>
                  <a:lnTo>
                    <a:pt x="251" y="86"/>
                  </a:lnTo>
                  <a:lnTo>
                    <a:pt x="251" y="84"/>
                  </a:lnTo>
                  <a:lnTo>
                    <a:pt x="251" y="81"/>
                  </a:lnTo>
                  <a:lnTo>
                    <a:pt x="248" y="81"/>
                  </a:lnTo>
                  <a:lnTo>
                    <a:pt x="246" y="81"/>
                  </a:lnTo>
                  <a:lnTo>
                    <a:pt x="246" y="79"/>
                  </a:lnTo>
                  <a:lnTo>
                    <a:pt x="246" y="76"/>
                  </a:lnTo>
                  <a:lnTo>
                    <a:pt x="246" y="74"/>
                  </a:lnTo>
                  <a:lnTo>
                    <a:pt x="246" y="71"/>
                  </a:lnTo>
                  <a:lnTo>
                    <a:pt x="248" y="69"/>
                  </a:lnTo>
                  <a:lnTo>
                    <a:pt x="251" y="69"/>
                  </a:lnTo>
                  <a:lnTo>
                    <a:pt x="248" y="69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4"/>
                  </a:lnTo>
                  <a:lnTo>
                    <a:pt x="248" y="64"/>
                  </a:lnTo>
                  <a:lnTo>
                    <a:pt x="248" y="61"/>
                  </a:lnTo>
                  <a:lnTo>
                    <a:pt x="248" y="59"/>
                  </a:lnTo>
                  <a:lnTo>
                    <a:pt x="248" y="61"/>
                  </a:lnTo>
                  <a:lnTo>
                    <a:pt x="246" y="61"/>
                  </a:lnTo>
                  <a:lnTo>
                    <a:pt x="246" y="59"/>
                  </a:lnTo>
                  <a:lnTo>
                    <a:pt x="246" y="56"/>
                  </a:lnTo>
                  <a:lnTo>
                    <a:pt x="248" y="54"/>
                  </a:lnTo>
                  <a:lnTo>
                    <a:pt x="248" y="51"/>
                  </a:lnTo>
                  <a:lnTo>
                    <a:pt x="246" y="51"/>
                  </a:lnTo>
                  <a:lnTo>
                    <a:pt x="246" y="48"/>
                  </a:lnTo>
                  <a:lnTo>
                    <a:pt x="248" y="48"/>
                  </a:lnTo>
                  <a:lnTo>
                    <a:pt x="248" y="46"/>
                  </a:lnTo>
                  <a:lnTo>
                    <a:pt x="251" y="46"/>
                  </a:lnTo>
                  <a:lnTo>
                    <a:pt x="254" y="46"/>
                  </a:lnTo>
                  <a:lnTo>
                    <a:pt x="256" y="48"/>
                  </a:lnTo>
                  <a:lnTo>
                    <a:pt x="259" y="48"/>
                  </a:lnTo>
                  <a:lnTo>
                    <a:pt x="261" y="48"/>
                  </a:lnTo>
                  <a:lnTo>
                    <a:pt x="261" y="51"/>
                  </a:lnTo>
                  <a:lnTo>
                    <a:pt x="264" y="51"/>
                  </a:lnTo>
                  <a:lnTo>
                    <a:pt x="266" y="51"/>
                  </a:lnTo>
                  <a:lnTo>
                    <a:pt x="269" y="51"/>
                  </a:lnTo>
                  <a:lnTo>
                    <a:pt x="269" y="48"/>
                  </a:lnTo>
                  <a:lnTo>
                    <a:pt x="269" y="51"/>
                  </a:lnTo>
                  <a:lnTo>
                    <a:pt x="269" y="48"/>
                  </a:lnTo>
                  <a:lnTo>
                    <a:pt x="271" y="48"/>
                  </a:lnTo>
                  <a:lnTo>
                    <a:pt x="271" y="46"/>
                  </a:lnTo>
                  <a:lnTo>
                    <a:pt x="269" y="46"/>
                  </a:lnTo>
                  <a:lnTo>
                    <a:pt x="271" y="46"/>
                  </a:lnTo>
                  <a:lnTo>
                    <a:pt x="271" y="43"/>
                  </a:lnTo>
                  <a:lnTo>
                    <a:pt x="269" y="43"/>
                  </a:lnTo>
                  <a:lnTo>
                    <a:pt x="269" y="41"/>
                  </a:lnTo>
                  <a:lnTo>
                    <a:pt x="269" y="38"/>
                  </a:lnTo>
                  <a:lnTo>
                    <a:pt x="271" y="38"/>
                  </a:lnTo>
                  <a:lnTo>
                    <a:pt x="271" y="36"/>
                  </a:lnTo>
                  <a:lnTo>
                    <a:pt x="269" y="36"/>
                  </a:lnTo>
                  <a:lnTo>
                    <a:pt x="269" y="33"/>
                  </a:lnTo>
                  <a:lnTo>
                    <a:pt x="266" y="33"/>
                  </a:lnTo>
                  <a:lnTo>
                    <a:pt x="269" y="33"/>
                  </a:lnTo>
                  <a:lnTo>
                    <a:pt x="269" y="31"/>
                  </a:lnTo>
                  <a:lnTo>
                    <a:pt x="271" y="31"/>
                  </a:lnTo>
                  <a:lnTo>
                    <a:pt x="271" y="28"/>
                  </a:lnTo>
                  <a:lnTo>
                    <a:pt x="274" y="28"/>
                  </a:lnTo>
                  <a:lnTo>
                    <a:pt x="274" y="31"/>
                  </a:lnTo>
                  <a:lnTo>
                    <a:pt x="276" y="31"/>
                  </a:lnTo>
                  <a:lnTo>
                    <a:pt x="279" y="33"/>
                  </a:lnTo>
                  <a:lnTo>
                    <a:pt x="281" y="33"/>
                  </a:lnTo>
                  <a:lnTo>
                    <a:pt x="281" y="36"/>
                  </a:lnTo>
                  <a:lnTo>
                    <a:pt x="281" y="38"/>
                  </a:lnTo>
                  <a:lnTo>
                    <a:pt x="284" y="38"/>
                  </a:lnTo>
                  <a:lnTo>
                    <a:pt x="281" y="38"/>
                  </a:lnTo>
                  <a:lnTo>
                    <a:pt x="281" y="41"/>
                  </a:lnTo>
                  <a:lnTo>
                    <a:pt x="284" y="41"/>
                  </a:lnTo>
                  <a:lnTo>
                    <a:pt x="286" y="41"/>
                  </a:lnTo>
                  <a:lnTo>
                    <a:pt x="289" y="43"/>
                  </a:lnTo>
                  <a:lnTo>
                    <a:pt x="289" y="41"/>
                  </a:lnTo>
                  <a:lnTo>
                    <a:pt x="289" y="43"/>
                  </a:lnTo>
                  <a:lnTo>
                    <a:pt x="292" y="43"/>
                  </a:lnTo>
                  <a:lnTo>
                    <a:pt x="292" y="41"/>
                  </a:lnTo>
                  <a:lnTo>
                    <a:pt x="294" y="41"/>
                  </a:lnTo>
                  <a:lnTo>
                    <a:pt x="294" y="43"/>
                  </a:lnTo>
                  <a:lnTo>
                    <a:pt x="297" y="43"/>
                  </a:lnTo>
                  <a:lnTo>
                    <a:pt x="297" y="41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2" y="41"/>
                  </a:lnTo>
                  <a:lnTo>
                    <a:pt x="302" y="43"/>
                  </a:lnTo>
                  <a:lnTo>
                    <a:pt x="304" y="43"/>
                  </a:lnTo>
                  <a:lnTo>
                    <a:pt x="304" y="46"/>
                  </a:lnTo>
                  <a:lnTo>
                    <a:pt x="302" y="46"/>
                  </a:lnTo>
                  <a:lnTo>
                    <a:pt x="302" y="48"/>
                  </a:lnTo>
                  <a:lnTo>
                    <a:pt x="302" y="51"/>
                  </a:lnTo>
                  <a:lnTo>
                    <a:pt x="299" y="51"/>
                  </a:lnTo>
                  <a:lnTo>
                    <a:pt x="299" y="54"/>
                  </a:lnTo>
                  <a:lnTo>
                    <a:pt x="299" y="56"/>
                  </a:lnTo>
                  <a:lnTo>
                    <a:pt x="297" y="56"/>
                  </a:lnTo>
                  <a:lnTo>
                    <a:pt x="294" y="56"/>
                  </a:lnTo>
                  <a:lnTo>
                    <a:pt x="294" y="59"/>
                  </a:lnTo>
                  <a:lnTo>
                    <a:pt x="294" y="61"/>
                  </a:lnTo>
                  <a:lnTo>
                    <a:pt x="297" y="61"/>
                  </a:lnTo>
                  <a:lnTo>
                    <a:pt x="299" y="61"/>
                  </a:lnTo>
                  <a:lnTo>
                    <a:pt x="297" y="61"/>
                  </a:lnTo>
                  <a:lnTo>
                    <a:pt x="299" y="61"/>
                  </a:lnTo>
                  <a:lnTo>
                    <a:pt x="299" y="59"/>
                  </a:lnTo>
                  <a:lnTo>
                    <a:pt x="302" y="59"/>
                  </a:lnTo>
                  <a:lnTo>
                    <a:pt x="302" y="56"/>
                  </a:lnTo>
                  <a:lnTo>
                    <a:pt x="304" y="54"/>
                  </a:lnTo>
                  <a:lnTo>
                    <a:pt x="307" y="54"/>
                  </a:lnTo>
                  <a:lnTo>
                    <a:pt x="309" y="56"/>
                  </a:lnTo>
                  <a:lnTo>
                    <a:pt x="309" y="54"/>
                  </a:lnTo>
                  <a:lnTo>
                    <a:pt x="312" y="54"/>
                  </a:lnTo>
                  <a:lnTo>
                    <a:pt x="314" y="54"/>
                  </a:lnTo>
                  <a:lnTo>
                    <a:pt x="317" y="54"/>
                  </a:lnTo>
                  <a:lnTo>
                    <a:pt x="317" y="51"/>
                  </a:lnTo>
                  <a:lnTo>
                    <a:pt x="319" y="51"/>
                  </a:lnTo>
                  <a:lnTo>
                    <a:pt x="322" y="51"/>
                  </a:lnTo>
                  <a:lnTo>
                    <a:pt x="322" y="48"/>
                  </a:lnTo>
                  <a:lnTo>
                    <a:pt x="322" y="46"/>
                  </a:lnTo>
                  <a:lnTo>
                    <a:pt x="322" y="48"/>
                  </a:lnTo>
                  <a:lnTo>
                    <a:pt x="322" y="46"/>
                  </a:lnTo>
                  <a:lnTo>
                    <a:pt x="325" y="46"/>
                  </a:lnTo>
                  <a:lnTo>
                    <a:pt x="325" y="43"/>
                  </a:lnTo>
                  <a:lnTo>
                    <a:pt x="327" y="43"/>
                  </a:lnTo>
                  <a:lnTo>
                    <a:pt x="330" y="41"/>
                  </a:lnTo>
                  <a:lnTo>
                    <a:pt x="330" y="43"/>
                  </a:lnTo>
                  <a:lnTo>
                    <a:pt x="330" y="41"/>
                  </a:lnTo>
                  <a:lnTo>
                    <a:pt x="330" y="43"/>
                  </a:lnTo>
                  <a:lnTo>
                    <a:pt x="332" y="43"/>
                  </a:lnTo>
                  <a:lnTo>
                    <a:pt x="335" y="43"/>
                  </a:lnTo>
                  <a:lnTo>
                    <a:pt x="335" y="41"/>
                  </a:lnTo>
                  <a:lnTo>
                    <a:pt x="337" y="41"/>
                  </a:lnTo>
                  <a:lnTo>
                    <a:pt x="337" y="38"/>
                  </a:lnTo>
                  <a:lnTo>
                    <a:pt x="340" y="38"/>
                  </a:lnTo>
                  <a:lnTo>
                    <a:pt x="342" y="38"/>
                  </a:lnTo>
                  <a:lnTo>
                    <a:pt x="342" y="36"/>
                  </a:lnTo>
                  <a:lnTo>
                    <a:pt x="342" y="38"/>
                  </a:lnTo>
                  <a:lnTo>
                    <a:pt x="342" y="36"/>
                  </a:lnTo>
                  <a:lnTo>
                    <a:pt x="345" y="36"/>
                  </a:lnTo>
                  <a:lnTo>
                    <a:pt x="342" y="36"/>
                  </a:lnTo>
                  <a:lnTo>
                    <a:pt x="345" y="36"/>
                  </a:lnTo>
                  <a:lnTo>
                    <a:pt x="342" y="36"/>
                  </a:lnTo>
                  <a:lnTo>
                    <a:pt x="345" y="36"/>
                  </a:lnTo>
                  <a:lnTo>
                    <a:pt x="345" y="33"/>
                  </a:lnTo>
                  <a:lnTo>
                    <a:pt x="347" y="33"/>
                  </a:lnTo>
                  <a:lnTo>
                    <a:pt x="347" y="31"/>
                  </a:lnTo>
                  <a:lnTo>
                    <a:pt x="350" y="31"/>
                  </a:lnTo>
                  <a:lnTo>
                    <a:pt x="352" y="31"/>
                  </a:lnTo>
                  <a:lnTo>
                    <a:pt x="355" y="31"/>
                  </a:lnTo>
                  <a:lnTo>
                    <a:pt x="357" y="31"/>
                  </a:lnTo>
                  <a:lnTo>
                    <a:pt x="357" y="28"/>
                  </a:lnTo>
                  <a:lnTo>
                    <a:pt x="357" y="26"/>
                  </a:lnTo>
                  <a:lnTo>
                    <a:pt x="360" y="26"/>
                  </a:lnTo>
                  <a:lnTo>
                    <a:pt x="363" y="26"/>
                  </a:lnTo>
                  <a:lnTo>
                    <a:pt x="363" y="23"/>
                  </a:lnTo>
                  <a:lnTo>
                    <a:pt x="365" y="23"/>
                  </a:lnTo>
                  <a:lnTo>
                    <a:pt x="368" y="23"/>
                  </a:lnTo>
                  <a:lnTo>
                    <a:pt x="368" y="21"/>
                  </a:lnTo>
                  <a:lnTo>
                    <a:pt x="368" y="23"/>
                  </a:lnTo>
                  <a:lnTo>
                    <a:pt x="368" y="21"/>
                  </a:lnTo>
                  <a:lnTo>
                    <a:pt x="370" y="21"/>
                  </a:lnTo>
                  <a:lnTo>
                    <a:pt x="370" y="18"/>
                  </a:lnTo>
                  <a:lnTo>
                    <a:pt x="370" y="15"/>
                  </a:lnTo>
                  <a:lnTo>
                    <a:pt x="373" y="15"/>
                  </a:lnTo>
                  <a:lnTo>
                    <a:pt x="375" y="15"/>
                  </a:lnTo>
                  <a:lnTo>
                    <a:pt x="375" y="13"/>
                  </a:lnTo>
                  <a:lnTo>
                    <a:pt x="378" y="13"/>
                  </a:lnTo>
                  <a:lnTo>
                    <a:pt x="378" y="10"/>
                  </a:lnTo>
                  <a:lnTo>
                    <a:pt x="380" y="10"/>
                  </a:lnTo>
                  <a:lnTo>
                    <a:pt x="383" y="10"/>
                  </a:lnTo>
                  <a:lnTo>
                    <a:pt x="383" y="8"/>
                  </a:lnTo>
                  <a:lnTo>
                    <a:pt x="385" y="8"/>
                  </a:lnTo>
                  <a:lnTo>
                    <a:pt x="388" y="8"/>
                  </a:lnTo>
                  <a:lnTo>
                    <a:pt x="385" y="8"/>
                  </a:lnTo>
                  <a:lnTo>
                    <a:pt x="385" y="5"/>
                  </a:lnTo>
                  <a:lnTo>
                    <a:pt x="388" y="5"/>
                  </a:lnTo>
                  <a:lnTo>
                    <a:pt x="388" y="8"/>
                  </a:lnTo>
                  <a:lnTo>
                    <a:pt x="388" y="5"/>
                  </a:lnTo>
                  <a:lnTo>
                    <a:pt x="390" y="5"/>
                  </a:lnTo>
                  <a:lnTo>
                    <a:pt x="393" y="5"/>
                  </a:lnTo>
                  <a:lnTo>
                    <a:pt x="396" y="3"/>
                  </a:lnTo>
                  <a:lnTo>
                    <a:pt x="398" y="3"/>
                  </a:lnTo>
                  <a:lnTo>
                    <a:pt x="401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6" y="0"/>
                  </a:lnTo>
                  <a:lnTo>
                    <a:pt x="406" y="3"/>
                  </a:lnTo>
                  <a:lnTo>
                    <a:pt x="406" y="0"/>
                  </a:lnTo>
                  <a:lnTo>
                    <a:pt x="406" y="3"/>
                  </a:lnTo>
                  <a:lnTo>
                    <a:pt x="406" y="0"/>
                  </a:lnTo>
                  <a:lnTo>
                    <a:pt x="408" y="0"/>
                  </a:lnTo>
                  <a:lnTo>
                    <a:pt x="408" y="3"/>
                  </a:lnTo>
                  <a:lnTo>
                    <a:pt x="411" y="3"/>
                  </a:lnTo>
                  <a:lnTo>
                    <a:pt x="413" y="3"/>
                  </a:lnTo>
                  <a:lnTo>
                    <a:pt x="411" y="3"/>
                  </a:lnTo>
                  <a:lnTo>
                    <a:pt x="413" y="3"/>
                  </a:lnTo>
                  <a:lnTo>
                    <a:pt x="416" y="3"/>
                  </a:lnTo>
                  <a:lnTo>
                    <a:pt x="418" y="3"/>
                  </a:lnTo>
                  <a:lnTo>
                    <a:pt x="421" y="3"/>
                  </a:lnTo>
                  <a:lnTo>
                    <a:pt x="423" y="3"/>
                  </a:lnTo>
                  <a:lnTo>
                    <a:pt x="423" y="5"/>
                  </a:lnTo>
                  <a:lnTo>
                    <a:pt x="423" y="3"/>
                  </a:lnTo>
                  <a:lnTo>
                    <a:pt x="423" y="5"/>
                  </a:lnTo>
                  <a:lnTo>
                    <a:pt x="423" y="3"/>
                  </a:lnTo>
                  <a:lnTo>
                    <a:pt x="423" y="5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6" y="5"/>
                  </a:lnTo>
                  <a:lnTo>
                    <a:pt x="428" y="5"/>
                  </a:lnTo>
                  <a:lnTo>
                    <a:pt x="431" y="5"/>
                  </a:lnTo>
                  <a:lnTo>
                    <a:pt x="434" y="5"/>
                  </a:lnTo>
                  <a:lnTo>
                    <a:pt x="434" y="8"/>
                  </a:lnTo>
                  <a:lnTo>
                    <a:pt x="431" y="8"/>
                  </a:lnTo>
                  <a:lnTo>
                    <a:pt x="431" y="10"/>
                  </a:lnTo>
                  <a:lnTo>
                    <a:pt x="431" y="13"/>
                  </a:lnTo>
                  <a:lnTo>
                    <a:pt x="428" y="15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6" y="21"/>
                  </a:lnTo>
                  <a:lnTo>
                    <a:pt x="428" y="21"/>
                  </a:lnTo>
                  <a:lnTo>
                    <a:pt x="426" y="21"/>
                  </a:lnTo>
                  <a:lnTo>
                    <a:pt x="426" y="23"/>
                  </a:lnTo>
                  <a:lnTo>
                    <a:pt x="428" y="23"/>
                  </a:lnTo>
                  <a:lnTo>
                    <a:pt x="428" y="21"/>
                  </a:lnTo>
                  <a:lnTo>
                    <a:pt x="428" y="23"/>
                  </a:lnTo>
                  <a:lnTo>
                    <a:pt x="426" y="23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8" y="26"/>
                  </a:lnTo>
                  <a:lnTo>
                    <a:pt x="431" y="26"/>
                  </a:lnTo>
                  <a:lnTo>
                    <a:pt x="431" y="28"/>
                  </a:lnTo>
                  <a:lnTo>
                    <a:pt x="434" y="28"/>
                  </a:lnTo>
                  <a:lnTo>
                    <a:pt x="436" y="28"/>
                  </a:lnTo>
                  <a:lnTo>
                    <a:pt x="439" y="28"/>
                  </a:lnTo>
                  <a:lnTo>
                    <a:pt x="436" y="28"/>
                  </a:lnTo>
                  <a:lnTo>
                    <a:pt x="436" y="31"/>
                  </a:lnTo>
                  <a:lnTo>
                    <a:pt x="439" y="31"/>
                  </a:lnTo>
                  <a:lnTo>
                    <a:pt x="439" y="28"/>
                  </a:lnTo>
                  <a:lnTo>
                    <a:pt x="439" y="31"/>
                  </a:lnTo>
                  <a:lnTo>
                    <a:pt x="439" y="28"/>
                  </a:lnTo>
                  <a:lnTo>
                    <a:pt x="439" y="31"/>
                  </a:lnTo>
                  <a:lnTo>
                    <a:pt x="441" y="31"/>
                  </a:lnTo>
                  <a:lnTo>
                    <a:pt x="444" y="31"/>
                  </a:lnTo>
                  <a:lnTo>
                    <a:pt x="446" y="31"/>
                  </a:lnTo>
                  <a:lnTo>
                    <a:pt x="446" y="33"/>
                  </a:lnTo>
                  <a:lnTo>
                    <a:pt x="449" y="33"/>
                  </a:lnTo>
                  <a:lnTo>
                    <a:pt x="449" y="36"/>
                  </a:lnTo>
                  <a:lnTo>
                    <a:pt x="449" y="33"/>
                  </a:lnTo>
                  <a:lnTo>
                    <a:pt x="451" y="33"/>
                  </a:lnTo>
                  <a:lnTo>
                    <a:pt x="451" y="31"/>
                  </a:lnTo>
                  <a:lnTo>
                    <a:pt x="454" y="31"/>
                  </a:lnTo>
                  <a:lnTo>
                    <a:pt x="451" y="31"/>
                  </a:lnTo>
                  <a:lnTo>
                    <a:pt x="454" y="31"/>
                  </a:lnTo>
                  <a:lnTo>
                    <a:pt x="454" y="28"/>
                  </a:lnTo>
                  <a:lnTo>
                    <a:pt x="454" y="31"/>
                  </a:lnTo>
                  <a:lnTo>
                    <a:pt x="454" y="28"/>
                  </a:lnTo>
                  <a:lnTo>
                    <a:pt x="456" y="28"/>
                  </a:lnTo>
                  <a:lnTo>
                    <a:pt x="459" y="28"/>
                  </a:lnTo>
                  <a:lnTo>
                    <a:pt x="459" y="26"/>
                  </a:lnTo>
                  <a:lnTo>
                    <a:pt x="461" y="26"/>
                  </a:lnTo>
                  <a:lnTo>
                    <a:pt x="464" y="26"/>
                  </a:lnTo>
                  <a:lnTo>
                    <a:pt x="467" y="26"/>
                  </a:lnTo>
                  <a:lnTo>
                    <a:pt x="469" y="26"/>
                  </a:lnTo>
                  <a:lnTo>
                    <a:pt x="472" y="26"/>
                  </a:lnTo>
                  <a:lnTo>
                    <a:pt x="474" y="26"/>
                  </a:lnTo>
                  <a:lnTo>
                    <a:pt x="474" y="28"/>
                  </a:lnTo>
                  <a:lnTo>
                    <a:pt x="477" y="28"/>
                  </a:lnTo>
                  <a:lnTo>
                    <a:pt x="477" y="26"/>
                  </a:lnTo>
                  <a:lnTo>
                    <a:pt x="477" y="28"/>
                  </a:lnTo>
                  <a:lnTo>
                    <a:pt x="479" y="28"/>
                  </a:lnTo>
                  <a:lnTo>
                    <a:pt x="482" y="28"/>
                  </a:lnTo>
                  <a:lnTo>
                    <a:pt x="484" y="28"/>
                  </a:lnTo>
                  <a:lnTo>
                    <a:pt x="484" y="31"/>
                  </a:lnTo>
                  <a:lnTo>
                    <a:pt x="487" y="31"/>
                  </a:lnTo>
                  <a:lnTo>
                    <a:pt x="487" y="33"/>
                  </a:lnTo>
                  <a:lnTo>
                    <a:pt x="487" y="31"/>
                  </a:lnTo>
                  <a:lnTo>
                    <a:pt x="487" y="33"/>
                  </a:lnTo>
                  <a:lnTo>
                    <a:pt x="489" y="33"/>
                  </a:lnTo>
                  <a:lnTo>
                    <a:pt x="489" y="36"/>
                  </a:lnTo>
                  <a:lnTo>
                    <a:pt x="492" y="36"/>
                  </a:lnTo>
                  <a:lnTo>
                    <a:pt x="494" y="36"/>
                  </a:lnTo>
                  <a:lnTo>
                    <a:pt x="494" y="38"/>
                  </a:lnTo>
                  <a:lnTo>
                    <a:pt x="497" y="38"/>
                  </a:lnTo>
                  <a:lnTo>
                    <a:pt x="497" y="41"/>
                  </a:lnTo>
                  <a:lnTo>
                    <a:pt x="499" y="41"/>
                  </a:lnTo>
                  <a:lnTo>
                    <a:pt x="502" y="41"/>
                  </a:lnTo>
                  <a:lnTo>
                    <a:pt x="502" y="43"/>
                  </a:lnTo>
                  <a:lnTo>
                    <a:pt x="505" y="41"/>
                  </a:lnTo>
                  <a:lnTo>
                    <a:pt x="505" y="43"/>
                  </a:lnTo>
                  <a:lnTo>
                    <a:pt x="505" y="41"/>
                  </a:lnTo>
                  <a:lnTo>
                    <a:pt x="505" y="43"/>
                  </a:lnTo>
                  <a:lnTo>
                    <a:pt x="507" y="43"/>
                  </a:lnTo>
                  <a:lnTo>
                    <a:pt x="507" y="46"/>
                  </a:lnTo>
                  <a:lnTo>
                    <a:pt x="510" y="46"/>
                  </a:lnTo>
                  <a:lnTo>
                    <a:pt x="512" y="46"/>
                  </a:lnTo>
                  <a:lnTo>
                    <a:pt x="512" y="48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5" y="51"/>
                  </a:lnTo>
                  <a:lnTo>
                    <a:pt x="517" y="51"/>
                  </a:lnTo>
                  <a:lnTo>
                    <a:pt x="520" y="51"/>
                  </a:lnTo>
                  <a:lnTo>
                    <a:pt x="522" y="54"/>
                  </a:lnTo>
                  <a:lnTo>
                    <a:pt x="525" y="54"/>
                  </a:lnTo>
                  <a:lnTo>
                    <a:pt x="525" y="51"/>
                  </a:lnTo>
                  <a:lnTo>
                    <a:pt x="527" y="51"/>
                  </a:lnTo>
                  <a:lnTo>
                    <a:pt x="530" y="51"/>
                  </a:lnTo>
                  <a:lnTo>
                    <a:pt x="530" y="54"/>
                  </a:lnTo>
                  <a:lnTo>
                    <a:pt x="532" y="54"/>
                  </a:lnTo>
                  <a:lnTo>
                    <a:pt x="532" y="56"/>
                  </a:lnTo>
                  <a:lnTo>
                    <a:pt x="535" y="56"/>
                  </a:lnTo>
                  <a:lnTo>
                    <a:pt x="538" y="56"/>
                  </a:lnTo>
                  <a:lnTo>
                    <a:pt x="540" y="56"/>
                  </a:lnTo>
                  <a:lnTo>
                    <a:pt x="543" y="56"/>
                  </a:lnTo>
                  <a:lnTo>
                    <a:pt x="545" y="56"/>
                  </a:lnTo>
                  <a:lnTo>
                    <a:pt x="545" y="54"/>
                  </a:lnTo>
                  <a:lnTo>
                    <a:pt x="548" y="54"/>
                  </a:lnTo>
                  <a:lnTo>
                    <a:pt x="550" y="54"/>
                  </a:lnTo>
                  <a:lnTo>
                    <a:pt x="550" y="51"/>
                  </a:lnTo>
                  <a:lnTo>
                    <a:pt x="568" y="69"/>
                  </a:lnTo>
                  <a:lnTo>
                    <a:pt x="570" y="69"/>
                  </a:lnTo>
                  <a:lnTo>
                    <a:pt x="573" y="71"/>
                  </a:lnTo>
                  <a:lnTo>
                    <a:pt x="576" y="74"/>
                  </a:lnTo>
                  <a:lnTo>
                    <a:pt x="578" y="76"/>
                  </a:lnTo>
                  <a:lnTo>
                    <a:pt x="578" y="84"/>
                  </a:lnTo>
                  <a:lnTo>
                    <a:pt x="578" y="89"/>
                  </a:lnTo>
                  <a:lnTo>
                    <a:pt x="581" y="89"/>
                  </a:lnTo>
                  <a:lnTo>
                    <a:pt x="583" y="89"/>
                  </a:lnTo>
                  <a:lnTo>
                    <a:pt x="583" y="92"/>
                  </a:lnTo>
                  <a:lnTo>
                    <a:pt x="583" y="89"/>
                  </a:lnTo>
                  <a:lnTo>
                    <a:pt x="586" y="89"/>
                  </a:lnTo>
                  <a:lnTo>
                    <a:pt x="588" y="92"/>
                  </a:lnTo>
                  <a:lnTo>
                    <a:pt x="591" y="92"/>
                  </a:lnTo>
                  <a:lnTo>
                    <a:pt x="591" y="89"/>
                  </a:lnTo>
                  <a:lnTo>
                    <a:pt x="593" y="89"/>
                  </a:lnTo>
                  <a:lnTo>
                    <a:pt x="596" y="89"/>
                  </a:lnTo>
                  <a:lnTo>
                    <a:pt x="598" y="89"/>
                  </a:lnTo>
                  <a:lnTo>
                    <a:pt x="601" y="86"/>
                  </a:lnTo>
                  <a:lnTo>
                    <a:pt x="601" y="84"/>
                  </a:lnTo>
                  <a:lnTo>
                    <a:pt x="603" y="84"/>
                  </a:lnTo>
                  <a:lnTo>
                    <a:pt x="603" y="86"/>
                  </a:lnTo>
                  <a:lnTo>
                    <a:pt x="606" y="86"/>
                  </a:lnTo>
                  <a:lnTo>
                    <a:pt x="609" y="86"/>
                  </a:lnTo>
                  <a:lnTo>
                    <a:pt x="609" y="84"/>
                  </a:lnTo>
                  <a:lnTo>
                    <a:pt x="611" y="84"/>
                  </a:lnTo>
                  <a:lnTo>
                    <a:pt x="611" y="86"/>
                  </a:lnTo>
                  <a:lnTo>
                    <a:pt x="611" y="89"/>
                  </a:lnTo>
                  <a:lnTo>
                    <a:pt x="614" y="89"/>
                  </a:lnTo>
                  <a:lnTo>
                    <a:pt x="614" y="86"/>
                  </a:lnTo>
                  <a:lnTo>
                    <a:pt x="616" y="86"/>
                  </a:lnTo>
                  <a:lnTo>
                    <a:pt x="619" y="86"/>
                  </a:lnTo>
                  <a:lnTo>
                    <a:pt x="619" y="89"/>
                  </a:lnTo>
                  <a:lnTo>
                    <a:pt x="621" y="89"/>
                  </a:lnTo>
                  <a:lnTo>
                    <a:pt x="624" y="89"/>
                  </a:lnTo>
                  <a:lnTo>
                    <a:pt x="624" y="92"/>
                  </a:lnTo>
                  <a:lnTo>
                    <a:pt x="624" y="94"/>
                  </a:lnTo>
                  <a:lnTo>
                    <a:pt x="626" y="94"/>
                  </a:lnTo>
                  <a:lnTo>
                    <a:pt x="629" y="94"/>
                  </a:lnTo>
                  <a:lnTo>
                    <a:pt x="629" y="92"/>
                  </a:lnTo>
                  <a:lnTo>
                    <a:pt x="631" y="92"/>
                  </a:lnTo>
                  <a:lnTo>
                    <a:pt x="634" y="92"/>
                  </a:lnTo>
                  <a:lnTo>
                    <a:pt x="634" y="94"/>
                  </a:lnTo>
                  <a:lnTo>
                    <a:pt x="636" y="94"/>
                  </a:lnTo>
                  <a:lnTo>
                    <a:pt x="639" y="94"/>
                  </a:lnTo>
                  <a:lnTo>
                    <a:pt x="641" y="94"/>
                  </a:lnTo>
                  <a:lnTo>
                    <a:pt x="644" y="94"/>
                  </a:lnTo>
                  <a:lnTo>
                    <a:pt x="647" y="94"/>
                  </a:lnTo>
                  <a:lnTo>
                    <a:pt x="647" y="97"/>
                  </a:lnTo>
                  <a:lnTo>
                    <a:pt x="649" y="97"/>
                  </a:lnTo>
                  <a:lnTo>
                    <a:pt x="649" y="99"/>
                  </a:lnTo>
                  <a:lnTo>
                    <a:pt x="652" y="99"/>
                  </a:lnTo>
                  <a:lnTo>
                    <a:pt x="654" y="99"/>
                  </a:lnTo>
                  <a:lnTo>
                    <a:pt x="654" y="102"/>
                  </a:lnTo>
                  <a:lnTo>
                    <a:pt x="654" y="99"/>
                  </a:lnTo>
                  <a:lnTo>
                    <a:pt x="654" y="102"/>
                  </a:lnTo>
                  <a:lnTo>
                    <a:pt x="654" y="104"/>
                  </a:lnTo>
                  <a:lnTo>
                    <a:pt x="657" y="104"/>
                  </a:lnTo>
                  <a:lnTo>
                    <a:pt x="659" y="104"/>
                  </a:lnTo>
                  <a:lnTo>
                    <a:pt x="659" y="107"/>
                  </a:lnTo>
                  <a:lnTo>
                    <a:pt x="659" y="104"/>
                  </a:lnTo>
                  <a:lnTo>
                    <a:pt x="659" y="107"/>
                  </a:lnTo>
                  <a:lnTo>
                    <a:pt x="662" y="107"/>
                  </a:lnTo>
                  <a:lnTo>
                    <a:pt x="662" y="104"/>
                  </a:lnTo>
                  <a:lnTo>
                    <a:pt x="664" y="104"/>
                  </a:lnTo>
                  <a:lnTo>
                    <a:pt x="664" y="107"/>
                  </a:lnTo>
                  <a:lnTo>
                    <a:pt x="662" y="107"/>
                  </a:lnTo>
                  <a:lnTo>
                    <a:pt x="664" y="107"/>
                  </a:lnTo>
                  <a:lnTo>
                    <a:pt x="664" y="109"/>
                  </a:lnTo>
                  <a:lnTo>
                    <a:pt x="667" y="109"/>
                  </a:lnTo>
                  <a:lnTo>
                    <a:pt x="667" y="112"/>
                  </a:lnTo>
                  <a:lnTo>
                    <a:pt x="667" y="114"/>
                  </a:lnTo>
                  <a:lnTo>
                    <a:pt x="664" y="114"/>
                  </a:lnTo>
                  <a:lnTo>
                    <a:pt x="664" y="117"/>
                  </a:lnTo>
                  <a:lnTo>
                    <a:pt x="664" y="119"/>
                  </a:lnTo>
                  <a:lnTo>
                    <a:pt x="662" y="119"/>
                  </a:lnTo>
                  <a:lnTo>
                    <a:pt x="662" y="122"/>
                  </a:lnTo>
                  <a:lnTo>
                    <a:pt x="664" y="122"/>
                  </a:lnTo>
                  <a:lnTo>
                    <a:pt x="662" y="122"/>
                  </a:lnTo>
                  <a:lnTo>
                    <a:pt x="662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7" y="127"/>
                  </a:lnTo>
                  <a:lnTo>
                    <a:pt x="657" y="130"/>
                  </a:lnTo>
                  <a:lnTo>
                    <a:pt x="654" y="132"/>
                  </a:lnTo>
                  <a:lnTo>
                    <a:pt x="652" y="132"/>
                  </a:lnTo>
                  <a:lnTo>
                    <a:pt x="654" y="132"/>
                  </a:lnTo>
                  <a:lnTo>
                    <a:pt x="652" y="132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5"/>
                  </a:lnTo>
                  <a:lnTo>
                    <a:pt x="649" y="135"/>
                  </a:lnTo>
                  <a:lnTo>
                    <a:pt x="649" y="137"/>
                  </a:lnTo>
                  <a:lnTo>
                    <a:pt x="649" y="140"/>
                  </a:lnTo>
                  <a:lnTo>
                    <a:pt x="647" y="140"/>
                  </a:lnTo>
                  <a:lnTo>
                    <a:pt x="644" y="140"/>
                  </a:lnTo>
                  <a:lnTo>
                    <a:pt x="641" y="140"/>
                  </a:lnTo>
                  <a:lnTo>
                    <a:pt x="641" y="142"/>
                  </a:lnTo>
                  <a:lnTo>
                    <a:pt x="641" y="145"/>
                  </a:lnTo>
                  <a:lnTo>
                    <a:pt x="639" y="145"/>
                  </a:lnTo>
                  <a:lnTo>
                    <a:pt x="639" y="147"/>
                  </a:lnTo>
                  <a:lnTo>
                    <a:pt x="641" y="147"/>
                  </a:lnTo>
                  <a:lnTo>
                    <a:pt x="639" y="147"/>
                  </a:lnTo>
                  <a:lnTo>
                    <a:pt x="639" y="150"/>
                  </a:lnTo>
                  <a:lnTo>
                    <a:pt x="639" y="152"/>
                  </a:lnTo>
                  <a:lnTo>
                    <a:pt x="641" y="152"/>
                  </a:lnTo>
                  <a:lnTo>
                    <a:pt x="644" y="152"/>
                  </a:lnTo>
                  <a:lnTo>
                    <a:pt x="644" y="155"/>
                  </a:lnTo>
                  <a:lnTo>
                    <a:pt x="644" y="158"/>
                  </a:lnTo>
                  <a:lnTo>
                    <a:pt x="641" y="158"/>
                  </a:lnTo>
                  <a:lnTo>
                    <a:pt x="641" y="160"/>
                  </a:lnTo>
                  <a:lnTo>
                    <a:pt x="641" y="158"/>
                  </a:lnTo>
                  <a:lnTo>
                    <a:pt x="641" y="160"/>
                  </a:lnTo>
                  <a:lnTo>
                    <a:pt x="639" y="160"/>
                  </a:lnTo>
                  <a:lnTo>
                    <a:pt x="639" y="158"/>
                  </a:lnTo>
                  <a:lnTo>
                    <a:pt x="636" y="158"/>
                  </a:lnTo>
                  <a:lnTo>
                    <a:pt x="634" y="158"/>
                  </a:lnTo>
                  <a:lnTo>
                    <a:pt x="634" y="160"/>
                  </a:lnTo>
                  <a:lnTo>
                    <a:pt x="634" y="158"/>
                  </a:lnTo>
                  <a:lnTo>
                    <a:pt x="631" y="158"/>
                  </a:lnTo>
                  <a:lnTo>
                    <a:pt x="629" y="158"/>
                  </a:lnTo>
                  <a:lnTo>
                    <a:pt x="629" y="160"/>
                  </a:lnTo>
                  <a:lnTo>
                    <a:pt x="629" y="163"/>
                  </a:lnTo>
                  <a:lnTo>
                    <a:pt x="626" y="163"/>
                  </a:lnTo>
                  <a:lnTo>
                    <a:pt x="626" y="165"/>
                  </a:lnTo>
                  <a:lnTo>
                    <a:pt x="626" y="168"/>
                  </a:lnTo>
                  <a:lnTo>
                    <a:pt x="624" y="168"/>
                  </a:lnTo>
                  <a:lnTo>
                    <a:pt x="624" y="170"/>
                  </a:lnTo>
                  <a:lnTo>
                    <a:pt x="626" y="170"/>
                  </a:lnTo>
                  <a:lnTo>
                    <a:pt x="626" y="173"/>
                  </a:lnTo>
                  <a:lnTo>
                    <a:pt x="624" y="173"/>
                  </a:lnTo>
                  <a:lnTo>
                    <a:pt x="626" y="173"/>
                  </a:lnTo>
                  <a:lnTo>
                    <a:pt x="624" y="173"/>
                  </a:lnTo>
                  <a:lnTo>
                    <a:pt x="624" y="175"/>
                  </a:lnTo>
                  <a:lnTo>
                    <a:pt x="626" y="175"/>
                  </a:lnTo>
                  <a:lnTo>
                    <a:pt x="626" y="178"/>
                  </a:lnTo>
                  <a:lnTo>
                    <a:pt x="624" y="180"/>
                  </a:lnTo>
                  <a:lnTo>
                    <a:pt x="626" y="180"/>
                  </a:lnTo>
                  <a:lnTo>
                    <a:pt x="626" y="183"/>
                  </a:lnTo>
                  <a:lnTo>
                    <a:pt x="624" y="183"/>
                  </a:lnTo>
                  <a:lnTo>
                    <a:pt x="624" y="185"/>
                  </a:lnTo>
                  <a:lnTo>
                    <a:pt x="621" y="185"/>
                  </a:lnTo>
                  <a:lnTo>
                    <a:pt x="624" y="185"/>
                  </a:lnTo>
                  <a:lnTo>
                    <a:pt x="621" y="185"/>
                  </a:lnTo>
                  <a:lnTo>
                    <a:pt x="624" y="185"/>
                  </a:lnTo>
                  <a:lnTo>
                    <a:pt x="624" y="188"/>
                  </a:lnTo>
                  <a:lnTo>
                    <a:pt x="621" y="188"/>
                  </a:lnTo>
                  <a:lnTo>
                    <a:pt x="621" y="190"/>
                  </a:lnTo>
                  <a:lnTo>
                    <a:pt x="624" y="190"/>
                  </a:lnTo>
                  <a:lnTo>
                    <a:pt x="626" y="190"/>
                  </a:lnTo>
                  <a:lnTo>
                    <a:pt x="629" y="190"/>
                  </a:lnTo>
                  <a:lnTo>
                    <a:pt x="629" y="193"/>
                  </a:lnTo>
                  <a:lnTo>
                    <a:pt x="626" y="193"/>
                  </a:lnTo>
                  <a:lnTo>
                    <a:pt x="629" y="193"/>
                  </a:lnTo>
                  <a:lnTo>
                    <a:pt x="629" y="196"/>
                  </a:lnTo>
                  <a:lnTo>
                    <a:pt x="631" y="198"/>
                  </a:lnTo>
                  <a:lnTo>
                    <a:pt x="631" y="201"/>
                  </a:lnTo>
                  <a:lnTo>
                    <a:pt x="631" y="198"/>
                  </a:lnTo>
                  <a:lnTo>
                    <a:pt x="634" y="198"/>
                  </a:lnTo>
                  <a:lnTo>
                    <a:pt x="634" y="201"/>
                  </a:lnTo>
                  <a:lnTo>
                    <a:pt x="634" y="203"/>
                  </a:lnTo>
                  <a:lnTo>
                    <a:pt x="636" y="203"/>
                  </a:lnTo>
                  <a:lnTo>
                    <a:pt x="636" y="201"/>
                  </a:lnTo>
                  <a:lnTo>
                    <a:pt x="636" y="203"/>
                  </a:lnTo>
                  <a:lnTo>
                    <a:pt x="639" y="203"/>
                  </a:lnTo>
                  <a:lnTo>
                    <a:pt x="636" y="201"/>
                  </a:lnTo>
                  <a:lnTo>
                    <a:pt x="639" y="201"/>
                  </a:lnTo>
                  <a:lnTo>
                    <a:pt x="639" y="203"/>
                  </a:lnTo>
                  <a:lnTo>
                    <a:pt x="639" y="206"/>
                  </a:lnTo>
                  <a:lnTo>
                    <a:pt x="641" y="206"/>
                  </a:lnTo>
                  <a:lnTo>
                    <a:pt x="641" y="208"/>
                  </a:lnTo>
                  <a:lnTo>
                    <a:pt x="644" y="208"/>
                  </a:lnTo>
                  <a:lnTo>
                    <a:pt x="647" y="208"/>
                  </a:lnTo>
                  <a:lnTo>
                    <a:pt x="647" y="211"/>
                  </a:lnTo>
                  <a:lnTo>
                    <a:pt x="647" y="213"/>
                  </a:lnTo>
                  <a:lnTo>
                    <a:pt x="647" y="216"/>
                  </a:lnTo>
                  <a:lnTo>
                    <a:pt x="647" y="213"/>
                  </a:lnTo>
                  <a:lnTo>
                    <a:pt x="647" y="216"/>
                  </a:lnTo>
                  <a:lnTo>
                    <a:pt x="649" y="216"/>
                  </a:lnTo>
                  <a:lnTo>
                    <a:pt x="647" y="218"/>
                  </a:lnTo>
                  <a:lnTo>
                    <a:pt x="644" y="221"/>
                  </a:lnTo>
                  <a:lnTo>
                    <a:pt x="641" y="221"/>
                  </a:lnTo>
                  <a:lnTo>
                    <a:pt x="644" y="221"/>
                  </a:lnTo>
                  <a:lnTo>
                    <a:pt x="644" y="223"/>
                  </a:lnTo>
                  <a:lnTo>
                    <a:pt x="647" y="223"/>
                  </a:lnTo>
                  <a:lnTo>
                    <a:pt x="644" y="223"/>
                  </a:lnTo>
                  <a:lnTo>
                    <a:pt x="641" y="223"/>
                  </a:lnTo>
                  <a:lnTo>
                    <a:pt x="641" y="221"/>
                  </a:lnTo>
                  <a:lnTo>
                    <a:pt x="639" y="221"/>
                  </a:lnTo>
                  <a:lnTo>
                    <a:pt x="636" y="221"/>
                  </a:lnTo>
                  <a:lnTo>
                    <a:pt x="634" y="221"/>
                  </a:lnTo>
                  <a:lnTo>
                    <a:pt x="631" y="221"/>
                  </a:lnTo>
                  <a:lnTo>
                    <a:pt x="629" y="218"/>
                  </a:lnTo>
                  <a:lnTo>
                    <a:pt x="626" y="218"/>
                  </a:lnTo>
                  <a:lnTo>
                    <a:pt x="624" y="218"/>
                  </a:lnTo>
                  <a:lnTo>
                    <a:pt x="624" y="221"/>
                  </a:lnTo>
                  <a:lnTo>
                    <a:pt x="621" y="221"/>
                  </a:lnTo>
                  <a:lnTo>
                    <a:pt x="621" y="223"/>
                  </a:lnTo>
                  <a:lnTo>
                    <a:pt x="619" y="223"/>
                  </a:lnTo>
                  <a:lnTo>
                    <a:pt x="619" y="226"/>
                  </a:lnTo>
                  <a:lnTo>
                    <a:pt x="616" y="226"/>
                  </a:lnTo>
                  <a:lnTo>
                    <a:pt x="616" y="223"/>
                  </a:lnTo>
                  <a:lnTo>
                    <a:pt x="614" y="226"/>
                  </a:lnTo>
                  <a:lnTo>
                    <a:pt x="614" y="223"/>
                  </a:lnTo>
                  <a:lnTo>
                    <a:pt x="614" y="226"/>
                  </a:lnTo>
                  <a:lnTo>
                    <a:pt x="614" y="223"/>
                  </a:lnTo>
                  <a:lnTo>
                    <a:pt x="611" y="223"/>
                  </a:lnTo>
                  <a:lnTo>
                    <a:pt x="611" y="221"/>
                  </a:lnTo>
                  <a:lnTo>
                    <a:pt x="609" y="223"/>
                  </a:lnTo>
                  <a:lnTo>
                    <a:pt x="609" y="221"/>
                  </a:lnTo>
                  <a:lnTo>
                    <a:pt x="609" y="223"/>
                  </a:lnTo>
                  <a:lnTo>
                    <a:pt x="606" y="223"/>
                  </a:lnTo>
                  <a:lnTo>
                    <a:pt x="603" y="223"/>
                  </a:lnTo>
                  <a:lnTo>
                    <a:pt x="606" y="223"/>
                  </a:lnTo>
                  <a:lnTo>
                    <a:pt x="614" y="231"/>
                  </a:lnTo>
                  <a:lnTo>
                    <a:pt x="614" y="234"/>
                  </a:lnTo>
                  <a:lnTo>
                    <a:pt x="611" y="234"/>
                  </a:lnTo>
                  <a:lnTo>
                    <a:pt x="609" y="234"/>
                  </a:lnTo>
                  <a:lnTo>
                    <a:pt x="606" y="234"/>
                  </a:lnTo>
                  <a:lnTo>
                    <a:pt x="606" y="231"/>
                  </a:lnTo>
                  <a:lnTo>
                    <a:pt x="603" y="231"/>
                  </a:lnTo>
                  <a:lnTo>
                    <a:pt x="603" y="234"/>
                  </a:lnTo>
                  <a:lnTo>
                    <a:pt x="603" y="231"/>
                  </a:lnTo>
                  <a:lnTo>
                    <a:pt x="601" y="231"/>
                  </a:lnTo>
                  <a:lnTo>
                    <a:pt x="601" y="234"/>
                  </a:lnTo>
                  <a:lnTo>
                    <a:pt x="598" y="234"/>
                  </a:lnTo>
                  <a:lnTo>
                    <a:pt x="601" y="234"/>
                  </a:lnTo>
                  <a:lnTo>
                    <a:pt x="598" y="234"/>
                  </a:lnTo>
                  <a:lnTo>
                    <a:pt x="596" y="234"/>
                  </a:lnTo>
                  <a:lnTo>
                    <a:pt x="596" y="236"/>
                  </a:lnTo>
                  <a:lnTo>
                    <a:pt x="593" y="236"/>
                  </a:lnTo>
                  <a:lnTo>
                    <a:pt x="593" y="239"/>
                  </a:lnTo>
                  <a:lnTo>
                    <a:pt x="593" y="241"/>
                  </a:lnTo>
                  <a:lnTo>
                    <a:pt x="591" y="241"/>
                  </a:lnTo>
                  <a:lnTo>
                    <a:pt x="591" y="244"/>
                  </a:lnTo>
                  <a:lnTo>
                    <a:pt x="591" y="246"/>
                  </a:lnTo>
                  <a:lnTo>
                    <a:pt x="588" y="249"/>
                  </a:lnTo>
                  <a:lnTo>
                    <a:pt x="591" y="249"/>
                  </a:lnTo>
                  <a:lnTo>
                    <a:pt x="588" y="249"/>
                  </a:lnTo>
                  <a:lnTo>
                    <a:pt x="588" y="251"/>
                  </a:lnTo>
                  <a:lnTo>
                    <a:pt x="598" y="251"/>
                  </a:lnTo>
                  <a:lnTo>
                    <a:pt x="598" y="254"/>
                  </a:lnTo>
                  <a:lnTo>
                    <a:pt x="598" y="256"/>
                  </a:lnTo>
                  <a:lnTo>
                    <a:pt x="596" y="262"/>
                  </a:lnTo>
                  <a:lnTo>
                    <a:pt x="596" y="264"/>
                  </a:lnTo>
                  <a:lnTo>
                    <a:pt x="598" y="264"/>
                  </a:lnTo>
                  <a:lnTo>
                    <a:pt x="596" y="264"/>
                  </a:lnTo>
                  <a:lnTo>
                    <a:pt x="598" y="264"/>
                  </a:lnTo>
                  <a:lnTo>
                    <a:pt x="601" y="264"/>
                  </a:lnTo>
                  <a:lnTo>
                    <a:pt x="601" y="267"/>
                  </a:lnTo>
                  <a:lnTo>
                    <a:pt x="603" y="267"/>
                  </a:lnTo>
                  <a:lnTo>
                    <a:pt x="603" y="269"/>
                  </a:lnTo>
                  <a:lnTo>
                    <a:pt x="603" y="272"/>
                  </a:lnTo>
                  <a:lnTo>
                    <a:pt x="603" y="274"/>
                  </a:lnTo>
                  <a:lnTo>
                    <a:pt x="601" y="274"/>
                  </a:lnTo>
                  <a:lnTo>
                    <a:pt x="598" y="274"/>
                  </a:lnTo>
                  <a:lnTo>
                    <a:pt x="593" y="274"/>
                  </a:lnTo>
                  <a:lnTo>
                    <a:pt x="591" y="274"/>
                  </a:lnTo>
                  <a:lnTo>
                    <a:pt x="591" y="272"/>
                  </a:lnTo>
                  <a:lnTo>
                    <a:pt x="586" y="272"/>
                  </a:lnTo>
                  <a:lnTo>
                    <a:pt x="586" y="274"/>
                  </a:lnTo>
                  <a:lnTo>
                    <a:pt x="583" y="274"/>
                  </a:lnTo>
                  <a:lnTo>
                    <a:pt x="586" y="274"/>
                  </a:lnTo>
                  <a:lnTo>
                    <a:pt x="583" y="274"/>
                  </a:lnTo>
                  <a:lnTo>
                    <a:pt x="586" y="274"/>
                  </a:lnTo>
                  <a:lnTo>
                    <a:pt x="586" y="277"/>
                  </a:lnTo>
                  <a:lnTo>
                    <a:pt x="588" y="277"/>
                  </a:lnTo>
                  <a:lnTo>
                    <a:pt x="591" y="277"/>
                  </a:lnTo>
                  <a:lnTo>
                    <a:pt x="591" y="279"/>
                  </a:lnTo>
                  <a:lnTo>
                    <a:pt x="593" y="279"/>
                  </a:lnTo>
                  <a:lnTo>
                    <a:pt x="591" y="279"/>
                  </a:lnTo>
                  <a:lnTo>
                    <a:pt x="593" y="279"/>
                  </a:lnTo>
                  <a:lnTo>
                    <a:pt x="593" y="282"/>
                  </a:lnTo>
                  <a:lnTo>
                    <a:pt x="596" y="282"/>
                  </a:lnTo>
                  <a:lnTo>
                    <a:pt x="598" y="282"/>
                  </a:lnTo>
                  <a:lnTo>
                    <a:pt x="598" y="284"/>
                  </a:lnTo>
                  <a:lnTo>
                    <a:pt x="596" y="284"/>
                  </a:lnTo>
                  <a:lnTo>
                    <a:pt x="596" y="287"/>
                  </a:lnTo>
                  <a:lnTo>
                    <a:pt x="596" y="289"/>
                  </a:lnTo>
                  <a:lnTo>
                    <a:pt x="598" y="289"/>
                  </a:lnTo>
                  <a:lnTo>
                    <a:pt x="601" y="289"/>
                  </a:lnTo>
                  <a:lnTo>
                    <a:pt x="601" y="292"/>
                  </a:lnTo>
                  <a:lnTo>
                    <a:pt x="603" y="292"/>
                  </a:lnTo>
                  <a:lnTo>
                    <a:pt x="601" y="292"/>
                  </a:lnTo>
                  <a:lnTo>
                    <a:pt x="601" y="294"/>
                  </a:lnTo>
                  <a:lnTo>
                    <a:pt x="603" y="294"/>
                  </a:lnTo>
                  <a:lnTo>
                    <a:pt x="603" y="297"/>
                  </a:lnTo>
                  <a:lnTo>
                    <a:pt x="603" y="300"/>
                  </a:lnTo>
                  <a:lnTo>
                    <a:pt x="603" y="302"/>
                  </a:lnTo>
                  <a:lnTo>
                    <a:pt x="603" y="305"/>
                  </a:lnTo>
                  <a:lnTo>
                    <a:pt x="603" y="307"/>
                  </a:lnTo>
                  <a:lnTo>
                    <a:pt x="601" y="307"/>
                  </a:lnTo>
                  <a:lnTo>
                    <a:pt x="601" y="310"/>
                  </a:lnTo>
                  <a:lnTo>
                    <a:pt x="601" y="312"/>
                  </a:lnTo>
                  <a:lnTo>
                    <a:pt x="603" y="312"/>
                  </a:lnTo>
                  <a:lnTo>
                    <a:pt x="601" y="312"/>
                  </a:lnTo>
                  <a:lnTo>
                    <a:pt x="601" y="315"/>
                  </a:lnTo>
                  <a:lnTo>
                    <a:pt x="598" y="315"/>
                  </a:lnTo>
                  <a:lnTo>
                    <a:pt x="596" y="312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0"/>
                  </a:lnTo>
                  <a:lnTo>
                    <a:pt x="593" y="320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5"/>
                  </a:lnTo>
                  <a:lnTo>
                    <a:pt x="591" y="322"/>
                  </a:lnTo>
                  <a:lnTo>
                    <a:pt x="588" y="325"/>
                  </a:lnTo>
                  <a:lnTo>
                    <a:pt x="588" y="327"/>
                  </a:lnTo>
                  <a:lnTo>
                    <a:pt x="588" y="330"/>
                  </a:lnTo>
                  <a:lnTo>
                    <a:pt x="588" y="333"/>
                  </a:lnTo>
                  <a:lnTo>
                    <a:pt x="588" y="335"/>
                  </a:lnTo>
                  <a:lnTo>
                    <a:pt x="588" y="338"/>
                  </a:lnTo>
                  <a:lnTo>
                    <a:pt x="586" y="338"/>
                  </a:lnTo>
                  <a:lnTo>
                    <a:pt x="586" y="340"/>
                  </a:lnTo>
                  <a:lnTo>
                    <a:pt x="583" y="340"/>
                  </a:lnTo>
                  <a:lnTo>
                    <a:pt x="581" y="340"/>
                  </a:lnTo>
                  <a:lnTo>
                    <a:pt x="581" y="343"/>
                  </a:lnTo>
                  <a:lnTo>
                    <a:pt x="581" y="345"/>
                  </a:lnTo>
                  <a:lnTo>
                    <a:pt x="581" y="348"/>
                  </a:lnTo>
                  <a:lnTo>
                    <a:pt x="578" y="348"/>
                  </a:lnTo>
                  <a:lnTo>
                    <a:pt x="578" y="350"/>
                  </a:lnTo>
                  <a:lnTo>
                    <a:pt x="578" y="353"/>
                  </a:lnTo>
                  <a:lnTo>
                    <a:pt x="576" y="353"/>
                  </a:lnTo>
                  <a:lnTo>
                    <a:pt x="576" y="355"/>
                  </a:lnTo>
                  <a:lnTo>
                    <a:pt x="560" y="355"/>
                  </a:lnTo>
                  <a:lnTo>
                    <a:pt x="553" y="355"/>
                  </a:lnTo>
                  <a:lnTo>
                    <a:pt x="553" y="358"/>
                  </a:lnTo>
                  <a:lnTo>
                    <a:pt x="553" y="360"/>
                  </a:lnTo>
                  <a:lnTo>
                    <a:pt x="550" y="360"/>
                  </a:lnTo>
                  <a:lnTo>
                    <a:pt x="550" y="363"/>
                  </a:lnTo>
                  <a:lnTo>
                    <a:pt x="548" y="363"/>
                  </a:lnTo>
                  <a:lnTo>
                    <a:pt x="548" y="366"/>
                  </a:lnTo>
                  <a:lnTo>
                    <a:pt x="548" y="368"/>
                  </a:lnTo>
                  <a:lnTo>
                    <a:pt x="550" y="368"/>
                  </a:lnTo>
                  <a:lnTo>
                    <a:pt x="550" y="371"/>
                  </a:lnTo>
                  <a:lnTo>
                    <a:pt x="550" y="373"/>
                  </a:lnTo>
                  <a:lnTo>
                    <a:pt x="550" y="376"/>
                  </a:lnTo>
                  <a:lnTo>
                    <a:pt x="550" y="378"/>
                  </a:lnTo>
                  <a:lnTo>
                    <a:pt x="548" y="378"/>
                  </a:lnTo>
                  <a:lnTo>
                    <a:pt x="550" y="378"/>
                  </a:lnTo>
                  <a:lnTo>
                    <a:pt x="548" y="381"/>
                  </a:lnTo>
                  <a:lnTo>
                    <a:pt x="550" y="381"/>
                  </a:lnTo>
                  <a:lnTo>
                    <a:pt x="550" y="383"/>
                  </a:lnTo>
                  <a:lnTo>
                    <a:pt x="548" y="383"/>
                  </a:lnTo>
                  <a:lnTo>
                    <a:pt x="548" y="386"/>
                  </a:lnTo>
                  <a:lnTo>
                    <a:pt x="548" y="388"/>
                  </a:lnTo>
                  <a:lnTo>
                    <a:pt x="548" y="391"/>
                  </a:lnTo>
                  <a:lnTo>
                    <a:pt x="545" y="391"/>
                  </a:lnTo>
                  <a:lnTo>
                    <a:pt x="543" y="391"/>
                  </a:lnTo>
                  <a:lnTo>
                    <a:pt x="543" y="393"/>
                  </a:lnTo>
                  <a:lnTo>
                    <a:pt x="543" y="396"/>
                  </a:lnTo>
                  <a:lnTo>
                    <a:pt x="543" y="398"/>
                  </a:lnTo>
                  <a:lnTo>
                    <a:pt x="540" y="398"/>
                  </a:lnTo>
                  <a:lnTo>
                    <a:pt x="538" y="398"/>
                  </a:lnTo>
                  <a:lnTo>
                    <a:pt x="535" y="398"/>
                  </a:lnTo>
                  <a:lnTo>
                    <a:pt x="532" y="398"/>
                  </a:lnTo>
                  <a:lnTo>
                    <a:pt x="532" y="401"/>
                  </a:lnTo>
                  <a:lnTo>
                    <a:pt x="530" y="401"/>
                  </a:lnTo>
                  <a:lnTo>
                    <a:pt x="530" y="404"/>
                  </a:lnTo>
                  <a:lnTo>
                    <a:pt x="532" y="404"/>
                  </a:lnTo>
                  <a:lnTo>
                    <a:pt x="535" y="404"/>
                  </a:lnTo>
                  <a:lnTo>
                    <a:pt x="535" y="406"/>
                  </a:lnTo>
                  <a:lnTo>
                    <a:pt x="532" y="406"/>
                  </a:lnTo>
                  <a:lnTo>
                    <a:pt x="532" y="409"/>
                  </a:lnTo>
                  <a:lnTo>
                    <a:pt x="530" y="409"/>
                  </a:lnTo>
                  <a:lnTo>
                    <a:pt x="530" y="411"/>
                  </a:lnTo>
                  <a:lnTo>
                    <a:pt x="527" y="411"/>
                  </a:lnTo>
                  <a:lnTo>
                    <a:pt x="527" y="414"/>
                  </a:lnTo>
                  <a:lnTo>
                    <a:pt x="527" y="416"/>
                  </a:lnTo>
                  <a:lnTo>
                    <a:pt x="527" y="419"/>
                  </a:lnTo>
                  <a:lnTo>
                    <a:pt x="525" y="419"/>
                  </a:lnTo>
                  <a:lnTo>
                    <a:pt x="525" y="421"/>
                  </a:lnTo>
                  <a:lnTo>
                    <a:pt x="525" y="424"/>
                  </a:lnTo>
                  <a:lnTo>
                    <a:pt x="525" y="426"/>
                  </a:lnTo>
                  <a:lnTo>
                    <a:pt x="525" y="429"/>
                  </a:lnTo>
                  <a:lnTo>
                    <a:pt x="525" y="426"/>
                  </a:lnTo>
                  <a:lnTo>
                    <a:pt x="522" y="426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5" y="431"/>
                  </a:lnTo>
                  <a:lnTo>
                    <a:pt x="525" y="434"/>
                  </a:lnTo>
                  <a:lnTo>
                    <a:pt x="522" y="434"/>
                  </a:lnTo>
                  <a:lnTo>
                    <a:pt x="522" y="437"/>
                  </a:lnTo>
                  <a:lnTo>
                    <a:pt x="520" y="437"/>
                  </a:lnTo>
                  <a:lnTo>
                    <a:pt x="520" y="439"/>
                  </a:lnTo>
                  <a:lnTo>
                    <a:pt x="517" y="439"/>
                  </a:lnTo>
                  <a:lnTo>
                    <a:pt x="517" y="442"/>
                  </a:lnTo>
                  <a:lnTo>
                    <a:pt x="517" y="439"/>
                  </a:lnTo>
                  <a:lnTo>
                    <a:pt x="517" y="442"/>
                  </a:lnTo>
                  <a:lnTo>
                    <a:pt x="520" y="442"/>
                  </a:lnTo>
                  <a:lnTo>
                    <a:pt x="522" y="442"/>
                  </a:lnTo>
                  <a:lnTo>
                    <a:pt x="522" y="444"/>
                  </a:lnTo>
                  <a:lnTo>
                    <a:pt x="525" y="444"/>
                  </a:lnTo>
                  <a:lnTo>
                    <a:pt x="522" y="444"/>
                  </a:lnTo>
                  <a:lnTo>
                    <a:pt x="522" y="447"/>
                  </a:lnTo>
                  <a:lnTo>
                    <a:pt x="520" y="447"/>
                  </a:lnTo>
                  <a:lnTo>
                    <a:pt x="517" y="447"/>
                  </a:lnTo>
                  <a:lnTo>
                    <a:pt x="517" y="449"/>
                  </a:lnTo>
                  <a:lnTo>
                    <a:pt x="515" y="449"/>
                  </a:lnTo>
                  <a:lnTo>
                    <a:pt x="512" y="449"/>
                  </a:lnTo>
                  <a:lnTo>
                    <a:pt x="510" y="452"/>
                  </a:lnTo>
                  <a:lnTo>
                    <a:pt x="507" y="452"/>
                  </a:lnTo>
                  <a:lnTo>
                    <a:pt x="505" y="454"/>
                  </a:lnTo>
                  <a:lnTo>
                    <a:pt x="502" y="454"/>
                  </a:lnTo>
                  <a:lnTo>
                    <a:pt x="499" y="454"/>
                  </a:lnTo>
                  <a:lnTo>
                    <a:pt x="497" y="457"/>
                  </a:lnTo>
                  <a:lnTo>
                    <a:pt x="494" y="457"/>
                  </a:lnTo>
                  <a:lnTo>
                    <a:pt x="494" y="459"/>
                  </a:lnTo>
                  <a:lnTo>
                    <a:pt x="492" y="459"/>
                  </a:lnTo>
                  <a:lnTo>
                    <a:pt x="489" y="459"/>
                  </a:lnTo>
                  <a:lnTo>
                    <a:pt x="487" y="459"/>
                  </a:lnTo>
                  <a:lnTo>
                    <a:pt x="487" y="462"/>
                  </a:lnTo>
                  <a:lnTo>
                    <a:pt x="484" y="462"/>
                  </a:lnTo>
                  <a:lnTo>
                    <a:pt x="482" y="464"/>
                  </a:lnTo>
                  <a:lnTo>
                    <a:pt x="479" y="464"/>
                  </a:lnTo>
                  <a:lnTo>
                    <a:pt x="477" y="464"/>
                  </a:lnTo>
                  <a:lnTo>
                    <a:pt x="477" y="467"/>
                  </a:lnTo>
                  <a:lnTo>
                    <a:pt x="477" y="470"/>
                  </a:lnTo>
                  <a:lnTo>
                    <a:pt x="474" y="470"/>
                  </a:lnTo>
                  <a:lnTo>
                    <a:pt x="474" y="467"/>
                  </a:lnTo>
                  <a:lnTo>
                    <a:pt x="472" y="470"/>
                  </a:lnTo>
                  <a:lnTo>
                    <a:pt x="472" y="467"/>
                  </a:lnTo>
                  <a:lnTo>
                    <a:pt x="472" y="464"/>
                  </a:lnTo>
                  <a:lnTo>
                    <a:pt x="469" y="464"/>
                  </a:lnTo>
                  <a:lnTo>
                    <a:pt x="467" y="464"/>
                  </a:lnTo>
                  <a:lnTo>
                    <a:pt x="469" y="464"/>
                  </a:lnTo>
                  <a:lnTo>
                    <a:pt x="467" y="464"/>
                  </a:lnTo>
                  <a:lnTo>
                    <a:pt x="464" y="464"/>
                  </a:lnTo>
                  <a:lnTo>
                    <a:pt x="461" y="464"/>
                  </a:lnTo>
                  <a:lnTo>
                    <a:pt x="459" y="464"/>
                  </a:lnTo>
                  <a:lnTo>
                    <a:pt x="459" y="462"/>
                  </a:lnTo>
                  <a:lnTo>
                    <a:pt x="459" y="464"/>
                  </a:lnTo>
                  <a:lnTo>
                    <a:pt x="456" y="464"/>
                  </a:lnTo>
                  <a:lnTo>
                    <a:pt x="454" y="467"/>
                  </a:lnTo>
                  <a:lnTo>
                    <a:pt x="451" y="467"/>
                  </a:lnTo>
                  <a:lnTo>
                    <a:pt x="449" y="467"/>
                  </a:lnTo>
                  <a:lnTo>
                    <a:pt x="446" y="467"/>
                  </a:lnTo>
                  <a:lnTo>
                    <a:pt x="444" y="467"/>
                  </a:lnTo>
                  <a:lnTo>
                    <a:pt x="441" y="467"/>
                  </a:lnTo>
                  <a:lnTo>
                    <a:pt x="439" y="467"/>
                  </a:lnTo>
                  <a:lnTo>
                    <a:pt x="439" y="470"/>
                  </a:lnTo>
                  <a:lnTo>
                    <a:pt x="439" y="467"/>
                  </a:lnTo>
                  <a:lnTo>
                    <a:pt x="436" y="467"/>
                  </a:lnTo>
                  <a:lnTo>
                    <a:pt x="436" y="470"/>
                  </a:lnTo>
                  <a:lnTo>
                    <a:pt x="436" y="467"/>
                  </a:lnTo>
                  <a:lnTo>
                    <a:pt x="434" y="467"/>
                  </a:lnTo>
                  <a:lnTo>
                    <a:pt x="431" y="467"/>
                  </a:lnTo>
                  <a:lnTo>
                    <a:pt x="431" y="470"/>
                  </a:lnTo>
                  <a:lnTo>
                    <a:pt x="428" y="470"/>
                  </a:lnTo>
                  <a:lnTo>
                    <a:pt x="426" y="470"/>
                  </a:lnTo>
                  <a:lnTo>
                    <a:pt x="423" y="470"/>
                  </a:lnTo>
                  <a:lnTo>
                    <a:pt x="423" y="472"/>
                  </a:lnTo>
                  <a:lnTo>
                    <a:pt x="421" y="472"/>
                  </a:lnTo>
                  <a:lnTo>
                    <a:pt x="418" y="472"/>
                  </a:lnTo>
                  <a:lnTo>
                    <a:pt x="416" y="472"/>
                  </a:lnTo>
                  <a:lnTo>
                    <a:pt x="416" y="475"/>
                  </a:lnTo>
                  <a:lnTo>
                    <a:pt x="416" y="472"/>
                  </a:lnTo>
                  <a:lnTo>
                    <a:pt x="416" y="475"/>
                  </a:lnTo>
                  <a:lnTo>
                    <a:pt x="413" y="475"/>
                  </a:lnTo>
                  <a:lnTo>
                    <a:pt x="413" y="472"/>
                  </a:lnTo>
                  <a:lnTo>
                    <a:pt x="413" y="475"/>
                  </a:lnTo>
                  <a:lnTo>
                    <a:pt x="411" y="477"/>
                  </a:lnTo>
                  <a:lnTo>
                    <a:pt x="411" y="475"/>
                  </a:lnTo>
                  <a:lnTo>
                    <a:pt x="411" y="477"/>
                  </a:lnTo>
                  <a:lnTo>
                    <a:pt x="408" y="477"/>
                  </a:lnTo>
                  <a:lnTo>
                    <a:pt x="406" y="477"/>
                  </a:lnTo>
                  <a:lnTo>
                    <a:pt x="408" y="477"/>
                  </a:lnTo>
                  <a:lnTo>
                    <a:pt x="406" y="477"/>
                  </a:lnTo>
                  <a:lnTo>
                    <a:pt x="406" y="480"/>
                  </a:lnTo>
                  <a:lnTo>
                    <a:pt x="406" y="477"/>
                  </a:lnTo>
                  <a:lnTo>
                    <a:pt x="403" y="477"/>
                  </a:lnTo>
                  <a:lnTo>
                    <a:pt x="401" y="477"/>
                  </a:lnTo>
                  <a:lnTo>
                    <a:pt x="401" y="480"/>
                  </a:lnTo>
                  <a:lnTo>
                    <a:pt x="401" y="477"/>
                  </a:lnTo>
                  <a:lnTo>
                    <a:pt x="398" y="477"/>
                  </a:lnTo>
                  <a:lnTo>
                    <a:pt x="398" y="480"/>
                  </a:lnTo>
                  <a:lnTo>
                    <a:pt x="398" y="477"/>
                  </a:lnTo>
                  <a:lnTo>
                    <a:pt x="396" y="477"/>
                  </a:lnTo>
                  <a:lnTo>
                    <a:pt x="393" y="477"/>
                  </a:lnTo>
                  <a:lnTo>
                    <a:pt x="393" y="480"/>
                  </a:lnTo>
                  <a:lnTo>
                    <a:pt x="390" y="480"/>
                  </a:lnTo>
                  <a:lnTo>
                    <a:pt x="390" y="482"/>
                  </a:lnTo>
                  <a:lnTo>
                    <a:pt x="388" y="482"/>
                  </a:lnTo>
                  <a:lnTo>
                    <a:pt x="385" y="482"/>
                  </a:lnTo>
                  <a:lnTo>
                    <a:pt x="383" y="482"/>
                  </a:lnTo>
                  <a:lnTo>
                    <a:pt x="383" y="485"/>
                  </a:lnTo>
                  <a:lnTo>
                    <a:pt x="380" y="485"/>
                  </a:lnTo>
                  <a:lnTo>
                    <a:pt x="378" y="485"/>
                  </a:lnTo>
                  <a:lnTo>
                    <a:pt x="375" y="485"/>
                  </a:lnTo>
                  <a:lnTo>
                    <a:pt x="373" y="485"/>
                  </a:lnTo>
                  <a:lnTo>
                    <a:pt x="373" y="487"/>
                  </a:lnTo>
                  <a:lnTo>
                    <a:pt x="370" y="487"/>
                  </a:lnTo>
                  <a:lnTo>
                    <a:pt x="370" y="490"/>
                  </a:lnTo>
                  <a:lnTo>
                    <a:pt x="370" y="487"/>
                  </a:lnTo>
                  <a:lnTo>
                    <a:pt x="368" y="487"/>
                  </a:lnTo>
                  <a:lnTo>
                    <a:pt x="368" y="490"/>
                  </a:lnTo>
                  <a:lnTo>
                    <a:pt x="365" y="490"/>
                  </a:lnTo>
                  <a:lnTo>
                    <a:pt x="363" y="490"/>
                  </a:lnTo>
                  <a:lnTo>
                    <a:pt x="363" y="492"/>
                  </a:lnTo>
                  <a:lnTo>
                    <a:pt x="363" y="490"/>
                  </a:lnTo>
                  <a:lnTo>
                    <a:pt x="360" y="490"/>
                  </a:lnTo>
                  <a:lnTo>
                    <a:pt x="357" y="490"/>
                  </a:lnTo>
                  <a:lnTo>
                    <a:pt x="357" y="492"/>
                  </a:lnTo>
                  <a:lnTo>
                    <a:pt x="355" y="492"/>
                  </a:lnTo>
                  <a:lnTo>
                    <a:pt x="352" y="492"/>
                  </a:lnTo>
                  <a:lnTo>
                    <a:pt x="352" y="495"/>
                  </a:lnTo>
                  <a:lnTo>
                    <a:pt x="350" y="495"/>
                  </a:lnTo>
                  <a:lnTo>
                    <a:pt x="347" y="495"/>
                  </a:lnTo>
                  <a:lnTo>
                    <a:pt x="347" y="497"/>
                  </a:lnTo>
                  <a:lnTo>
                    <a:pt x="345" y="497"/>
                  </a:lnTo>
                  <a:lnTo>
                    <a:pt x="345" y="500"/>
                  </a:lnTo>
                  <a:lnTo>
                    <a:pt x="342" y="500"/>
                  </a:lnTo>
                  <a:lnTo>
                    <a:pt x="340" y="500"/>
                  </a:lnTo>
                  <a:lnTo>
                    <a:pt x="337" y="500"/>
                  </a:lnTo>
                  <a:lnTo>
                    <a:pt x="337" y="502"/>
                  </a:lnTo>
                  <a:lnTo>
                    <a:pt x="337" y="500"/>
                  </a:lnTo>
                  <a:lnTo>
                    <a:pt x="335" y="500"/>
                  </a:lnTo>
                  <a:lnTo>
                    <a:pt x="335" y="497"/>
                  </a:lnTo>
                  <a:lnTo>
                    <a:pt x="332" y="497"/>
                  </a:lnTo>
                  <a:lnTo>
                    <a:pt x="332" y="500"/>
                  </a:lnTo>
                  <a:lnTo>
                    <a:pt x="330" y="500"/>
                  </a:lnTo>
                  <a:lnTo>
                    <a:pt x="330" y="502"/>
                  </a:lnTo>
                  <a:lnTo>
                    <a:pt x="327" y="502"/>
                  </a:lnTo>
                  <a:lnTo>
                    <a:pt x="327" y="500"/>
                  </a:lnTo>
                  <a:lnTo>
                    <a:pt x="325" y="500"/>
                  </a:lnTo>
                  <a:lnTo>
                    <a:pt x="327" y="500"/>
                  </a:lnTo>
                  <a:lnTo>
                    <a:pt x="325" y="500"/>
                  </a:lnTo>
                  <a:lnTo>
                    <a:pt x="322" y="500"/>
                  </a:lnTo>
                  <a:lnTo>
                    <a:pt x="322" y="502"/>
                  </a:lnTo>
                  <a:lnTo>
                    <a:pt x="319" y="502"/>
                  </a:lnTo>
                  <a:lnTo>
                    <a:pt x="319" y="500"/>
                  </a:lnTo>
                  <a:lnTo>
                    <a:pt x="322" y="500"/>
                  </a:lnTo>
                  <a:lnTo>
                    <a:pt x="322" y="497"/>
                  </a:lnTo>
                  <a:lnTo>
                    <a:pt x="319" y="497"/>
                  </a:lnTo>
                  <a:lnTo>
                    <a:pt x="317" y="497"/>
                  </a:lnTo>
                  <a:lnTo>
                    <a:pt x="317" y="500"/>
                  </a:lnTo>
                  <a:lnTo>
                    <a:pt x="319" y="500"/>
                  </a:lnTo>
                  <a:lnTo>
                    <a:pt x="319" y="502"/>
                  </a:lnTo>
                  <a:lnTo>
                    <a:pt x="317" y="502"/>
                  </a:lnTo>
                  <a:lnTo>
                    <a:pt x="314" y="502"/>
                  </a:lnTo>
                  <a:lnTo>
                    <a:pt x="314" y="505"/>
                  </a:lnTo>
                  <a:lnTo>
                    <a:pt x="312" y="505"/>
                  </a:lnTo>
                  <a:lnTo>
                    <a:pt x="312" y="508"/>
                  </a:lnTo>
                  <a:lnTo>
                    <a:pt x="314" y="508"/>
                  </a:lnTo>
                  <a:lnTo>
                    <a:pt x="314" y="505"/>
                  </a:lnTo>
                  <a:lnTo>
                    <a:pt x="317" y="505"/>
                  </a:lnTo>
                  <a:lnTo>
                    <a:pt x="317" y="508"/>
                  </a:lnTo>
                  <a:lnTo>
                    <a:pt x="319" y="508"/>
                  </a:lnTo>
                  <a:lnTo>
                    <a:pt x="319" y="510"/>
                  </a:lnTo>
                  <a:lnTo>
                    <a:pt x="317" y="510"/>
                  </a:lnTo>
                  <a:lnTo>
                    <a:pt x="319" y="510"/>
                  </a:lnTo>
                  <a:lnTo>
                    <a:pt x="319" y="513"/>
                  </a:lnTo>
                  <a:lnTo>
                    <a:pt x="317" y="513"/>
                  </a:lnTo>
                  <a:lnTo>
                    <a:pt x="317" y="510"/>
                  </a:lnTo>
                  <a:lnTo>
                    <a:pt x="314" y="510"/>
                  </a:lnTo>
                  <a:lnTo>
                    <a:pt x="314" y="513"/>
                  </a:lnTo>
                  <a:lnTo>
                    <a:pt x="314" y="515"/>
                  </a:lnTo>
                  <a:lnTo>
                    <a:pt x="314" y="513"/>
                  </a:lnTo>
                  <a:lnTo>
                    <a:pt x="312" y="513"/>
                  </a:lnTo>
                  <a:lnTo>
                    <a:pt x="309" y="513"/>
                  </a:lnTo>
                  <a:lnTo>
                    <a:pt x="309" y="515"/>
                  </a:lnTo>
                  <a:lnTo>
                    <a:pt x="307" y="515"/>
                  </a:lnTo>
                  <a:lnTo>
                    <a:pt x="307" y="513"/>
                  </a:lnTo>
                  <a:lnTo>
                    <a:pt x="304" y="513"/>
                  </a:lnTo>
                  <a:lnTo>
                    <a:pt x="304" y="515"/>
                  </a:lnTo>
                  <a:lnTo>
                    <a:pt x="304" y="513"/>
                  </a:lnTo>
                  <a:lnTo>
                    <a:pt x="304" y="515"/>
                  </a:lnTo>
                  <a:lnTo>
                    <a:pt x="302" y="515"/>
                  </a:lnTo>
                  <a:lnTo>
                    <a:pt x="299" y="515"/>
                  </a:lnTo>
                  <a:lnTo>
                    <a:pt x="297" y="515"/>
                  </a:lnTo>
                  <a:lnTo>
                    <a:pt x="294" y="518"/>
                  </a:lnTo>
                  <a:lnTo>
                    <a:pt x="292" y="518"/>
                  </a:lnTo>
                  <a:lnTo>
                    <a:pt x="292" y="515"/>
                  </a:lnTo>
                  <a:lnTo>
                    <a:pt x="294" y="515"/>
                  </a:lnTo>
                  <a:lnTo>
                    <a:pt x="292" y="515"/>
                  </a:lnTo>
                  <a:lnTo>
                    <a:pt x="289" y="515"/>
                  </a:lnTo>
                  <a:lnTo>
                    <a:pt x="286" y="515"/>
                  </a:lnTo>
                  <a:lnTo>
                    <a:pt x="284" y="515"/>
                  </a:lnTo>
                  <a:lnTo>
                    <a:pt x="281" y="515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5"/>
                  </a:lnTo>
                  <a:lnTo>
                    <a:pt x="279" y="513"/>
                  </a:lnTo>
                  <a:lnTo>
                    <a:pt x="279" y="510"/>
                  </a:lnTo>
                  <a:lnTo>
                    <a:pt x="281" y="510"/>
                  </a:lnTo>
                  <a:lnTo>
                    <a:pt x="281" y="508"/>
                  </a:lnTo>
                  <a:lnTo>
                    <a:pt x="279" y="508"/>
                  </a:lnTo>
                  <a:lnTo>
                    <a:pt x="276" y="508"/>
                  </a:lnTo>
                  <a:lnTo>
                    <a:pt x="274" y="505"/>
                  </a:lnTo>
                  <a:lnTo>
                    <a:pt x="274" y="502"/>
                  </a:lnTo>
                  <a:lnTo>
                    <a:pt x="276" y="502"/>
                  </a:lnTo>
                  <a:lnTo>
                    <a:pt x="279" y="502"/>
                  </a:lnTo>
                  <a:lnTo>
                    <a:pt x="276" y="502"/>
                  </a:lnTo>
                  <a:lnTo>
                    <a:pt x="276" y="500"/>
                  </a:lnTo>
                  <a:lnTo>
                    <a:pt x="276" y="497"/>
                  </a:lnTo>
                  <a:lnTo>
                    <a:pt x="276" y="495"/>
                  </a:lnTo>
                  <a:lnTo>
                    <a:pt x="274" y="495"/>
                  </a:lnTo>
                  <a:lnTo>
                    <a:pt x="271" y="495"/>
                  </a:lnTo>
                  <a:lnTo>
                    <a:pt x="271" y="492"/>
                  </a:lnTo>
                  <a:lnTo>
                    <a:pt x="271" y="495"/>
                  </a:lnTo>
                  <a:lnTo>
                    <a:pt x="271" y="492"/>
                  </a:lnTo>
                  <a:lnTo>
                    <a:pt x="269" y="492"/>
                  </a:lnTo>
                  <a:lnTo>
                    <a:pt x="269" y="490"/>
                  </a:lnTo>
                  <a:lnTo>
                    <a:pt x="266" y="490"/>
                  </a:lnTo>
                  <a:lnTo>
                    <a:pt x="264" y="490"/>
                  </a:lnTo>
                  <a:lnTo>
                    <a:pt x="264" y="487"/>
                  </a:lnTo>
                  <a:lnTo>
                    <a:pt x="261" y="487"/>
                  </a:lnTo>
                  <a:lnTo>
                    <a:pt x="261" y="485"/>
                  </a:lnTo>
                  <a:lnTo>
                    <a:pt x="259" y="485"/>
                  </a:lnTo>
                  <a:lnTo>
                    <a:pt x="261" y="485"/>
                  </a:lnTo>
                  <a:lnTo>
                    <a:pt x="261" y="482"/>
                  </a:lnTo>
                  <a:lnTo>
                    <a:pt x="259" y="482"/>
                  </a:lnTo>
                  <a:lnTo>
                    <a:pt x="259" y="480"/>
                  </a:lnTo>
                  <a:lnTo>
                    <a:pt x="259" y="477"/>
                  </a:lnTo>
                  <a:lnTo>
                    <a:pt x="261" y="477"/>
                  </a:lnTo>
                  <a:lnTo>
                    <a:pt x="261" y="475"/>
                  </a:lnTo>
                  <a:lnTo>
                    <a:pt x="261" y="472"/>
                  </a:lnTo>
                  <a:lnTo>
                    <a:pt x="261" y="475"/>
                  </a:lnTo>
                  <a:lnTo>
                    <a:pt x="264" y="475"/>
                  </a:lnTo>
                  <a:lnTo>
                    <a:pt x="264" y="472"/>
                  </a:lnTo>
                  <a:lnTo>
                    <a:pt x="266" y="472"/>
                  </a:lnTo>
                  <a:lnTo>
                    <a:pt x="266" y="470"/>
                  </a:lnTo>
                  <a:lnTo>
                    <a:pt x="264" y="470"/>
                  </a:lnTo>
                  <a:lnTo>
                    <a:pt x="261" y="470"/>
                  </a:lnTo>
                  <a:lnTo>
                    <a:pt x="261" y="467"/>
                  </a:lnTo>
                  <a:lnTo>
                    <a:pt x="259" y="470"/>
                  </a:lnTo>
                  <a:lnTo>
                    <a:pt x="259" y="467"/>
                  </a:lnTo>
                  <a:lnTo>
                    <a:pt x="261" y="467"/>
                  </a:lnTo>
                  <a:lnTo>
                    <a:pt x="261" y="464"/>
                  </a:lnTo>
                  <a:lnTo>
                    <a:pt x="264" y="464"/>
                  </a:lnTo>
                  <a:lnTo>
                    <a:pt x="264" y="462"/>
                  </a:lnTo>
                  <a:lnTo>
                    <a:pt x="264" y="459"/>
                  </a:lnTo>
                  <a:lnTo>
                    <a:pt x="261" y="459"/>
                  </a:lnTo>
                  <a:lnTo>
                    <a:pt x="261" y="457"/>
                  </a:lnTo>
                  <a:lnTo>
                    <a:pt x="264" y="457"/>
                  </a:lnTo>
                  <a:lnTo>
                    <a:pt x="261" y="457"/>
                  </a:lnTo>
                  <a:lnTo>
                    <a:pt x="261" y="454"/>
                  </a:lnTo>
                  <a:lnTo>
                    <a:pt x="261" y="452"/>
                  </a:lnTo>
                  <a:lnTo>
                    <a:pt x="261" y="449"/>
                  </a:lnTo>
                  <a:lnTo>
                    <a:pt x="264" y="449"/>
                  </a:lnTo>
                  <a:lnTo>
                    <a:pt x="264" y="447"/>
                  </a:lnTo>
                  <a:lnTo>
                    <a:pt x="264" y="444"/>
                  </a:lnTo>
                  <a:lnTo>
                    <a:pt x="266" y="444"/>
                  </a:lnTo>
                  <a:lnTo>
                    <a:pt x="269" y="444"/>
                  </a:lnTo>
                  <a:lnTo>
                    <a:pt x="266" y="444"/>
                  </a:lnTo>
                  <a:lnTo>
                    <a:pt x="269" y="444"/>
                  </a:lnTo>
                  <a:lnTo>
                    <a:pt x="266" y="442"/>
                  </a:lnTo>
                  <a:lnTo>
                    <a:pt x="269" y="442"/>
                  </a:lnTo>
                  <a:lnTo>
                    <a:pt x="269" y="439"/>
                  </a:lnTo>
                  <a:lnTo>
                    <a:pt x="271" y="439"/>
                  </a:lnTo>
                  <a:lnTo>
                    <a:pt x="269" y="439"/>
                  </a:lnTo>
                  <a:lnTo>
                    <a:pt x="271" y="439"/>
                  </a:lnTo>
                  <a:lnTo>
                    <a:pt x="271" y="437"/>
                  </a:lnTo>
                  <a:lnTo>
                    <a:pt x="271" y="434"/>
                  </a:lnTo>
                  <a:lnTo>
                    <a:pt x="269" y="434"/>
                  </a:lnTo>
                  <a:lnTo>
                    <a:pt x="271" y="434"/>
                  </a:lnTo>
                  <a:lnTo>
                    <a:pt x="271" y="431"/>
                  </a:lnTo>
                  <a:lnTo>
                    <a:pt x="271" y="429"/>
                  </a:lnTo>
                  <a:lnTo>
                    <a:pt x="269" y="429"/>
                  </a:lnTo>
                  <a:lnTo>
                    <a:pt x="266" y="429"/>
                  </a:lnTo>
                  <a:lnTo>
                    <a:pt x="264" y="429"/>
                  </a:lnTo>
                  <a:lnTo>
                    <a:pt x="264" y="426"/>
                  </a:lnTo>
                  <a:lnTo>
                    <a:pt x="264" y="424"/>
                  </a:lnTo>
                  <a:lnTo>
                    <a:pt x="261" y="424"/>
                  </a:lnTo>
                  <a:lnTo>
                    <a:pt x="261" y="426"/>
                  </a:lnTo>
                  <a:lnTo>
                    <a:pt x="259" y="426"/>
                  </a:lnTo>
                  <a:lnTo>
                    <a:pt x="256" y="426"/>
                  </a:lnTo>
                  <a:lnTo>
                    <a:pt x="256" y="424"/>
                  </a:lnTo>
                  <a:lnTo>
                    <a:pt x="254" y="426"/>
                  </a:lnTo>
                  <a:lnTo>
                    <a:pt x="254" y="424"/>
                  </a:lnTo>
                  <a:lnTo>
                    <a:pt x="251" y="426"/>
                  </a:lnTo>
                  <a:lnTo>
                    <a:pt x="248" y="426"/>
                  </a:lnTo>
                  <a:lnTo>
                    <a:pt x="248" y="429"/>
                  </a:lnTo>
                  <a:lnTo>
                    <a:pt x="246" y="429"/>
                  </a:lnTo>
                  <a:lnTo>
                    <a:pt x="243" y="429"/>
                  </a:lnTo>
                  <a:lnTo>
                    <a:pt x="241" y="429"/>
                  </a:lnTo>
                  <a:lnTo>
                    <a:pt x="241" y="426"/>
                  </a:lnTo>
                  <a:lnTo>
                    <a:pt x="241" y="424"/>
                  </a:lnTo>
                  <a:lnTo>
                    <a:pt x="241" y="421"/>
                  </a:lnTo>
                  <a:lnTo>
                    <a:pt x="238" y="421"/>
                  </a:lnTo>
                  <a:lnTo>
                    <a:pt x="241" y="421"/>
                  </a:lnTo>
                  <a:lnTo>
                    <a:pt x="238" y="421"/>
                  </a:lnTo>
                  <a:lnTo>
                    <a:pt x="238" y="419"/>
                  </a:lnTo>
                  <a:lnTo>
                    <a:pt x="236" y="419"/>
                  </a:lnTo>
                  <a:lnTo>
                    <a:pt x="238" y="416"/>
                  </a:lnTo>
                  <a:lnTo>
                    <a:pt x="236" y="416"/>
                  </a:lnTo>
                  <a:lnTo>
                    <a:pt x="238" y="416"/>
                  </a:lnTo>
                  <a:lnTo>
                    <a:pt x="236" y="416"/>
                  </a:lnTo>
                  <a:lnTo>
                    <a:pt x="236" y="414"/>
                  </a:lnTo>
                  <a:lnTo>
                    <a:pt x="233" y="414"/>
                  </a:lnTo>
                  <a:lnTo>
                    <a:pt x="236" y="414"/>
                  </a:lnTo>
                  <a:lnTo>
                    <a:pt x="236" y="411"/>
                  </a:lnTo>
                  <a:lnTo>
                    <a:pt x="233" y="411"/>
                  </a:lnTo>
                  <a:lnTo>
                    <a:pt x="236" y="409"/>
                  </a:lnTo>
                  <a:lnTo>
                    <a:pt x="233" y="409"/>
                  </a:lnTo>
                  <a:lnTo>
                    <a:pt x="233" y="406"/>
                  </a:lnTo>
                  <a:lnTo>
                    <a:pt x="233" y="404"/>
                  </a:lnTo>
                  <a:lnTo>
                    <a:pt x="233" y="401"/>
                  </a:lnTo>
                  <a:lnTo>
                    <a:pt x="231" y="401"/>
                  </a:lnTo>
                  <a:lnTo>
                    <a:pt x="231" y="398"/>
                  </a:lnTo>
                  <a:lnTo>
                    <a:pt x="228" y="398"/>
                  </a:lnTo>
                  <a:lnTo>
                    <a:pt x="228" y="396"/>
                  </a:lnTo>
                  <a:lnTo>
                    <a:pt x="228" y="393"/>
                  </a:lnTo>
                  <a:lnTo>
                    <a:pt x="228" y="391"/>
                  </a:lnTo>
                  <a:lnTo>
                    <a:pt x="231" y="391"/>
                  </a:lnTo>
                  <a:lnTo>
                    <a:pt x="231" y="388"/>
                  </a:lnTo>
                  <a:lnTo>
                    <a:pt x="231" y="386"/>
                  </a:lnTo>
                  <a:lnTo>
                    <a:pt x="233" y="386"/>
                  </a:lnTo>
                  <a:lnTo>
                    <a:pt x="236" y="386"/>
                  </a:lnTo>
                  <a:lnTo>
                    <a:pt x="236" y="383"/>
                  </a:lnTo>
                  <a:lnTo>
                    <a:pt x="236" y="381"/>
                  </a:lnTo>
                  <a:lnTo>
                    <a:pt x="233" y="381"/>
                  </a:lnTo>
                  <a:lnTo>
                    <a:pt x="233" y="378"/>
                  </a:lnTo>
                  <a:lnTo>
                    <a:pt x="233" y="376"/>
                  </a:lnTo>
                  <a:lnTo>
                    <a:pt x="231" y="376"/>
                  </a:lnTo>
                  <a:lnTo>
                    <a:pt x="231" y="373"/>
                  </a:lnTo>
                  <a:lnTo>
                    <a:pt x="231" y="376"/>
                  </a:lnTo>
                  <a:lnTo>
                    <a:pt x="231" y="373"/>
                  </a:lnTo>
                  <a:lnTo>
                    <a:pt x="228" y="373"/>
                  </a:lnTo>
                  <a:lnTo>
                    <a:pt x="226" y="373"/>
                  </a:lnTo>
                  <a:lnTo>
                    <a:pt x="226" y="371"/>
                  </a:lnTo>
                  <a:lnTo>
                    <a:pt x="223" y="371"/>
                  </a:lnTo>
                  <a:lnTo>
                    <a:pt x="226" y="371"/>
                  </a:lnTo>
                  <a:lnTo>
                    <a:pt x="223" y="371"/>
                  </a:lnTo>
                  <a:lnTo>
                    <a:pt x="223" y="368"/>
                  </a:lnTo>
                  <a:lnTo>
                    <a:pt x="226" y="368"/>
                  </a:lnTo>
                  <a:lnTo>
                    <a:pt x="223" y="368"/>
                  </a:lnTo>
                  <a:lnTo>
                    <a:pt x="226" y="368"/>
                  </a:lnTo>
                  <a:lnTo>
                    <a:pt x="223" y="368"/>
                  </a:lnTo>
                  <a:lnTo>
                    <a:pt x="226" y="368"/>
                  </a:lnTo>
                  <a:lnTo>
                    <a:pt x="226" y="366"/>
                  </a:lnTo>
                  <a:lnTo>
                    <a:pt x="223" y="368"/>
                  </a:lnTo>
                  <a:lnTo>
                    <a:pt x="223" y="366"/>
                  </a:lnTo>
                  <a:lnTo>
                    <a:pt x="223" y="363"/>
                  </a:lnTo>
                  <a:lnTo>
                    <a:pt x="226" y="363"/>
                  </a:lnTo>
                  <a:lnTo>
                    <a:pt x="223" y="363"/>
                  </a:lnTo>
                  <a:lnTo>
                    <a:pt x="226" y="363"/>
                  </a:lnTo>
                  <a:lnTo>
                    <a:pt x="226" y="360"/>
                  </a:lnTo>
                  <a:lnTo>
                    <a:pt x="228" y="360"/>
                  </a:lnTo>
                  <a:lnTo>
                    <a:pt x="226" y="358"/>
                  </a:lnTo>
                  <a:lnTo>
                    <a:pt x="228" y="358"/>
                  </a:lnTo>
                  <a:lnTo>
                    <a:pt x="228" y="355"/>
                  </a:lnTo>
                  <a:lnTo>
                    <a:pt x="226" y="355"/>
                  </a:lnTo>
                  <a:lnTo>
                    <a:pt x="226" y="353"/>
                  </a:lnTo>
                  <a:lnTo>
                    <a:pt x="223" y="353"/>
                  </a:lnTo>
                  <a:lnTo>
                    <a:pt x="223" y="350"/>
                  </a:lnTo>
                  <a:lnTo>
                    <a:pt x="221" y="350"/>
                  </a:lnTo>
                  <a:lnTo>
                    <a:pt x="221" y="348"/>
                  </a:lnTo>
                  <a:lnTo>
                    <a:pt x="218" y="348"/>
                  </a:lnTo>
                  <a:lnTo>
                    <a:pt x="215" y="348"/>
                  </a:lnTo>
                  <a:lnTo>
                    <a:pt x="215" y="345"/>
                  </a:lnTo>
                  <a:lnTo>
                    <a:pt x="215" y="343"/>
                  </a:lnTo>
                  <a:lnTo>
                    <a:pt x="213" y="343"/>
                  </a:lnTo>
                  <a:lnTo>
                    <a:pt x="213" y="340"/>
                  </a:lnTo>
                  <a:lnTo>
                    <a:pt x="213" y="343"/>
                  </a:lnTo>
                  <a:lnTo>
                    <a:pt x="210" y="343"/>
                  </a:lnTo>
                  <a:lnTo>
                    <a:pt x="208" y="343"/>
                  </a:lnTo>
                  <a:lnTo>
                    <a:pt x="205" y="343"/>
                  </a:lnTo>
                  <a:lnTo>
                    <a:pt x="205" y="345"/>
                  </a:lnTo>
                  <a:lnTo>
                    <a:pt x="205" y="348"/>
                  </a:lnTo>
                  <a:lnTo>
                    <a:pt x="203" y="348"/>
                  </a:lnTo>
                  <a:lnTo>
                    <a:pt x="203" y="345"/>
                  </a:lnTo>
                  <a:lnTo>
                    <a:pt x="200" y="345"/>
                  </a:lnTo>
                  <a:lnTo>
                    <a:pt x="200" y="343"/>
                  </a:lnTo>
                  <a:lnTo>
                    <a:pt x="198" y="343"/>
                  </a:lnTo>
                  <a:lnTo>
                    <a:pt x="195" y="343"/>
                  </a:lnTo>
                  <a:lnTo>
                    <a:pt x="193" y="343"/>
                  </a:lnTo>
                  <a:lnTo>
                    <a:pt x="190" y="343"/>
                  </a:lnTo>
                  <a:lnTo>
                    <a:pt x="190" y="345"/>
                  </a:lnTo>
                  <a:lnTo>
                    <a:pt x="190" y="348"/>
                  </a:lnTo>
                  <a:lnTo>
                    <a:pt x="190" y="350"/>
                  </a:lnTo>
                  <a:lnTo>
                    <a:pt x="188" y="350"/>
                  </a:lnTo>
                  <a:lnTo>
                    <a:pt x="185" y="350"/>
                  </a:lnTo>
                  <a:lnTo>
                    <a:pt x="185" y="348"/>
                  </a:lnTo>
                  <a:lnTo>
                    <a:pt x="183" y="345"/>
                  </a:lnTo>
                  <a:lnTo>
                    <a:pt x="183" y="348"/>
                  </a:lnTo>
                  <a:lnTo>
                    <a:pt x="183" y="350"/>
                  </a:lnTo>
                  <a:lnTo>
                    <a:pt x="180" y="350"/>
                  </a:lnTo>
                  <a:lnTo>
                    <a:pt x="180" y="353"/>
                  </a:lnTo>
                  <a:lnTo>
                    <a:pt x="177" y="353"/>
                  </a:lnTo>
                  <a:lnTo>
                    <a:pt x="175" y="353"/>
                  </a:lnTo>
                  <a:lnTo>
                    <a:pt x="175" y="350"/>
                  </a:lnTo>
                  <a:lnTo>
                    <a:pt x="172" y="350"/>
                  </a:lnTo>
                  <a:lnTo>
                    <a:pt x="172" y="348"/>
                  </a:lnTo>
                  <a:lnTo>
                    <a:pt x="170" y="348"/>
                  </a:lnTo>
                  <a:lnTo>
                    <a:pt x="170" y="345"/>
                  </a:lnTo>
                  <a:lnTo>
                    <a:pt x="167" y="345"/>
                  </a:lnTo>
                  <a:lnTo>
                    <a:pt x="167" y="348"/>
                  </a:lnTo>
                  <a:lnTo>
                    <a:pt x="167" y="350"/>
                  </a:lnTo>
                  <a:lnTo>
                    <a:pt x="170" y="350"/>
                  </a:lnTo>
                  <a:lnTo>
                    <a:pt x="170" y="353"/>
                  </a:lnTo>
                  <a:lnTo>
                    <a:pt x="167" y="353"/>
                  </a:lnTo>
                  <a:lnTo>
                    <a:pt x="165" y="353"/>
                  </a:lnTo>
                  <a:lnTo>
                    <a:pt x="165" y="350"/>
                  </a:lnTo>
                  <a:lnTo>
                    <a:pt x="162" y="350"/>
                  </a:lnTo>
                  <a:lnTo>
                    <a:pt x="160" y="350"/>
                  </a:lnTo>
                  <a:lnTo>
                    <a:pt x="157" y="350"/>
                  </a:lnTo>
                  <a:lnTo>
                    <a:pt x="155" y="350"/>
                  </a:lnTo>
                  <a:lnTo>
                    <a:pt x="155" y="353"/>
                  </a:lnTo>
                  <a:lnTo>
                    <a:pt x="152" y="353"/>
                  </a:lnTo>
                  <a:lnTo>
                    <a:pt x="150" y="353"/>
                  </a:lnTo>
                  <a:lnTo>
                    <a:pt x="150" y="350"/>
                  </a:lnTo>
                  <a:lnTo>
                    <a:pt x="147" y="350"/>
                  </a:lnTo>
                  <a:lnTo>
                    <a:pt x="147" y="353"/>
                  </a:lnTo>
                  <a:lnTo>
                    <a:pt x="144" y="353"/>
                  </a:lnTo>
                  <a:lnTo>
                    <a:pt x="142" y="353"/>
                  </a:lnTo>
                  <a:lnTo>
                    <a:pt x="139" y="353"/>
                  </a:lnTo>
                  <a:lnTo>
                    <a:pt x="137" y="353"/>
                  </a:lnTo>
                  <a:lnTo>
                    <a:pt x="134" y="353"/>
                  </a:lnTo>
                  <a:lnTo>
                    <a:pt x="132" y="353"/>
                  </a:lnTo>
                  <a:lnTo>
                    <a:pt x="132" y="355"/>
                  </a:lnTo>
                  <a:lnTo>
                    <a:pt x="132" y="358"/>
                  </a:lnTo>
                  <a:lnTo>
                    <a:pt x="129" y="358"/>
                  </a:lnTo>
                  <a:lnTo>
                    <a:pt x="129" y="360"/>
                  </a:lnTo>
                  <a:lnTo>
                    <a:pt x="129" y="363"/>
                  </a:lnTo>
                  <a:lnTo>
                    <a:pt x="129" y="366"/>
                  </a:lnTo>
                  <a:lnTo>
                    <a:pt x="129" y="368"/>
                  </a:lnTo>
                  <a:lnTo>
                    <a:pt x="129" y="371"/>
                  </a:lnTo>
                  <a:lnTo>
                    <a:pt x="127" y="371"/>
                  </a:lnTo>
                  <a:lnTo>
                    <a:pt x="127" y="368"/>
                  </a:lnTo>
                  <a:lnTo>
                    <a:pt x="124" y="368"/>
                  </a:lnTo>
                  <a:lnTo>
                    <a:pt x="124" y="366"/>
                  </a:lnTo>
                  <a:lnTo>
                    <a:pt x="124" y="363"/>
                  </a:lnTo>
                  <a:lnTo>
                    <a:pt x="124" y="360"/>
                  </a:lnTo>
                  <a:lnTo>
                    <a:pt x="124" y="355"/>
                  </a:lnTo>
                  <a:lnTo>
                    <a:pt x="124" y="353"/>
                  </a:lnTo>
                  <a:lnTo>
                    <a:pt x="122" y="353"/>
                  </a:lnTo>
                  <a:lnTo>
                    <a:pt x="119" y="353"/>
                  </a:lnTo>
                  <a:lnTo>
                    <a:pt x="119" y="355"/>
                  </a:lnTo>
                  <a:lnTo>
                    <a:pt x="117" y="355"/>
                  </a:lnTo>
                  <a:lnTo>
                    <a:pt x="117" y="358"/>
                  </a:lnTo>
                  <a:lnTo>
                    <a:pt x="117" y="360"/>
                  </a:lnTo>
                  <a:lnTo>
                    <a:pt x="114" y="360"/>
                  </a:lnTo>
                  <a:lnTo>
                    <a:pt x="112" y="363"/>
                  </a:lnTo>
                  <a:lnTo>
                    <a:pt x="109" y="363"/>
                  </a:lnTo>
                  <a:lnTo>
                    <a:pt x="109" y="360"/>
                  </a:lnTo>
                  <a:lnTo>
                    <a:pt x="106" y="360"/>
                  </a:lnTo>
                  <a:lnTo>
                    <a:pt x="106" y="358"/>
                  </a:lnTo>
                  <a:lnTo>
                    <a:pt x="106" y="355"/>
                  </a:lnTo>
                  <a:lnTo>
                    <a:pt x="104" y="353"/>
                  </a:lnTo>
                  <a:lnTo>
                    <a:pt x="104" y="350"/>
                  </a:lnTo>
                  <a:lnTo>
                    <a:pt x="104" y="348"/>
                  </a:lnTo>
                  <a:lnTo>
                    <a:pt x="104" y="345"/>
                  </a:lnTo>
                  <a:lnTo>
                    <a:pt x="106" y="345"/>
                  </a:lnTo>
                  <a:lnTo>
                    <a:pt x="106" y="343"/>
                  </a:lnTo>
                  <a:lnTo>
                    <a:pt x="106" y="345"/>
                  </a:lnTo>
                  <a:lnTo>
                    <a:pt x="106" y="343"/>
                  </a:lnTo>
                  <a:lnTo>
                    <a:pt x="109" y="343"/>
                  </a:lnTo>
                  <a:lnTo>
                    <a:pt x="106" y="343"/>
                  </a:lnTo>
                  <a:lnTo>
                    <a:pt x="104" y="340"/>
                  </a:lnTo>
                  <a:lnTo>
                    <a:pt x="104" y="343"/>
                  </a:lnTo>
                  <a:lnTo>
                    <a:pt x="101" y="343"/>
                  </a:lnTo>
                  <a:lnTo>
                    <a:pt x="99" y="343"/>
                  </a:lnTo>
                  <a:lnTo>
                    <a:pt x="96" y="343"/>
                  </a:lnTo>
                  <a:lnTo>
                    <a:pt x="94" y="343"/>
                  </a:lnTo>
                  <a:lnTo>
                    <a:pt x="94" y="340"/>
                  </a:lnTo>
                  <a:lnTo>
                    <a:pt x="91" y="338"/>
                  </a:lnTo>
                  <a:lnTo>
                    <a:pt x="89" y="338"/>
                  </a:lnTo>
                  <a:lnTo>
                    <a:pt x="86" y="338"/>
                  </a:lnTo>
                  <a:lnTo>
                    <a:pt x="86" y="340"/>
                  </a:lnTo>
                  <a:lnTo>
                    <a:pt x="84" y="340"/>
                  </a:lnTo>
                  <a:lnTo>
                    <a:pt x="81" y="340"/>
                  </a:lnTo>
                  <a:lnTo>
                    <a:pt x="79" y="340"/>
                  </a:lnTo>
                  <a:lnTo>
                    <a:pt x="76" y="340"/>
                  </a:lnTo>
                  <a:lnTo>
                    <a:pt x="73" y="340"/>
                  </a:lnTo>
                  <a:lnTo>
                    <a:pt x="71" y="340"/>
                  </a:lnTo>
                  <a:lnTo>
                    <a:pt x="68" y="340"/>
                  </a:lnTo>
                  <a:lnTo>
                    <a:pt x="66" y="340"/>
                  </a:lnTo>
                  <a:lnTo>
                    <a:pt x="63" y="340"/>
                  </a:lnTo>
                  <a:lnTo>
                    <a:pt x="61" y="340"/>
                  </a:lnTo>
                  <a:lnTo>
                    <a:pt x="61" y="338"/>
                  </a:lnTo>
                  <a:lnTo>
                    <a:pt x="58" y="338"/>
                  </a:lnTo>
                  <a:lnTo>
                    <a:pt x="58" y="335"/>
                  </a:lnTo>
                  <a:lnTo>
                    <a:pt x="56" y="335"/>
                  </a:lnTo>
                  <a:lnTo>
                    <a:pt x="53" y="338"/>
                  </a:lnTo>
                  <a:lnTo>
                    <a:pt x="53" y="335"/>
                  </a:lnTo>
                  <a:lnTo>
                    <a:pt x="51" y="335"/>
                  </a:lnTo>
                  <a:lnTo>
                    <a:pt x="48" y="335"/>
                  </a:lnTo>
                  <a:lnTo>
                    <a:pt x="48" y="338"/>
                  </a:lnTo>
                  <a:lnTo>
                    <a:pt x="46" y="335"/>
                  </a:lnTo>
                  <a:lnTo>
                    <a:pt x="43" y="335"/>
                  </a:lnTo>
                  <a:lnTo>
                    <a:pt x="41" y="335"/>
                  </a:lnTo>
                  <a:lnTo>
                    <a:pt x="41" y="333"/>
                  </a:lnTo>
                  <a:lnTo>
                    <a:pt x="38" y="333"/>
                  </a:lnTo>
                  <a:lnTo>
                    <a:pt x="35" y="330"/>
                  </a:lnTo>
                  <a:lnTo>
                    <a:pt x="33" y="330"/>
                  </a:lnTo>
                  <a:lnTo>
                    <a:pt x="33" y="333"/>
                  </a:lnTo>
                  <a:lnTo>
                    <a:pt x="30" y="333"/>
                  </a:lnTo>
                  <a:lnTo>
                    <a:pt x="28" y="333"/>
                  </a:lnTo>
                  <a:lnTo>
                    <a:pt x="28" y="335"/>
                  </a:lnTo>
                  <a:lnTo>
                    <a:pt x="25" y="335"/>
                  </a:lnTo>
                  <a:lnTo>
                    <a:pt x="25" y="338"/>
                  </a:lnTo>
                  <a:lnTo>
                    <a:pt x="23" y="338"/>
                  </a:lnTo>
                  <a:lnTo>
                    <a:pt x="20" y="340"/>
                  </a:lnTo>
                  <a:lnTo>
                    <a:pt x="18" y="340"/>
                  </a:lnTo>
                  <a:lnTo>
                    <a:pt x="15" y="340"/>
                  </a:lnTo>
                  <a:lnTo>
                    <a:pt x="13" y="343"/>
                  </a:lnTo>
                  <a:lnTo>
                    <a:pt x="10" y="343"/>
                  </a:lnTo>
                  <a:lnTo>
                    <a:pt x="8" y="343"/>
                  </a:lnTo>
                  <a:lnTo>
                    <a:pt x="8" y="345"/>
                  </a:lnTo>
                  <a:lnTo>
                    <a:pt x="5" y="345"/>
                  </a:lnTo>
                  <a:lnTo>
                    <a:pt x="5" y="348"/>
                  </a:lnTo>
                  <a:lnTo>
                    <a:pt x="2" y="348"/>
                  </a:lnTo>
                  <a:lnTo>
                    <a:pt x="2" y="345"/>
                  </a:lnTo>
                  <a:lnTo>
                    <a:pt x="2" y="343"/>
                  </a:lnTo>
                  <a:lnTo>
                    <a:pt x="2" y="340"/>
                  </a:lnTo>
                  <a:lnTo>
                    <a:pt x="2" y="338"/>
                  </a:lnTo>
                  <a:lnTo>
                    <a:pt x="2" y="335"/>
                  </a:lnTo>
                  <a:lnTo>
                    <a:pt x="2" y="333"/>
                  </a:lnTo>
                  <a:lnTo>
                    <a:pt x="0" y="330"/>
                  </a:lnTo>
                  <a:lnTo>
                    <a:pt x="2" y="330"/>
                  </a:lnTo>
                  <a:lnTo>
                    <a:pt x="0" y="327"/>
                  </a:lnTo>
                  <a:close/>
                </a:path>
              </a:pathLst>
            </a:custGeom>
            <a:solidFill>
              <a:srgbClr val="D34817"/>
            </a:solidFill>
            <a:ln w="9525">
              <a:solidFill>
                <a:srgbClr val="6E6E6E"/>
              </a:solidFill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13" name="Triângulo isósceles 512"/>
            <p:cNvSpPr/>
            <p:nvPr/>
          </p:nvSpPr>
          <p:spPr>
            <a:xfrm rot="17456503">
              <a:off x="5241585" y="-737900"/>
              <a:ext cx="224506" cy="5681240"/>
            </a:xfrm>
            <a:prstGeom prst="triangle">
              <a:avLst/>
            </a:prstGeom>
            <a:solidFill>
              <a:srgbClr val="D34817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</p:grpSp>
      <p:grpSp>
        <p:nvGrpSpPr>
          <p:cNvPr id="514" name="Grupo 513"/>
          <p:cNvGrpSpPr/>
          <p:nvPr/>
        </p:nvGrpSpPr>
        <p:grpSpPr>
          <a:xfrm>
            <a:off x="1445778" y="1860383"/>
            <a:ext cx="5419875" cy="1305939"/>
            <a:chOff x="2596775" y="1887369"/>
            <a:chExt cx="5421836" cy="1306411"/>
          </a:xfrm>
        </p:grpSpPr>
        <p:sp>
          <p:nvSpPr>
            <p:cNvPr id="515" name="Freeform 222"/>
            <p:cNvSpPr>
              <a:spLocks/>
            </p:cNvSpPr>
            <p:nvPr/>
          </p:nvSpPr>
          <p:spPr bwMode="auto">
            <a:xfrm>
              <a:off x="7439076" y="2634047"/>
              <a:ext cx="579535" cy="559733"/>
            </a:xfrm>
            <a:custGeom>
              <a:avLst/>
              <a:gdLst>
                <a:gd name="T0" fmla="*/ 5 w 439"/>
                <a:gd name="T1" fmla="*/ 297 h 424"/>
                <a:gd name="T2" fmla="*/ 13 w 439"/>
                <a:gd name="T3" fmla="*/ 279 h 424"/>
                <a:gd name="T4" fmla="*/ 20 w 439"/>
                <a:gd name="T5" fmla="*/ 264 h 424"/>
                <a:gd name="T6" fmla="*/ 33 w 439"/>
                <a:gd name="T7" fmla="*/ 249 h 424"/>
                <a:gd name="T8" fmla="*/ 43 w 439"/>
                <a:gd name="T9" fmla="*/ 231 h 424"/>
                <a:gd name="T10" fmla="*/ 66 w 439"/>
                <a:gd name="T11" fmla="*/ 208 h 424"/>
                <a:gd name="T12" fmla="*/ 91 w 439"/>
                <a:gd name="T13" fmla="*/ 188 h 424"/>
                <a:gd name="T14" fmla="*/ 109 w 439"/>
                <a:gd name="T15" fmla="*/ 157 h 424"/>
                <a:gd name="T16" fmla="*/ 132 w 439"/>
                <a:gd name="T17" fmla="*/ 140 h 424"/>
                <a:gd name="T18" fmla="*/ 140 w 439"/>
                <a:gd name="T19" fmla="*/ 102 h 424"/>
                <a:gd name="T20" fmla="*/ 152 w 439"/>
                <a:gd name="T21" fmla="*/ 64 h 424"/>
                <a:gd name="T22" fmla="*/ 165 w 439"/>
                <a:gd name="T23" fmla="*/ 31 h 424"/>
                <a:gd name="T24" fmla="*/ 175 w 439"/>
                <a:gd name="T25" fmla="*/ 8 h 424"/>
                <a:gd name="T26" fmla="*/ 180 w 439"/>
                <a:gd name="T27" fmla="*/ 18 h 424"/>
                <a:gd name="T28" fmla="*/ 193 w 439"/>
                <a:gd name="T29" fmla="*/ 31 h 424"/>
                <a:gd name="T30" fmla="*/ 244 w 439"/>
                <a:gd name="T31" fmla="*/ 28 h 424"/>
                <a:gd name="T32" fmla="*/ 266 w 439"/>
                <a:gd name="T33" fmla="*/ 26 h 424"/>
                <a:gd name="T34" fmla="*/ 279 w 439"/>
                <a:gd name="T35" fmla="*/ 53 h 424"/>
                <a:gd name="T36" fmla="*/ 299 w 439"/>
                <a:gd name="T37" fmla="*/ 48 h 424"/>
                <a:gd name="T38" fmla="*/ 320 w 439"/>
                <a:gd name="T39" fmla="*/ 53 h 424"/>
                <a:gd name="T40" fmla="*/ 335 w 439"/>
                <a:gd name="T41" fmla="*/ 53 h 424"/>
                <a:gd name="T42" fmla="*/ 350 w 439"/>
                <a:gd name="T43" fmla="*/ 51 h 424"/>
                <a:gd name="T44" fmla="*/ 373 w 439"/>
                <a:gd name="T45" fmla="*/ 43 h 424"/>
                <a:gd name="T46" fmla="*/ 408 w 439"/>
                <a:gd name="T47" fmla="*/ 28 h 424"/>
                <a:gd name="T48" fmla="*/ 424 w 439"/>
                <a:gd name="T49" fmla="*/ 36 h 424"/>
                <a:gd name="T50" fmla="*/ 418 w 439"/>
                <a:gd name="T51" fmla="*/ 56 h 424"/>
                <a:gd name="T52" fmla="*/ 418 w 439"/>
                <a:gd name="T53" fmla="*/ 64 h 424"/>
                <a:gd name="T54" fmla="*/ 416 w 439"/>
                <a:gd name="T55" fmla="*/ 84 h 424"/>
                <a:gd name="T56" fmla="*/ 429 w 439"/>
                <a:gd name="T57" fmla="*/ 107 h 424"/>
                <a:gd name="T58" fmla="*/ 431 w 439"/>
                <a:gd name="T59" fmla="*/ 122 h 424"/>
                <a:gd name="T60" fmla="*/ 429 w 439"/>
                <a:gd name="T61" fmla="*/ 150 h 424"/>
                <a:gd name="T62" fmla="*/ 406 w 439"/>
                <a:gd name="T63" fmla="*/ 137 h 424"/>
                <a:gd name="T64" fmla="*/ 401 w 439"/>
                <a:gd name="T65" fmla="*/ 157 h 424"/>
                <a:gd name="T66" fmla="*/ 380 w 439"/>
                <a:gd name="T67" fmla="*/ 168 h 424"/>
                <a:gd name="T68" fmla="*/ 386 w 439"/>
                <a:gd name="T69" fmla="*/ 201 h 424"/>
                <a:gd name="T70" fmla="*/ 360 w 439"/>
                <a:gd name="T71" fmla="*/ 213 h 424"/>
                <a:gd name="T72" fmla="*/ 350 w 439"/>
                <a:gd name="T73" fmla="*/ 208 h 424"/>
                <a:gd name="T74" fmla="*/ 345 w 439"/>
                <a:gd name="T75" fmla="*/ 185 h 424"/>
                <a:gd name="T76" fmla="*/ 309 w 439"/>
                <a:gd name="T77" fmla="*/ 218 h 424"/>
                <a:gd name="T78" fmla="*/ 353 w 439"/>
                <a:gd name="T79" fmla="*/ 226 h 424"/>
                <a:gd name="T80" fmla="*/ 350 w 439"/>
                <a:gd name="T81" fmla="*/ 246 h 424"/>
                <a:gd name="T82" fmla="*/ 363 w 439"/>
                <a:gd name="T83" fmla="*/ 264 h 424"/>
                <a:gd name="T84" fmla="*/ 363 w 439"/>
                <a:gd name="T85" fmla="*/ 277 h 424"/>
                <a:gd name="T86" fmla="*/ 350 w 439"/>
                <a:gd name="T87" fmla="*/ 287 h 424"/>
                <a:gd name="T88" fmla="*/ 347 w 439"/>
                <a:gd name="T89" fmla="*/ 305 h 424"/>
                <a:gd name="T90" fmla="*/ 355 w 439"/>
                <a:gd name="T91" fmla="*/ 332 h 424"/>
                <a:gd name="T92" fmla="*/ 337 w 439"/>
                <a:gd name="T93" fmla="*/ 348 h 424"/>
                <a:gd name="T94" fmla="*/ 320 w 439"/>
                <a:gd name="T95" fmla="*/ 363 h 424"/>
                <a:gd name="T96" fmla="*/ 292 w 439"/>
                <a:gd name="T97" fmla="*/ 355 h 424"/>
                <a:gd name="T98" fmla="*/ 251 w 439"/>
                <a:gd name="T99" fmla="*/ 355 h 424"/>
                <a:gd name="T100" fmla="*/ 228 w 439"/>
                <a:gd name="T101" fmla="*/ 368 h 424"/>
                <a:gd name="T102" fmla="*/ 200 w 439"/>
                <a:gd name="T103" fmla="*/ 371 h 424"/>
                <a:gd name="T104" fmla="*/ 165 w 439"/>
                <a:gd name="T105" fmla="*/ 388 h 424"/>
                <a:gd name="T106" fmla="*/ 142 w 439"/>
                <a:gd name="T107" fmla="*/ 416 h 424"/>
                <a:gd name="T108" fmla="*/ 117 w 439"/>
                <a:gd name="T109" fmla="*/ 409 h 424"/>
                <a:gd name="T110" fmla="*/ 84 w 439"/>
                <a:gd name="T111" fmla="*/ 396 h 424"/>
                <a:gd name="T112" fmla="*/ 58 w 439"/>
                <a:gd name="T113" fmla="*/ 383 h 424"/>
                <a:gd name="T114" fmla="*/ 25 w 439"/>
                <a:gd name="T115" fmla="*/ 373 h 424"/>
                <a:gd name="T116" fmla="*/ 20 w 439"/>
                <a:gd name="T117" fmla="*/ 350 h 424"/>
                <a:gd name="T118" fmla="*/ 8 w 439"/>
                <a:gd name="T119" fmla="*/ 327 h 424"/>
                <a:gd name="T120" fmla="*/ 3 w 439"/>
                <a:gd name="T121" fmla="*/ 31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9" h="424">
                  <a:moveTo>
                    <a:pt x="0" y="310"/>
                  </a:moveTo>
                  <a:lnTo>
                    <a:pt x="3" y="310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2"/>
                  </a:lnTo>
                  <a:lnTo>
                    <a:pt x="3" y="299"/>
                  </a:lnTo>
                  <a:lnTo>
                    <a:pt x="3" y="297"/>
                  </a:lnTo>
                  <a:lnTo>
                    <a:pt x="3" y="299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3" y="297"/>
                  </a:lnTo>
                  <a:lnTo>
                    <a:pt x="5" y="297"/>
                  </a:lnTo>
                  <a:lnTo>
                    <a:pt x="5" y="294"/>
                  </a:lnTo>
                  <a:lnTo>
                    <a:pt x="3" y="294"/>
                  </a:lnTo>
                  <a:lnTo>
                    <a:pt x="3" y="292"/>
                  </a:lnTo>
                  <a:lnTo>
                    <a:pt x="5" y="292"/>
                  </a:lnTo>
                  <a:lnTo>
                    <a:pt x="3" y="292"/>
                  </a:lnTo>
                  <a:lnTo>
                    <a:pt x="5" y="292"/>
                  </a:lnTo>
                  <a:lnTo>
                    <a:pt x="3" y="292"/>
                  </a:lnTo>
                  <a:lnTo>
                    <a:pt x="5" y="292"/>
                  </a:lnTo>
                  <a:lnTo>
                    <a:pt x="5" y="289"/>
                  </a:lnTo>
                  <a:lnTo>
                    <a:pt x="5" y="287"/>
                  </a:lnTo>
                  <a:lnTo>
                    <a:pt x="8" y="287"/>
                  </a:lnTo>
                  <a:lnTo>
                    <a:pt x="5" y="287"/>
                  </a:lnTo>
                  <a:lnTo>
                    <a:pt x="8" y="287"/>
                  </a:lnTo>
                  <a:lnTo>
                    <a:pt x="8" y="284"/>
                  </a:lnTo>
                  <a:lnTo>
                    <a:pt x="8" y="282"/>
                  </a:lnTo>
                  <a:lnTo>
                    <a:pt x="10" y="282"/>
                  </a:lnTo>
                  <a:lnTo>
                    <a:pt x="10" y="279"/>
                  </a:lnTo>
                  <a:lnTo>
                    <a:pt x="10" y="282"/>
                  </a:lnTo>
                  <a:lnTo>
                    <a:pt x="10" y="279"/>
                  </a:lnTo>
                  <a:lnTo>
                    <a:pt x="13" y="279"/>
                  </a:lnTo>
                  <a:lnTo>
                    <a:pt x="10" y="279"/>
                  </a:lnTo>
                  <a:lnTo>
                    <a:pt x="13" y="279"/>
                  </a:lnTo>
                  <a:lnTo>
                    <a:pt x="13" y="277"/>
                  </a:lnTo>
                  <a:lnTo>
                    <a:pt x="13" y="274"/>
                  </a:lnTo>
                  <a:lnTo>
                    <a:pt x="13" y="272"/>
                  </a:lnTo>
                  <a:lnTo>
                    <a:pt x="15" y="272"/>
                  </a:lnTo>
                  <a:lnTo>
                    <a:pt x="15" y="269"/>
                  </a:lnTo>
                  <a:lnTo>
                    <a:pt x="13" y="269"/>
                  </a:lnTo>
                  <a:lnTo>
                    <a:pt x="15" y="269"/>
                  </a:lnTo>
                  <a:lnTo>
                    <a:pt x="13" y="269"/>
                  </a:lnTo>
                  <a:lnTo>
                    <a:pt x="15" y="269"/>
                  </a:lnTo>
                  <a:lnTo>
                    <a:pt x="15" y="267"/>
                  </a:lnTo>
                  <a:lnTo>
                    <a:pt x="18" y="267"/>
                  </a:lnTo>
                  <a:lnTo>
                    <a:pt x="18" y="264"/>
                  </a:lnTo>
                  <a:lnTo>
                    <a:pt x="20" y="267"/>
                  </a:lnTo>
                  <a:lnTo>
                    <a:pt x="20" y="264"/>
                  </a:lnTo>
                  <a:lnTo>
                    <a:pt x="18" y="264"/>
                  </a:lnTo>
                  <a:lnTo>
                    <a:pt x="20" y="264"/>
                  </a:lnTo>
                  <a:lnTo>
                    <a:pt x="20" y="261"/>
                  </a:lnTo>
                  <a:lnTo>
                    <a:pt x="20" y="264"/>
                  </a:lnTo>
                  <a:lnTo>
                    <a:pt x="23" y="261"/>
                  </a:lnTo>
                  <a:lnTo>
                    <a:pt x="25" y="261"/>
                  </a:lnTo>
                  <a:lnTo>
                    <a:pt x="25" y="259"/>
                  </a:lnTo>
                  <a:lnTo>
                    <a:pt x="25" y="261"/>
                  </a:lnTo>
                  <a:lnTo>
                    <a:pt x="25" y="259"/>
                  </a:lnTo>
                  <a:lnTo>
                    <a:pt x="25" y="261"/>
                  </a:lnTo>
                  <a:lnTo>
                    <a:pt x="25" y="259"/>
                  </a:lnTo>
                  <a:lnTo>
                    <a:pt x="28" y="259"/>
                  </a:lnTo>
                  <a:lnTo>
                    <a:pt x="28" y="256"/>
                  </a:lnTo>
                  <a:lnTo>
                    <a:pt x="31" y="256"/>
                  </a:lnTo>
                  <a:lnTo>
                    <a:pt x="31" y="254"/>
                  </a:lnTo>
                  <a:lnTo>
                    <a:pt x="31" y="251"/>
                  </a:lnTo>
                  <a:lnTo>
                    <a:pt x="33" y="251"/>
                  </a:lnTo>
                  <a:lnTo>
                    <a:pt x="33" y="254"/>
                  </a:lnTo>
                  <a:lnTo>
                    <a:pt x="33" y="251"/>
                  </a:lnTo>
                  <a:lnTo>
                    <a:pt x="31" y="251"/>
                  </a:lnTo>
                  <a:lnTo>
                    <a:pt x="33" y="251"/>
                  </a:lnTo>
                  <a:lnTo>
                    <a:pt x="33" y="249"/>
                  </a:lnTo>
                  <a:lnTo>
                    <a:pt x="31" y="249"/>
                  </a:lnTo>
                  <a:lnTo>
                    <a:pt x="33" y="249"/>
                  </a:lnTo>
                  <a:lnTo>
                    <a:pt x="33" y="251"/>
                  </a:lnTo>
                  <a:lnTo>
                    <a:pt x="33" y="249"/>
                  </a:lnTo>
                  <a:lnTo>
                    <a:pt x="36" y="249"/>
                  </a:lnTo>
                  <a:lnTo>
                    <a:pt x="36" y="246"/>
                  </a:lnTo>
                  <a:lnTo>
                    <a:pt x="38" y="249"/>
                  </a:lnTo>
                  <a:lnTo>
                    <a:pt x="38" y="246"/>
                  </a:lnTo>
                  <a:lnTo>
                    <a:pt x="38" y="244"/>
                  </a:lnTo>
                  <a:lnTo>
                    <a:pt x="41" y="244"/>
                  </a:lnTo>
                  <a:lnTo>
                    <a:pt x="38" y="241"/>
                  </a:lnTo>
                  <a:lnTo>
                    <a:pt x="41" y="241"/>
                  </a:lnTo>
                  <a:lnTo>
                    <a:pt x="38" y="241"/>
                  </a:lnTo>
                  <a:lnTo>
                    <a:pt x="38" y="239"/>
                  </a:lnTo>
                  <a:lnTo>
                    <a:pt x="36" y="239"/>
                  </a:lnTo>
                  <a:lnTo>
                    <a:pt x="36" y="236"/>
                  </a:lnTo>
                  <a:lnTo>
                    <a:pt x="36" y="234"/>
                  </a:lnTo>
                  <a:lnTo>
                    <a:pt x="36" y="231"/>
                  </a:lnTo>
                  <a:lnTo>
                    <a:pt x="38" y="231"/>
                  </a:lnTo>
                  <a:lnTo>
                    <a:pt x="41" y="231"/>
                  </a:lnTo>
                  <a:lnTo>
                    <a:pt x="41" y="228"/>
                  </a:lnTo>
                  <a:lnTo>
                    <a:pt x="43" y="231"/>
                  </a:lnTo>
                  <a:lnTo>
                    <a:pt x="43" y="228"/>
                  </a:lnTo>
                  <a:lnTo>
                    <a:pt x="41" y="228"/>
                  </a:lnTo>
                  <a:lnTo>
                    <a:pt x="43" y="228"/>
                  </a:lnTo>
                  <a:lnTo>
                    <a:pt x="43" y="226"/>
                  </a:lnTo>
                  <a:lnTo>
                    <a:pt x="43" y="223"/>
                  </a:lnTo>
                  <a:lnTo>
                    <a:pt x="46" y="223"/>
                  </a:lnTo>
                  <a:lnTo>
                    <a:pt x="48" y="223"/>
                  </a:lnTo>
                  <a:lnTo>
                    <a:pt x="48" y="221"/>
                  </a:lnTo>
                  <a:lnTo>
                    <a:pt x="51" y="221"/>
                  </a:lnTo>
                  <a:lnTo>
                    <a:pt x="53" y="221"/>
                  </a:lnTo>
                  <a:lnTo>
                    <a:pt x="53" y="218"/>
                  </a:lnTo>
                  <a:lnTo>
                    <a:pt x="56" y="218"/>
                  </a:lnTo>
                  <a:lnTo>
                    <a:pt x="56" y="216"/>
                  </a:lnTo>
                  <a:lnTo>
                    <a:pt x="58" y="216"/>
                  </a:lnTo>
                  <a:lnTo>
                    <a:pt x="58" y="213"/>
                  </a:lnTo>
                  <a:lnTo>
                    <a:pt x="58" y="211"/>
                  </a:lnTo>
                  <a:lnTo>
                    <a:pt x="61" y="211"/>
                  </a:lnTo>
                  <a:lnTo>
                    <a:pt x="61" y="208"/>
                  </a:lnTo>
                  <a:lnTo>
                    <a:pt x="63" y="208"/>
                  </a:lnTo>
                  <a:lnTo>
                    <a:pt x="66" y="208"/>
                  </a:lnTo>
                  <a:lnTo>
                    <a:pt x="69" y="208"/>
                  </a:lnTo>
                  <a:lnTo>
                    <a:pt x="71" y="208"/>
                  </a:lnTo>
                  <a:lnTo>
                    <a:pt x="74" y="208"/>
                  </a:lnTo>
                  <a:lnTo>
                    <a:pt x="76" y="208"/>
                  </a:lnTo>
                  <a:lnTo>
                    <a:pt x="76" y="206"/>
                  </a:lnTo>
                  <a:lnTo>
                    <a:pt x="79" y="206"/>
                  </a:lnTo>
                  <a:lnTo>
                    <a:pt x="79" y="203"/>
                  </a:lnTo>
                  <a:lnTo>
                    <a:pt x="81" y="203"/>
                  </a:lnTo>
                  <a:lnTo>
                    <a:pt x="81" y="206"/>
                  </a:lnTo>
                  <a:lnTo>
                    <a:pt x="84" y="203"/>
                  </a:lnTo>
                  <a:lnTo>
                    <a:pt x="84" y="201"/>
                  </a:lnTo>
                  <a:lnTo>
                    <a:pt x="86" y="201"/>
                  </a:lnTo>
                  <a:lnTo>
                    <a:pt x="86" y="198"/>
                  </a:lnTo>
                  <a:lnTo>
                    <a:pt x="89" y="195"/>
                  </a:lnTo>
                  <a:lnTo>
                    <a:pt x="89" y="193"/>
                  </a:lnTo>
                  <a:lnTo>
                    <a:pt x="91" y="193"/>
                  </a:lnTo>
                  <a:lnTo>
                    <a:pt x="91" y="190"/>
                  </a:lnTo>
                  <a:lnTo>
                    <a:pt x="89" y="188"/>
                  </a:lnTo>
                  <a:lnTo>
                    <a:pt x="89" y="185"/>
                  </a:lnTo>
                  <a:lnTo>
                    <a:pt x="91" y="188"/>
                  </a:lnTo>
                  <a:lnTo>
                    <a:pt x="91" y="185"/>
                  </a:lnTo>
                  <a:lnTo>
                    <a:pt x="94" y="185"/>
                  </a:lnTo>
                  <a:lnTo>
                    <a:pt x="94" y="183"/>
                  </a:lnTo>
                  <a:lnTo>
                    <a:pt x="94" y="180"/>
                  </a:lnTo>
                  <a:lnTo>
                    <a:pt x="94" y="178"/>
                  </a:lnTo>
                  <a:lnTo>
                    <a:pt x="96" y="178"/>
                  </a:lnTo>
                  <a:lnTo>
                    <a:pt x="96" y="175"/>
                  </a:lnTo>
                  <a:lnTo>
                    <a:pt x="94" y="175"/>
                  </a:lnTo>
                  <a:lnTo>
                    <a:pt x="94" y="173"/>
                  </a:lnTo>
                  <a:lnTo>
                    <a:pt x="96" y="173"/>
                  </a:lnTo>
                  <a:lnTo>
                    <a:pt x="96" y="170"/>
                  </a:lnTo>
                  <a:lnTo>
                    <a:pt x="96" y="168"/>
                  </a:lnTo>
                  <a:lnTo>
                    <a:pt x="96" y="165"/>
                  </a:lnTo>
                  <a:lnTo>
                    <a:pt x="99" y="165"/>
                  </a:lnTo>
                  <a:lnTo>
                    <a:pt x="102" y="163"/>
                  </a:lnTo>
                  <a:lnTo>
                    <a:pt x="102" y="160"/>
                  </a:lnTo>
                  <a:lnTo>
                    <a:pt x="104" y="160"/>
                  </a:lnTo>
                  <a:lnTo>
                    <a:pt x="104" y="157"/>
                  </a:lnTo>
                  <a:lnTo>
                    <a:pt x="107" y="157"/>
                  </a:lnTo>
                  <a:lnTo>
                    <a:pt x="109" y="157"/>
                  </a:lnTo>
                  <a:lnTo>
                    <a:pt x="109" y="155"/>
                  </a:lnTo>
                  <a:lnTo>
                    <a:pt x="112" y="155"/>
                  </a:lnTo>
                  <a:lnTo>
                    <a:pt x="114" y="155"/>
                  </a:lnTo>
                  <a:lnTo>
                    <a:pt x="114" y="152"/>
                  </a:lnTo>
                  <a:lnTo>
                    <a:pt x="117" y="152"/>
                  </a:lnTo>
                  <a:lnTo>
                    <a:pt x="117" y="155"/>
                  </a:lnTo>
                  <a:lnTo>
                    <a:pt x="117" y="157"/>
                  </a:lnTo>
                  <a:lnTo>
                    <a:pt x="119" y="157"/>
                  </a:lnTo>
                  <a:lnTo>
                    <a:pt x="122" y="157"/>
                  </a:lnTo>
                  <a:lnTo>
                    <a:pt x="122" y="155"/>
                  </a:lnTo>
                  <a:lnTo>
                    <a:pt x="124" y="155"/>
                  </a:lnTo>
                  <a:lnTo>
                    <a:pt x="127" y="155"/>
                  </a:lnTo>
                  <a:lnTo>
                    <a:pt x="127" y="152"/>
                  </a:lnTo>
                  <a:lnTo>
                    <a:pt x="127" y="150"/>
                  </a:lnTo>
                  <a:lnTo>
                    <a:pt x="129" y="150"/>
                  </a:lnTo>
                  <a:lnTo>
                    <a:pt x="129" y="147"/>
                  </a:lnTo>
                  <a:lnTo>
                    <a:pt x="129" y="145"/>
                  </a:lnTo>
                  <a:lnTo>
                    <a:pt x="132" y="145"/>
                  </a:lnTo>
                  <a:lnTo>
                    <a:pt x="132" y="142"/>
                  </a:lnTo>
                  <a:lnTo>
                    <a:pt x="132" y="140"/>
                  </a:lnTo>
                  <a:lnTo>
                    <a:pt x="132" y="137"/>
                  </a:lnTo>
                  <a:lnTo>
                    <a:pt x="134" y="137"/>
                  </a:lnTo>
                  <a:lnTo>
                    <a:pt x="134" y="135"/>
                  </a:lnTo>
                  <a:lnTo>
                    <a:pt x="134" y="132"/>
                  </a:lnTo>
                  <a:lnTo>
                    <a:pt x="137" y="132"/>
                  </a:lnTo>
                  <a:lnTo>
                    <a:pt x="134" y="130"/>
                  </a:lnTo>
                  <a:lnTo>
                    <a:pt x="137" y="130"/>
                  </a:lnTo>
                  <a:lnTo>
                    <a:pt x="137" y="127"/>
                  </a:lnTo>
                  <a:lnTo>
                    <a:pt x="137" y="124"/>
                  </a:lnTo>
                  <a:lnTo>
                    <a:pt x="137" y="122"/>
                  </a:lnTo>
                  <a:lnTo>
                    <a:pt x="134" y="119"/>
                  </a:lnTo>
                  <a:lnTo>
                    <a:pt x="137" y="119"/>
                  </a:lnTo>
                  <a:lnTo>
                    <a:pt x="137" y="117"/>
                  </a:lnTo>
                  <a:lnTo>
                    <a:pt x="137" y="114"/>
                  </a:lnTo>
                  <a:lnTo>
                    <a:pt x="137" y="112"/>
                  </a:lnTo>
                  <a:lnTo>
                    <a:pt x="137" y="109"/>
                  </a:lnTo>
                  <a:lnTo>
                    <a:pt x="140" y="109"/>
                  </a:lnTo>
                  <a:lnTo>
                    <a:pt x="140" y="107"/>
                  </a:lnTo>
                  <a:lnTo>
                    <a:pt x="140" y="104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5" y="102"/>
                  </a:lnTo>
                  <a:lnTo>
                    <a:pt x="145" y="99"/>
                  </a:lnTo>
                  <a:lnTo>
                    <a:pt x="145" y="97"/>
                  </a:lnTo>
                  <a:lnTo>
                    <a:pt x="145" y="94"/>
                  </a:lnTo>
                  <a:lnTo>
                    <a:pt x="145" y="91"/>
                  </a:lnTo>
                  <a:lnTo>
                    <a:pt x="145" y="89"/>
                  </a:lnTo>
                  <a:lnTo>
                    <a:pt x="145" y="86"/>
                  </a:lnTo>
                  <a:lnTo>
                    <a:pt x="145" y="84"/>
                  </a:lnTo>
                  <a:lnTo>
                    <a:pt x="145" y="81"/>
                  </a:lnTo>
                  <a:lnTo>
                    <a:pt x="142" y="79"/>
                  </a:lnTo>
                  <a:lnTo>
                    <a:pt x="145" y="79"/>
                  </a:lnTo>
                  <a:lnTo>
                    <a:pt x="147" y="79"/>
                  </a:lnTo>
                  <a:lnTo>
                    <a:pt x="147" y="76"/>
                  </a:lnTo>
                  <a:lnTo>
                    <a:pt x="147" y="74"/>
                  </a:lnTo>
                  <a:lnTo>
                    <a:pt x="150" y="71"/>
                  </a:lnTo>
                  <a:lnTo>
                    <a:pt x="150" y="69"/>
                  </a:lnTo>
                  <a:lnTo>
                    <a:pt x="150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5" y="61"/>
                  </a:lnTo>
                  <a:lnTo>
                    <a:pt x="155" y="59"/>
                  </a:lnTo>
                  <a:lnTo>
                    <a:pt x="157" y="56"/>
                  </a:lnTo>
                  <a:lnTo>
                    <a:pt x="157" y="53"/>
                  </a:lnTo>
                  <a:lnTo>
                    <a:pt x="160" y="53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60" y="46"/>
                  </a:lnTo>
                  <a:lnTo>
                    <a:pt x="160" y="43"/>
                  </a:lnTo>
                  <a:lnTo>
                    <a:pt x="160" y="41"/>
                  </a:lnTo>
                  <a:lnTo>
                    <a:pt x="157" y="41"/>
                  </a:lnTo>
                  <a:lnTo>
                    <a:pt x="157" y="38"/>
                  </a:lnTo>
                  <a:lnTo>
                    <a:pt x="160" y="38"/>
                  </a:lnTo>
                  <a:lnTo>
                    <a:pt x="160" y="36"/>
                  </a:lnTo>
                  <a:lnTo>
                    <a:pt x="162" y="36"/>
                  </a:lnTo>
                  <a:lnTo>
                    <a:pt x="162" y="33"/>
                  </a:lnTo>
                  <a:lnTo>
                    <a:pt x="165" y="33"/>
                  </a:lnTo>
                  <a:lnTo>
                    <a:pt x="162" y="33"/>
                  </a:lnTo>
                  <a:lnTo>
                    <a:pt x="165" y="31"/>
                  </a:lnTo>
                  <a:lnTo>
                    <a:pt x="165" y="28"/>
                  </a:lnTo>
                  <a:lnTo>
                    <a:pt x="165" y="26"/>
                  </a:lnTo>
                  <a:lnTo>
                    <a:pt x="165" y="23"/>
                  </a:lnTo>
                  <a:lnTo>
                    <a:pt x="167" y="23"/>
                  </a:lnTo>
                  <a:lnTo>
                    <a:pt x="167" y="20"/>
                  </a:lnTo>
                  <a:lnTo>
                    <a:pt x="165" y="20"/>
                  </a:lnTo>
                  <a:lnTo>
                    <a:pt x="167" y="20"/>
                  </a:lnTo>
                  <a:lnTo>
                    <a:pt x="167" y="18"/>
                  </a:lnTo>
                  <a:lnTo>
                    <a:pt x="170" y="18"/>
                  </a:lnTo>
                  <a:lnTo>
                    <a:pt x="170" y="15"/>
                  </a:lnTo>
                  <a:lnTo>
                    <a:pt x="167" y="15"/>
                  </a:lnTo>
                  <a:lnTo>
                    <a:pt x="170" y="15"/>
                  </a:lnTo>
                  <a:lnTo>
                    <a:pt x="170" y="13"/>
                  </a:lnTo>
                  <a:lnTo>
                    <a:pt x="173" y="13"/>
                  </a:lnTo>
                  <a:lnTo>
                    <a:pt x="170" y="13"/>
                  </a:lnTo>
                  <a:lnTo>
                    <a:pt x="173" y="10"/>
                  </a:lnTo>
                  <a:lnTo>
                    <a:pt x="173" y="8"/>
                  </a:lnTo>
                  <a:lnTo>
                    <a:pt x="175" y="8"/>
                  </a:lnTo>
                  <a:lnTo>
                    <a:pt x="178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8" y="5"/>
                  </a:lnTo>
                  <a:lnTo>
                    <a:pt x="180" y="5"/>
                  </a:lnTo>
                  <a:lnTo>
                    <a:pt x="180" y="3"/>
                  </a:lnTo>
                  <a:lnTo>
                    <a:pt x="183" y="3"/>
                  </a:lnTo>
                  <a:lnTo>
                    <a:pt x="185" y="3"/>
                  </a:lnTo>
                  <a:lnTo>
                    <a:pt x="183" y="0"/>
                  </a:lnTo>
                  <a:lnTo>
                    <a:pt x="185" y="0"/>
                  </a:lnTo>
                  <a:lnTo>
                    <a:pt x="185" y="3"/>
                  </a:lnTo>
                  <a:lnTo>
                    <a:pt x="183" y="3"/>
                  </a:lnTo>
                  <a:lnTo>
                    <a:pt x="183" y="5"/>
                  </a:lnTo>
                  <a:lnTo>
                    <a:pt x="183" y="8"/>
                  </a:lnTo>
                  <a:lnTo>
                    <a:pt x="180" y="8"/>
                  </a:lnTo>
                  <a:lnTo>
                    <a:pt x="183" y="8"/>
                  </a:lnTo>
                  <a:lnTo>
                    <a:pt x="183" y="10"/>
                  </a:lnTo>
                  <a:lnTo>
                    <a:pt x="180" y="10"/>
                  </a:lnTo>
                  <a:lnTo>
                    <a:pt x="180" y="13"/>
                  </a:lnTo>
                  <a:lnTo>
                    <a:pt x="180" y="15"/>
                  </a:lnTo>
                  <a:lnTo>
                    <a:pt x="178" y="15"/>
                  </a:lnTo>
                  <a:lnTo>
                    <a:pt x="180" y="18"/>
                  </a:lnTo>
                  <a:lnTo>
                    <a:pt x="178" y="18"/>
                  </a:lnTo>
                  <a:lnTo>
                    <a:pt x="178" y="15"/>
                  </a:lnTo>
                  <a:lnTo>
                    <a:pt x="178" y="18"/>
                  </a:lnTo>
                  <a:lnTo>
                    <a:pt x="178" y="15"/>
                  </a:lnTo>
                  <a:lnTo>
                    <a:pt x="178" y="18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8" y="26"/>
                  </a:lnTo>
                  <a:lnTo>
                    <a:pt x="180" y="26"/>
                  </a:lnTo>
                  <a:lnTo>
                    <a:pt x="180" y="28"/>
                  </a:lnTo>
                  <a:lnTo>
                    <a:pt x="183" y="28"/>
                  </a:lnTo>
                  <a:lnTo>
                    <a:pt x="183" y="31"/>
                  </a:lnTo>
                  <a:lnTo>
                    <a:pt x="185" y="31"/>
                  </a:lnTo>
                  <a:lnTo>
                    <a:pt x="185" y="28"/>
                  </a:lnTo>
                  <a:lnTo>
                    <a:pt x="185" y="31"/>
                  </a:lnTo>
                  <a:lnTo>
                    <a:pt x="185" y="28"/>
                  </a:lnTo>
                  <a:lnTo>
                    <a:pt x="185" y="31"/>
                  </a:lnTo>
                  <a:lnTo>
                    <a:pt x="188" y="31"/>
                  </a:lnTo>
                  <a:lnTo>
                    <a:pt x="190" y="31"/>
                  </a:lnTo>
                  <a:lnTo>
                    <a:pt x="193" y="31"/>
                  </a:lnTo>
                  <a:lnTo>
                    <a:pt x="195" y="31"/>
                  </a:lnTo>
                  <a:lnTo>
                    <a:pt x="195" y="33"/>
                  </a:lnTo>
                  <a:lnTo>
                    <a:pt x="198" y="33"/>
                  </a:lnTo>
                  <a:lnTo>
                    <a:pt x="200" y="33"/>
                  </a:lnTo>
                  <a:lnTo>
                    <a:pt x="226" y="48"/>
                  </a:lnTo>
                  <a:lnTo>
                    <a:pt x="233" y="51"/>
                  </a:lnTo>
                  <a:lnTo>
                    <a:pt x="233" y="48"/>
                  </a:lnTo>
                  <a:lnTo>
                    <a:pt x="233" y="46"/>
                  </a:lnTo>
                  <a:lnTo>
                    <a:pt x="233" y="43"/>
                  </a:lnTo>
                  <a:lnTo>
                    <a:pt x="233" y="41"/>
                  </a:lnTo>
                  <a:lnTo>
                    <a:pt x="236" y="38"/>
                  </a:lnTo>
                  <a:lnTo>
                    <a:pt x="236" y="36"/>
                  </a:lnTo>
                  <a:lnTo>
                    <a:pt x="238" y="36"/>
                  </a:lnTo>
                  <a:lnTo>
                    <a:pt x="238" y="33"/>
                  </a:lnTo>
                  <a:lnTo>
                    <a:pt x="238" y="31"/>
                  </a:lnTo>
                  <a:lnTo>
                    <a:pt x="241" y="31"/>
                  </a:lnTo>
                  <a:lnTo>
                    <a:pt x="238" y="31"/>
                  </a:lnTo>
                  <a:lnTo>
                    <a:pt x="241" y="31"/>
                  </a:lnTo>
                  <a:lnTo>
                    <a:pt x="241" y="28"/>
                  </a:lnTo>
                  <a:lnTo>
                    <a:pt x="244" y="28"/>
                  </a:lnTo>
                  <a:lnTo>
                    <a:pt x="244" y="26"/>
                  </a:lnTo>
                  <a:lnTo>
                    <a:pt x="246" y="26"/>
                  </a:lnTo>
                  <a:lnTo>
                    <a:pt x="246" y="23"/>
                  </a:lnTo>
                  <a:lnTo>
                    <a:pt x="249" y="23"/>
                  </a:lnTo>
                  <a:lnTo>
                    <a:pt x="249" y="26"/>
                  </a:lnTo>
                  <a:lnTo>
                    <a:pt x="251" y="26"/>
                  </a:lnTo>
                  <a:lnTo>
                    <a:pt x="251" y="28"/>
                  </a:lnTo>
                  <a:lnTo>
                    <a:pt x="249" y="28"/>
                  </a:lnTo>
                  <a:lnTo>
                    <a:pt x="249" y="31"/>
                  </a:lnTo>
                  <a:lnTo>
                    <a:pt x="251" y="31"/>
                  </a:lnTo>
                  <a:lnTo>
                    <a:pt x="254" y="31"/>
                  </a:lnTo>
                  <a:lnTo>
                    <a:pt x="254" y="33"/>
                  </a:lnTo>
                  <a:lnTo>
                    <a:pt x="256" y="33"/>
                  </a:lnTo>
                  <a:lnTo>
                    <a:pt x="261" y="26"/>
                  </a:lnTo>
                  <a:lnTo>
                    <a:pt x="261" y="23"/>
                  </a:lnTo>
                  <a:lnTo>
                    <a:pt x="264" y="23"/>
                  </a:lnTo>
                  <a:lnTo>
                    <a:pt x="264" y="26"/>
                  </a:lnTo>
                  <a:lnTo>
                    <a:pt x="264" y="23"/>
                  </a:lnTo>
                  <a:lnTo>
                    <a:pt x="264" y="26"/>
                  </a:lnTo>
                  <a:lnTo>
                    <a:pt x="266" y="26"/>
                  </a:lnTo>
                  <a:lnTo>
                    <a:pt x="266" y="28"/>
                  </a:lnTo>
                  <a:lnTo>
                    <a:pt x="269" y="28"/>
                  </a:lnTo>
                  <a:lnTo>
                    <a:pt x="269" y="31"/>
                  </a:lnTo>
                  <a:lnTo>
                    <a:pt x="271" y="31"/>
                  </a:lnTo>
                  <a:lnTo>
                    <a:pt x="271" y="33"/>
                  </a:lnTo>
                  <a:lnTo>
                    <a:pt x="269" y="33"/>
                  </a:lnTo>
                  <a:lnTo>
                    <a:pt x="271" y="33"/>
                  </a:lnTo>
                  <a:lnTo>
                    <a:pt x="271" y="36"/>
                  </a:lnTo>
                  <a:lnTo>
                    <a:pt x="274" y="36"/>
                  </a:lnTo>
                  <a:lnTo>
                    <a:pt x="276" y="36"/>
                  </a:lnTo>
                  <a:lnTo>
                    <a:pt x="276" y="38"/>
                  </a:lnTo>
                  <a:lnTo>
                    <a:pt x="279" y="38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1"/>
                  </a:lnTo>
                  <a:lnTo>
                    <a:pt x="279" y="43"/>
                  </a:lnTo>
                  <a:lnTo>
                    <a:pt x="279" y="46"/>
                  </a:lnTo>
                  <a:lnTo>
                    <a:pt x="279" y="48"/>
                  </a:lnTo>
                  <a:lnTo>
                    <a:pt x="279" y="51"/>
                  </a:lnTo>
                  <a:lnTo>
                    <a:pt x="279" y="53"/>
                  </a:lnTo>
                  <a:lnTo>
                    <a:pt x="282" y="53"/>
                  </a:lnTo>
                  <a:lnTo>
                    <a:pt x="282" y="51"/>
                  </a:lnTo>
                  <a:lnTo>
                    <a:pt x="282" y="48"/>
                  </a:lnTo>
                  <a:lnTo>
                    <a:pt x="282" y="46"/>
                  </a:lnTo>
                  <a:lnTo>
                    <a:pt x="284" y="46"/>
                  </a:lnTo>
                  <a:lnTo>
                    <a:pt x="284" y="43"/>
                  </a:lnTo>
                  <a:lnTo>
                    <a:pt x="287" y="43"/>
                  </a:lnTo>
                  <a:lnTo>
                    <a:pt x="287" y="46"/>
                  </a:lnTo>
                  <a:lnTo>
                    <a:pt x="287" y="48"/>
                  </a:lnTo>
                  <a:lnTo>
                    <a:pt x="287" y="51"/>
                  </a:lnTo>
                  <a:lnTo>
                    <a:pt x="287" y="53"/>
                  </a:lnTo>
                  <a:lnTo>
                    <a:pt x="289" y="53"/>
                  </a:lnTo>
                  <a:lnTo>
                    <a:pt x="289" y="51"/>
                  </a:lnTo>
                  <a:lnTo>
                    <a:pt x="292" y="51"/>
                  </a:lnTo>
                  <a:lnTo>
                    <a:pt x="294" y="51"/>
                  </a:lnTo>
                  <a:lnTo>
                    <a:pt x="294" y="48"/>
                  </a:lnTo>
                  <a:lnTo>
                    <a:pt x="294" y="51"/>
                  </a:lnTo>
                  <a:lnTo>
                    <a:pt x="297" y="51"/>
                  </a:lnTo>
                  <a:lnTo>
                    <a:pt x="297" y="48"/>
                  </a:lnTo>
                  <a:lnTo>
                    <a:pt x="299" y="48"/>
                  </a:lnTo>
                  <a:lnTo>
                    <a:pt x="299" y="46"/>
                  </a:lnTo>
                  <a:lnTo>
                    <a:pt x="302" y="46"/>
                  </a:lnTo>
                  <a:lnTo>
                    <a:pt x="304" y="46"/>
                  </a:lnTo>
                  <a:lnTo>
                    <a:pt x="304" y="43"/>
                  </a:lnTo>
                  <a:lnTo>
                    <a:pt x="304" y="46"/>
                  </a:lnTo>
                  <a:lnTo>
                    <a:pt x="304" y="48"/>
                  </a:lnTo>
                  <a:lnTo>
                    <a:pt x="304" y="51"/>
                  </a:lnTo>
                  <a:lnTo>
                    <a:pt x="304" y="53"/>
                  </a:lnTo>
                  <a:lnTo>
                    <a:pt x="307" y="53"/>
                  </a:lnTo>
                  <a:lnTo>
                    <a:pt x="309" y="53"/>
                  </a:lnTo>
                  <a:lnTo>
                    <a:pt x="309" y="51"/>
                  </a:lnTo>
                  <a:lnTo>
                    <a:pt x="312" y="51"/>
                  </a:lnTo>
                  <a:lnTo>
                    <a:pt x="309" y="51"/>
                  </a:lnTo>
                  <a:lnTo>
                    <a:pt x="312" y="51"/>
                  </a:lnTo>
                  <a:lnTo>
                    <a:pt x="312" y="53"/>
                  </a:lnTo>
                  <a:lnTo>
                    <a:pt x="312" y="51"/>
                  </a:lnTo>
                  <a:lnTo>
                    <a:pt x="315" y="51"/>
                  </a:lnTo>
                  <a:lnTo>
                    <a:pt x="315" y="53"/>
                  </a:lnTo>
                  <a:lnTo>
                    <a:pt x="317" y="53"/>
                  </a:lnTo>
                  <a:lnTo>
                    <a:pt x="320" y="53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2" y="53"/>
                  </a:lnTo>
                  <a:lnTo>
                    <a:pt x="322" y="56"/>
                  </a:lnTo>
                  <a:lnTo>
                    <a:pt x="322" y="53"/>
                  </a:lnTo>
                  <a:lnTo>
                    <a:pt x="322" y="56"/>
                  </a:lnTo>
                  <a:lnTo>
                    <a:pt x="322" y="53"/>
                  </a:lnTo>
                  <a:lnTo>
                    <a:pt x="322" y="56"/>
                  </a:lnTo>
                  <a:lnTo>
                    <a:pt x="322" y="53"/>
                  </a:lnTo>
                  <a:lnTo>
                    <a:pt x="325" y="53"/>
                  </a:lnTo>
                  <a:lnTo>
                    <a:pt x="325" y="56"/>
                  </a:lnTo>
                  <a:lnTo>
                    <a:pt x="327" y="56"/>
                  </a:lnTo>
                  <a:lnTo>
                    <a:pt x="325" y="56"/>
                  </a:lnTo>
                  <a:lnTo>
                    <a:pt x="332" y="64"/>
                  </a:lnTo>
                  <a:lnTo>
                    <a:pt x="335" y="61"/>
                  </a:lnTo>
                  <a:lnTo>
                    <a:pt x="335" y="59"/>
                  </a:lnTo>
                  <a:lnTo>
                    <a:pt x="337" y="59"/>
                  </a:lnTo>
                  <a:lnTo>
                    <a:pt x="335" y="59"/>
                  </a:lnTo>
                  <a:lnTo>
                    <a:pt x="335" y="56"/>
                  </a:lnTo>
                  <a:lnTo>
                    <a:pt x="335" y="53"/>
                  </a:lnTo>
                  <a:lnTo>
                    <a:pt x="335" y="51"/>
                  </a:lnTo>
                  <a:lnTo>
                    <a:pt x="335" y="48"/>
                  </a:lnTo>
                  <a:lnTo>
                    <a:pt x="335" y="46"/>
                  </a:lnTo>
                  <a:lnTo>
                    <a:pt x="335" y="43"/>
                  </a:lnTo>
                  <a:lnTo>
                    <a:pt x="335" y="41"/>
                  </a:lnTo>
                  <a:lnTo>
                    <a:pt x="335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7" y="43"/>
                  </a:lnTo>
                  <a:lnTo>
                    <a:pt x="340" y="43"/>
                  </a:lnTo>
                  <a:lnTo>
                    <a:pt x="340" y="46"/>
                  </a:lnTo>
                  <a:lnTo>
                    <a:pt x="342" y="48"/>
                  </a:lnTo>
                  <a:lnTo>
                    <a:pt x="342" y="46"/>
                  </a:lnTo>
                  <a:lnTo>
                    <a:pt x="345" y="46"/>
                  </a:lnTo>
                  <a:lnTo>
                    <a:pt x="345" y="48"/>
                  </a:lnTo>
                  <a:lnTo>
                    <a:pt x="347" y="48"/>
                  </a:lnTo>
                  <a:lnTo>
                    <a:pt x="347" y="51"/>
                  </a:lnTo>
                  <a:lnTo>
                    <a:pt x="347" y="53"/>
                  </a:lnTo>
                  <a:lnTo>
                    <a:pt x="347" y="51"/>
                  </a:lnTo>
                  <a:lnTo>
                    <a:pt x="350" y="51"/>
                  </a:lnTo>
                  <a:lnTo>
                    <a:pt x="350" y="48"/>
                  </a:lnTo>
                  <a:lnTo>
                    <a:pt x="353" y="48"/>
                  </a:lnTo>
                  <a:lnTo>
                    <a:pt x="353" y="51"/>
                  </a:lnTo>
                  <a:lnTo>
                    <a:pt x="355" y="51"/>
                  </a:lnTo>
                  <a:lnTo>
                    <a:pt x="358" y="51"/>
                  </a:lnTo>
                  <a:lnTo>
                    <a:pt x="355" y="51"/>
                  </a:lnTo>
                  <a:lnTo>
                    <a:pt x="358" y="51"/>
                  </a:lnTo>
                  <a:lnTo>
                    <a:pt x="358" y="48"/>
                  </a:lnTo>
                  <a:lnTo>
                    <a:pt x="360" y="48"/>
                  </a:lnTo>
                  <a:lnTo>
                    <a:pt x="363" y="48"/>
                  </a:lnTo>
                  <a:lnTo>
                    <a:pt x="363" y="46"/>
                  </a:lnTo>
                  <a:lnTo>
                    <a:pt x="363" y="48"/>
                  </a:lnTo>
                  <a:lnTo>
                    <a:pt x="365" y="48"/>
                  </a:lnTo>
                  <a:lnTo>
                    <a:pt x="365" y="46"/>
                  </a:lnTo>
                  <a:lnTo>
                    <a:pt x="368" y="46"/>
                  </a:lnTo>
                  <a:lnTo>
                    <a:pt x="370" y="46"/>
                  </a:lnTo>
                  <a:lnTo>
                    <a:pt x="370" y="43"/>
                  </a:lnTo>
                  <a:lnTo>
                    <a:pt x="370" y="46"/>
                  </a:lnTo>
                  <a:lnTo>
                    <a:pt x="370" y="43"/>
                  </a:lnTo>
                  <a:lnTo>
                    <a:pt x="373" y="43"/>
                  </a:lnTo>
                  <a:lnTo>
                    <a:pt x="375" y="43"/>
                  </a:lnTo>
                  <a:lnTo>
                    <a:pt x="375" y="41"/>
                  </a:lnTo>
                  <a:lnTo>
                    <a:pt x="378" y="41"/>
                  </a:lnTo>
                  <a:lnTo>
                    <a:pt x="380" y="41"/>
                  </a:lnTo>
                  <a:lnTo>
                    <a:pt x="380" y="38"/>
                  </a:lnTo>
                  <a:lnTo>
                    <a:pt x="380" y="41"/>
                  </a:lnTo>
                  <a:lnTo>
                    <a:pt x="383" y="41"/>
                  </a:lnTo>
                  <a:lnTo>
                    <a:pt x="383" y="38"/>
                  </a:lnTo>
                  <a:lnTo>
                    <a:pt x="383" y="36"/>
                  </a:lnTo>
                  <a:lnTo>
                    <a:pt x="386" y="36"/>
                  </a:lnTo>
                  <a:lnTo>
                    <a:pt x="383" y="36"/>
                  </a:lnTo>
                  <a:lnTo>
                    <a:pt x="386" y="36"/>
                  </a:lnTo>
                  <a:lnTo>
                    <a:pt x="383" y="36"/>
                  </a:lnTo>
                  <a:lnTo>
                    <a:pt x="386" y="36"/>
                  </a:lnTo>
                  <a:lnTo>
                    <a:pt x="396" y="33"/>
                  </a:lnTo>
                  <a:lnTo>
                    <a:pt x="398" y="33"/>
                  </a:lnTo>
                  <a:lnTo>
                    <a:pt x="406" y="33"/>
                  </a:lnTo>
                  <a:lnTo>
                    <a:pt x="406" y="31"/>
                  </a:lnTo>
                  <a:lnTo>
                    <a:pt x="408" y="26"/>
                  </a:lnTo>
                  <a:lnTo>
                    <a:pt x="408" y="28"/>
                  </a:lnTo>
                  <a:lnTo>
                    <a:pt x="411" y="26"/>
                  </a:lnTo>
                  <a:lnTo>
                    <a:pt x="411" y="28"/>
                  </a:lnTo>
                  <a:lnTo>
                    <a:pt x="411" y="26"/>
                  </a:lnTo>
                  <a:lnTo>
                    <a:pt x="411" y="28"/>
                  </a:lnTo>
                  <a:lnTo>
                    <a:pt x="411" y="31"/>
                  </a:lnTo>
                  <a:lnTo>
                    <a:pt x="411" y="33"/>
                  </a:lnTo>
                  <a:lnTo>
                    <a:pt x="411" y="36"/>
                  </a:lnTo>
                  <a:lnTo>
                    <a:pt x="413" y="36"/>
                  </a:lnTo>
                  <a:lnTo>
                    <a:pt x="416" y="36"/>
                  </a:lnTo>
                  <a:lnTo>
                    <a:pt x="416" y="33"/>
                  </a:lnTo>
                  <a:lnTo>
                    <a:pt x="418" y="33"/>
                  </a:lnTo>
                  <a:lnTo>
                    <a:pt x="421" y="33"/>
                  </a:lnTo>
                  <a:lnTo>
                    <a:pt x="424" y="33"/>
                  </a:lnTo>
                  <a:lnTo>
                    <a:pt x="424" y="31"/>
                  </a:lnTo>
                  <a:lnTo>
                    <a:pt x="424" y="33"/>
                  </a:lnTo>
                  <a:lnTo>
                    <a:pt x="424" y="31"/>
                  </a:lnTo>
                  <a:lnTo>
                    <a:pt x="426" y="31"/>
                  </a:lnTo>
                  <a:lnTo>
                    <a:pt x="426" y="33"/>
                  </a:lnTo>
                  <a:lnTo>
                    <a:pt x="424" y="33"/>
                  </a:lnTo>
                  <a:lnTo>
                    <a:pt x="424" y="36"/>
                  </a:lnTo>
                  <a:lnTo>
                    <a:pt x="421" y="36"/>
                  </a:lnTo>
                  <a:lnTo>
                    <a:pt x="418" y="36"/>
                  </a:lnTo>
                  <a:lnTo>
                    <a:pt x="416" y="36"/>
                  </a:lnTo>
                  <a:lnTo>
                    <a:pt x="416" y="38"/>
                  </a:lnTo>
                  <a:lnTo>
                    <a:pt x="416" y="41"/>
                  </a:lnTo>
                  <a:lnTo>
                    <a:pt x="413" y="41"/>
                  </a:lnTo>
                  <a:lnTo>
                    <a:pt x="413" y="43"/>
                  </a:lnTo>
                  <a:lnTo>
                    <a:pt x="416" y="43"/>
                  </a:lnTo>
                  <a:lnTo>
                    <a:pt x="416" y="46"/>
                  </a:lnTo>
                  <a:lnTo>
                    <a:pt x="413" y="46"/>
                  </a:lnTo>
                  <a:lnTo>
                    <a:pt x="416" y="46"/>
                  </a:lnTo>
                  <a:lnTo>
                    <a:pt x="416" y="48"/>
                  </a:lnTo>
                  <a:lnTo>
                    <a:pt x="413" y="48"/>
                  </a:lnTo>
                  <a:lnTo>
                    <a:pt x="413" y="51"/>
                  </a:lnTo>
                  <a:lnTo>
                    <a:pt x="416" y="51"/>
                  </a:lnTo>
                  <a:lnTo>
                    <a:pt x="416" y="53"/>
                  </a:lnTo>
                  <a:lnTo>
                    <a:pt x="413" y="53"/>
                  </a:lnTo>
                  <a:lnTo>
                    <a:pt x="416" y="53"/>
                  </a:lnTo>
                  <a:lnTo>
                    <a:pt x="416" y="56"/>
                  </a:lnTo>
                  <a:lnTo>
                    <a:pt x="418" y="56"/>
                  </a:lnTo>
                  <a:lnTo>
                    <a:pt x="421" y="56"/>
                  </a:lnTo>
                  <a:lnTo>
                    <a:pt x="421" y="53"/>
                  </a:lnTo>
                  <a:lnTo>
                    <a:pt x="421" y="56"/>
                  </a:lnTo>
                  <a:lnTo>
                    <a:pt x="421" y="53"/>
                  </a:lnTo>
                  <a:lnTo>
                    <a:pt x="424" y="53"/>
                  </a:lnTo>
                  <a:lnTo>
                    <a:pt x="426" y="53"/>
                  </a:lnTo>
                  <a:lnTo>
                    <a:pt x="429" y="51"/>
                  </a:lnTo>
                  <a:lnTo>
                    <a:pt x="431" y="51"/>
                  </a:lnTo>
                  <a:lnTo>
                    <a:pt x="431" y="53"/>
                  </a:lnTo>
                  <a:lnTo>
                    <a:pt x="429" y="53"/>
                  </a:lnTo>
                  <a:lnTo>
                    <a:pt x="429" y="56"/>
                  </a:lnTo>
                  <a:lnTo>
                    <a:pt x="426" y="56"/>
                  </a:lnTo>
                  <a:lnTo>
                    <a:pt x="426" y="59"/>
                  </a:lnTo>
                  <a:lnTo>
                    <a:pt x="424" y="59"/>
                  </a:lnTo>
                  <a:lnTo>
                    <a:pt x="421" y="59"/>
                  </a:lnTo>
                  <a:lnTo>
                    <a:pt x="421" y="61"/>
                  </a:lnTo>
                  <a:lnTo>
                    <a:pt x="418" y="61"/>
                  </a:lnTo>
                  <a:lnTo>
                    <a:pt x="421" y="61"/>
                  </a:lnTo>
                  <a:lnTo>
                    <a:pt x="421" y="64"/>
                  </a:lnTo>
                  <a:lnTo>
                    <a:pt x="418" y="64"/>
                  </a:lnTo>
                  <a:lnTo>
                    <a:pt x="421" y="64"/>
                  </a:lnTo>
                  <a:lnTo>
                    <a:pt x="421" y="66"/>
                  </a:lnTo>
                  <a:lnTo>
                    <a:pt x="418" y="66"/>
                  </a:lnTo>
                  <a:lnTo>
                    <a:pt x="418" y="69"/>
                  </a:lnTo>
                  <a:lnTo>
                    <a:pt x="421" y="69"/>
                  </a:lnTo>
                  <a:lnTo>
                    <a:pt x="424" y="69"/>
                  </a:lnTo>
                  <a:lnTo>
                    <a:pt x="424" y="71"/>
                  </a:lnTo>
                  <a:lnTo>
                    <a:pt x="421" y="74"/>
                  </a:lnTo>
                  <a:lnTo>
                    <a:pt x="418" y="74"/>
                  </a:lnTo>
                  <a:lnTo>
                    <a:pt x="418" y="76"/>
                  </a:lnTo>
                  <a:lnTo>
                    <a:pt x="418" y="79"/>
                  </a:lnTo>
                  <a:lnTo>
                    <a:pt x="418" y="81"/>
                  </a:lnTo>
                  <a:lnTo>
                    <a:pt x="418" y="79"/>
                  </a:lnTo>
                  <a:lnTo>
                    <a:pt x="418" y="81"/>
                  </a:lnTo>
                  <a:lnTo>
                    <a:pt x="421" y="81"/>
                  </a:lnTo>
                  <a:lnTo>
                    <a:pt x="418" y="81"/>
                  </a:lnTo>
                  <a:lnTo>
                    <a:pt x="416" y="81"/>
                  </a:lnTo>
                  <a:lnTo>
                    <a:pt x="416" y="84"/>
                  </a:lnTo>
                  <a:lnTo>
                    <a:pt x="418" y="84"/>
                  </a:lnTo>
                  <a:lnTo>
                    <a:pt x="416" y="84"/>
                  </a:lnTo>
                  <a:lnTo>
                    <a:pt x="418" y="84"/>
                  </a:lnTo>
                  <a:lnTo>
                    <a:pt x="418" y="86"/>
                  </a:lnTo>
                  <a:lnTo>
                    <a:pt x="418" y="89"/>
                  </a:lnTo>
                  <a:lnTo>
                    <a:pt x="418" y="91"/>
                  </a:lnTo>
                  <a:lnTo>
                    <a:pt x="416" y="91"/>
                  </a:lnTo>
                  <a:lnTo>
                    <a:pt x="418" y="91"/>
                  </a:lnTo>
                  <a:lnTo>
                    <a:pt x="418" y="94"/>
                  </a:lnTo>
                  <a:lnTo>
                    <a:pt x="421" y="94"/>
                  </a:lnTo>
                  <a:lnTo>
                    <a:pt x="421" y="97"/>
                  </a:lnTo>
                  <a:lnTo>
                    <a:pt x="418" y="97"/>
                  </a:lnTo>
                  <a:lnTo>
                    <a:pt x="418" y="99"/>
                  </a:lnTo>
                  <a:lnTo>
                    <a:pt x="421" y="99"/>
                  </a:lnTo>
                  <a:lnTo>
                    <a:pt x="418" y="99"/>
                  </a:lnTo>
                  <a:lnTo>
                    <a:pt x="418" y="102"/>
                  </a:lnTo>
                  <a:lnTo>
                    <a:pt x="421" y="102"/>
                  </a:lnTo>
                  <a:lnTo>
                    <a:pt x="421" y="104"/>
                  </a:lnTo>
                  <a:lnTo>
                    <a:pt x="424" y="104"/>
                  </a:lnTo>
                  <a:lnTo>
                    <a:pt x="426" y="104"/>
                  </a:lnTo>
                  <a:lnTo>
                    <a:pt x="426" y="107"/>
                  </a:lnTo>
                  <a:lnTo>
                    <a:pt x="429" y="107"/>
                  </a:lnTo>
                  <a:lnTo>
                    <a:pt x="431" y="107"/>
                  </a:lnTo>
                  <a:lnTo>
                    <a:pt x="431" y="109"/>
                  </a:lnTo>
                  <a:lnTo>
                    <a:pt x="429" y="109"/>
                  </a:lnTo>
                  <a:lnTo>
                    <a:pt x="431" y="109"/>
                  </a:lnTo>
                  <a:lnTo>
                    <a:pt x="431" y="112"/>
                  </a:lnTo>
                  <a:lnTo>
                    <a:pt x="434" y="109"/>
                  </a:lnTo>
                  <a:lnTo>
                    <a:pt x="434" y="112"/>
                  </a:lnTo>
                  <a:lnTo>
                    <a:pt x="436" y="112"/>
                  </a:lnTo>
                  <a:lnTo>
                    <a:pt x="436" y="114"/>
                  </a:lnTo>
                  <a:lnTo>
                    <a:pt x="436" y="117"/>
                  </a:lnTo>
                  <a:lnTo>
                    <a:pt x="439" y="117"/>
                  </a:lnTo>
                  <a:lnTo>
                    <a:pt x="439" y="119"/>
                  </a:lnTo>
                  <a:lnTo>
                    <a:pt x="436" y="119"/>
                  </a:lnTo>
                  <a:lnTo>
                    <a:pt x="436" y="122"/>
                  </a:lnTo>
                  <a:lnTo>
                    <a:pt x="434" y="122"/>
                  </a:lnTo>
                  <a:lnTo>
                    <a:pt x="434" y="119"/>
                  </a:lnTo>
                  <a:lnTo>
                    <a:pt x="431" y="119"/>
                  </a:lnTo>
                  <a:lnTo>
                    <a:pt x="434" y="119"/>
                  </a:lnTo>
                  <a:lnTo>
                    <a:pt x="434" y="122"/>
                  </a:lnTo>
                  <a:lnTo>
                    <a:pt x="431" y="122"/>
                  </a:lnTo>
                  <a:lnTo>
                    <a:pt x="431" y="124"/>
                  </a:lnTo>
                  <a:lnTo>
                    <a:pt x="434" y="124"/>
                  </a:lnTo>
                  <a:lnTo>
                    <a:pt x="434" y="127"/>
                  </a:lnTo>
                  <a:lnTo>
                    <a:pt x="434" y="130"/>
                  </a:lnTo>
                  <a:lnTo>
                    <a:pt x="434" y="132"/>
                  </a:lnTo>
                  <a:lnTo>
                    <a:pt x="434" y="135"/>
                  </a:lnTo>
                  <a:lnTo>
                    <a:pt x="431" y="135"/>
                  </a:lnTo>
                  <a:lnTo>
                    <a:pt x="431" y="137"/>
                  </a:lnTo>
                  <a:lnTo>
                    <a:pt x="434" y="137"/>
                  </a:lnTo>
                  <a:lnTo>
                    <a:pt x="434" y="140"/>
                  </a:lnTo>
                  <a:lnTo>
                    <a:pt x="431" y="140"/>
                  </a:lnTo>
                  <a:lnTo>
                    <a:pt x="434" y="140"/>
                  </a:lnTo>
                  <a:lnTo>
                    <a:pt x="434" y="142"/>
                  </a:lnTo>
                  <a:lnTo>
                    <a:pt x="431" y="142"/>
                  </a:lnTo>
                  <a:lnTo>
                    <a:pt x="434" y="142"/>
                  </a:lnTo>
                  <a:lnTo>
                    <a:pt x="431" y="142"/>
                  </a:lnTo>
                  <a:lnTo>
                    <a:pt x="431" y="145"/>
                  </a:lnTo>
                  <a:lnTo>
                    <a:pt x="431" y="147"/>
                  </a:lnTo>
                  <a:lnTo>
                    <a:pt x="429" y="147"/>
                  </a:lnTo>
                  <a:lnTo>
                    <a:pt x="429" y="150"/>
                  </a:lnTo>
                  <a:lnTo>
                    <a:pt x="429" y="152"/>
                  </a:lnTo>
                  <a:lnTo>
                    <a:pt x="426" y="152"/>
                  </a:lnTo>
                  <a:lnTo>
                    <a:pt x="426" y="150"/>
                  </a:lnTo>
                  <a:lnTo>
                    <a:pt x="424" y="150"/>
                  </a:lnTo>
                  <a:lnTo>
                    <a:pt x="424" y="152"/>
                  </a:lnTo>
                  <a:lnTo>
                    <a:pt x="421" y="152"/>
                  </a:lnTo>
                  <a:lnTo>
                    <a:pt x="421" y="150"/>
                  </a:lnTo>
                  <a:lnTo>
                    <a:pt x="421" y="152"/>
                  </a:lnTo>
                  <a:lnTo>
                    <a:pt x="418" y="150"/>
                  </a:lnTo>
                  <a:lnTo>
                    <a:pt x="416" y="150"/>
                  </a:lnTo>
                  <a:lnTo>
                    <a:pt x="413" y="150"/>
                  </a:lnTo>
                  <a:lnTo>
                    <a:pt x="413" y="147"/>
                  </a:lnTo>
                  <a:lnTo>
                    <a:pt x="416" y="147"/>
                  </a:lnTo>
                  <a:lnTo>
                    <a:pt x="413" y="147"/>
                  </a:lnTo>
                  <a:lnTo>
                    <a:pt x="413" y="145"/>
                  </a:lnTo>
                  <a:lnTo>
                    <a:pt x="413" y="142"/>
                  </a:lnTo>
                  <a:lnTo>
                    <a:pt x="411" y="142"/>
                  </a:lnTo>
                  <a:lnTo>
                    <a:pt x="408" y="140"/>
                  </a:lnTo>
                  <a:lnTo>
                    <a:pt x="406" y="140"/>
                  </a:lnTo>
                  <a:lnTo>
                    <a:pt x="406" y="137"/>
                  </a:lnTo>
                  <a:lnTo>
                    <a:pt x="403" y="137"/>
                  </a:lnTo>
                  <a:lnTo>
                    <a:pt x="403" y="140"/>
                  </a:lnTo>
                  <a:lnTo>
                    <a:pt x="401" y="140"/>
                  </a:lnTo>
                  <a:lnTo>
                    <a:pt x="401" y="142"/>
                  </a:lnTo>
                  <a:lnTo>
                    <a:pt x="398" y="142"/>
                  </a:lnTo>
                  <a:lnTo>
                    <a:pt x="401" y="142"/>
                  </a:lnTo>
                  <a:lnTo>
                    <a:pt x="401" y="145"/>
                  </a:lnTo>
                  <a:lnTo>
                    <a:pt x="403" y="145"/>
                  </a:lnTo>
                  <a:lnTo>
                    <a:pt x="403" y="147"/>
                  </a:lnTo>
                  <a:lnTo>
                    <a:pt x="401" y="147"/>
                  </a:lnTo>
                  <a:lnTo>
                    <a:pt x="401" y="150"/>
                  </a:lnTo>
                  <a:lnTo>
                    <a:pt x="401" y="152"/>
                  </a:lnTo>
                  <a:lnTo>
                    <a:pt x="403" y="152"/>
                  </a:lnTo>
                  <a:lnTo>
                    <a:pt x="403" y="155"/>
                  </a:lnTo>
                  <a:lnTo>
                    <a:pt x="401" y="155"/>
                  </a:lnTo>
                  <a:lnTo>
                    <a:pt x="403" y="155"/>
                  </a:lnTo>
                  <a:lnTo>
                    <a:pt x="403" y="157"/>
                  </a:lnTo>
                  <a:lnTo>
                    <a:pt x="401" y="157"/>
                  </a:lnTo>
                  <a:lnTo>
                    <a:pt x="401" y="160"/>
                  </a:lnTo>
                  <a:lnTo>
                    <a:pt x="401" y="157"/>
                  </a:lnTo>
                  <a:lnTo>
                    <a:pt x="401" y="160"/>
                  </a:lnTo>
                  <a:lnTo>
                    <a:pt x="398" y="160"/>
                  </a:lnTo>
                  <a:lnTo>
                    <a:pt x="396" y="160"/>
                  </a:lnTo>
                  <a:lnTo>
                    <a:pt x="393" y="160"/>
                  </a:lnTo>
                  <a:lnTo>
                    <a:pt x="393" y="157"/>
                  </a:lnTo>
                  <a:lnTo>
                    <a:pt x="391" y="157"/>
                  </a:lnTo>
                  <a:lnTo>
                    <a:pt x="388" y="157"/>
                  </a:lnTo>
                  <a:lnTo>
                    <a:pt x="386" y="155"/>
                  </a:lnTo>
                  <a:lnTo>
                    <a:pt x="383" y="155"/>
                  </a:lnTo>
                  <a:lnTo>
                    <a:pt x="380" y="155"/>
                  </a:lnTo>
                  <a:lnTo>
                    <a:pt x="380" y="157"/>
                  </a:lnTo>
                  <a:lnTo>
                    <a:pt x="378" y="157"/>
                  </a:lnTo>
                  <a:lnTo>
                    <a:pt x="378" y="160"/>
                  </a:lnTo>
                  <a:lnTo>
                    <a:pt x="380" y="160"/>
                  </a:lnTo>
                  <a:lnTo>
                    <a:pt x="380" y="163"/>
                  </a:lnTo>
                  <a:lnTo>
                    <a:pt x="378" y="165"/>
                  </a:lnTo>
                  <a:lnTo>
                    <a:pt x="378" y="168"/>
                  </a:lnTo>
                  <a:lnTo>
                    <a:pt x="378" y="170"/>
                  </a:lnTo>
                  <a:lnTo>
                    <a:pt x="380" y="170"/>
                  </a:lnTo>
                  <a:lnTo>
                    <a:pt x="380" y="168"/>
                  </a:lnTo>
                  <a:lnTo>
                    <a:pt x="380" y="170"/>
                  </a:lnTo>
                  <a:lnTo>
                    <a:pt x="380" y="173"/>
                  </a:lnTo>
                  <a:lnTo>
                    <a:pt x="383" y="173"/>
                  </a:lnTo>
                  <a:lnTo>
                    <a:pt x="383" y="175"/>
                  </a:lnTo>
                  <a:lnTo>
                    <a:pt x="380" y="175"/>
                  </a:lnTo>
                  <a:lnTo>
                    <a:pt x="380" y="178"/>
                  </a:lnTo>
                  <a:lnTo>
                    <a:pt x="383" y="178"/>
                  </a:lnTo>
                  <a:lnTo>
                    <a:pt x="380" y="178"/>
                  </a:lnTo>
                  <a:lnTo>
                    <a:pt x="378" y="180"/>
                  </a:lnTo>
                  <a:lnTo>
                    <a:pt x="378" y="183"/>
                  </a:lnTo>
                  <a:lnTo>
                    <a:pt x="378" y="185"/>
                  </a:lnTo>
                  <a:lnTo>
                    <a:pt x="378" y="188"/>
                  </a:lnTo>
                  <a:lnTo>
                    <a:pt x="378" y="190"/>
                  </a:lnTo>
                  <a:lnTo>
                    <a:pt x="380" y="190"/>
                  </a:lnTo>
                  <a:lnTo>
                    <a:pt x="383" y="190"/>
                  </a:lnTo>
                  <a:lnTo>
                    <a:pt x="383" y="193"/>
                  </a:lnTo>
                  <a:lnTo>
                    <a:pt x="383" y="195"/>
                  </a:lnTo>
                  <a:lnTo>
                    <a:pt x="383" y="198"/>
                  </a:lnTo>
                  <a:lnTo>
                    <a:pt x="383" y="201"/>
                  </a:lnTo>
                  <a:lnTo>
                    <a:pt x="386" y="201"/>
                  </a:lnTo>
                  <a:lnTo>
                    <a:pt x="386" y="203"/>
                  </a:lnTo>
                  <a:lnTo>
                    <a:pt x="383" y="203"/>
                  </a:lnTo>
                  <a:lnTo>
                    <a:pt x="386" y="203"/>
                  </a:lnTo>
                  <a:lnTo>
                    <a:pt x="383" y="203"/>
                  </a:lnTo>
                  <a:lnTo>
                    <a:pt x="386" y="203"/>
                  </a:lnTo>
                  <a:lnTo>
                    <a:pt x="386" y="206"/>
                  </a:lnTo>
                  <a:lnTo>
                    <a:pt x="386" y="208"/>
                  </a:lnTo>
                  <a:lnTo>
                    <a:pt x="383" y="208"/>
                  </a:lnTo>
                  <a:lnTo>
                    <a:pt x="380" y="208"/>
                  </a:lnTo>
                  <a:lnTo>
                    <a:pt x="378" y="208"/>
                  </a:lnTo>
                  <a:lnTo>
                    <a:pt x="375" y="208"/>
                  </a:lnTo>
                  <a:lnTo>
                    <a:pt x="373" y="211"/>
                  </a:lnTo>
                  <a:lnTo>
                    <a:pt x="370" y="211"/>
                  </a:lnTo>
                  <a:lnTo>
                    <a:pt x="368" y="211"/>
                  </a:lnTo>
                  <a:lnTo>
                    <a:pt x="368" y="213"/>
                  </a:lnTo>
                  <a:lnTo>
                    <a:pt x="368" y="211"/>
                  </a:lnTo>
                  <a:lnTo>
                    <a:pt x="365" y="211"/>
                  </a:lnTo>
                  <a:lnTo>
                    <a:pt x="363" y="211"/>
                  </a:lnTo>
                  <a:lnTo>
                    <a:pt x="363" y="213"/>
                  </a:lnTo>
                  <a:lnTo>
                    <a:pt x="360" y="213"/>
                  </a:lnTo>
                  <a:lnTo>
                    <a:pt x="363" y="213"/>
                  </a:lnTo>
                  <a:lnTo>
                    <a:pt x="360" y="213"/>
                  </a:lnTo>
                  <a:lnTo>
                    <a:pt x="360" y="216"/>
                  </a:lnTo>
                  <a:lnTo>
                    <a:pt x="358" y="216"/>
                  </a:lnTo>
                  <a:lnTo>
                    <a:pt x="355" y="216"/>
                  </a:lnTo>
                  <a:lnTo>
                    <a:pt x="353" y="216"/>
                  </a:lnTo>
                  <a:lnTo>
                    <a:pt x="353" y="213"/>
                  </a:lnTo>
                  <a:lnTo>
                    <a:pt x="353" y="216"/>
                  </a:lnTo>
                  <a:lnTo>
                    <a:pt x="353" y="213"/>
                  </a:lnTo>
                  <a:lnTo>
                    <a:pt x="350" y="213"/>
                  </a:lnTo>
                  <a:lnTo>
                    <a:pt x="353" y="213"/>
                  </a:lnTo>
                  <a:lnTo>
                    <a:pt x="350" y="213"/>
                  </a:lnTo>
                  <a:lnTo>
                    <a:pt x="353" y="213"/>
                  </a:lnTo>
                  <a:lnTo>
                    <a:pt x="350" y="213"/>
                  </a:lnTo>
                  <a:lnTo>
                    <a:pt x="353" y="213"/>
                  </a:lnTo>
                  <a:lnTo>
                    <a:pt x="350" y="213"/>
                  </a:lnTo>
                  <a:lnTo>
                    <a:pt x="353" y="213"/>
                  </a:lnTo>
                  <a:lnTo>
                    <a:pt x="353" y="211"/>
                  </a:lnTo>
                  <a:lnTo>
                    <a:pt x="353" y="208"/>
                  </a:lnTo>
                  <a:lnTo>
                    <a:pt x="350" y="208"/>
                  </a:lnTo>
                  <a:lnTo>
                    <a:pt x="353" y="208"/>
                  </a:lnTo>
                  <a:lnTo>
                    <a:pt x="350" y="208"/>
                  </a:lnTo>
                  <a:lnTo>
                    <a:pt x="353" y="208"/>
                  </a:lnTo>
                  <a:lnTo>
                    <a:pt x="353" y="206"/>
                  </a:lnTo>
                  <a:lnTo>
                    <a:pt x="353" y="203"/>
                  </a:lnTo>
                  <a:lnTo>
                    <a:pt x="353" y="201"/>
                  </a:lnTo>
                  <a:lnTo>
                    <a:pt x="355" y="201"/>
                  </a:lnTo>
                  <a:lnTo>
                    <a:pt x="355" y="198"/>
                  </a:lnTo>
                  <a:lnTo>
                    <a:pt x="355" y="201"/>
                  </a:lnTo>
                  <a:lnTo>
                    <a:pt x="355" y="198"/>
                  </a:lnTo>
                  <a:lnTo>
                    <a:pt x="355" y="195"/>
                  </a:lnTo>
                  <a:lnTo>
                    <a:pt x="355" y="193"/>
                  </a:lnTo>
                  <a:lnTo>
                    <a:pt x="353" y="193"/>
                  </a:lnTo>
                  <a:lnTo>
                    <a:pt x="355" y="193"/>
                  </a:lnTo>
                  <a:lnTo>
                    <a:pt x="355" y="190"/>
                  </a:lnTo>
                  <a:lnTo>
                    <a:pt x="353" y="190"/>
                  </a:lnTo>
                  <a:lnTo>
                    <a:pt x="350" y="188"/>
                  </a:lnTo>
                  <a:lnTo>
                    <a:pt x="347" y="188"/>
                  </a:lnTo>
                  <a:lnTo>
                    <a:pt x="350" y="185"/>
                  </a:lnTo>
                  <a:lnTo>
                    <a:pt x="345" y="185"/>
                  </a:lnTo>
                  <a:lnTo>
                    <a:pt x="312" y="185"/>
                  </a:lnTo>
                  <a:lnTo>
                    <a:pt x="302" y="185"/>
                  </a:lnTo>
                  <a:lnTo>
                    <a:pt x="302" y="190"/>
                  </a:lnTo>
                  <a:lnTo>
                    <a:pt x="302" y="193"/>
                  </a:lnTo>
                  <a:lnTo>
                    <a:pt x="299" y="193"/>
                  </a:lnTo>
                  <a:lnTo>
                    <a:pt x="299" y="195"/>
                  </a:lnTo>
                  <a:lnTo>
                    <a:pt x="299" y="198"/>
                  </a:lnTo>
                  <a:lnTo>
                    <a:pt x="302" y="198"/>
                  </a:lnTo>
                  <a:lnTo>
                    <a:pt x="302" y="201"/>
                  </a:lnTo>
                  <a:lnTo>
                    <a:pt x="299" y="201"/>
                  </a:lnTo>
                  <a:lnTo>
                    <a:pt x="299" y="203"/>
                  </a:lnTo>
                  <a:lnTo>
                    <a:pt x="297" y="203"/>
                  </a:lnTo>
                  <a:lnTo>
                    <a:pt x="297" y="206"/>
                  </a:lnTo>
                  <a:lnTo>
                    <a:pt x="297" y="208"/>
                  </a:lnTo>
                  <a:lnTo>
                    <a:pt x="297" y="211"/>
                  </a:lnTo>
                  <a:lnTo>
                    <a:pt x="299" y="211"/>
                  </a:lnTo>
                  <a:lnTo>
                    <a:pt x="299" y="213"/>
                  </a:lnTo>
                  <a:lnTo>
                    <a:pt x="297" y="216"/>
                  </a:lnTo>
                  <a:lnTo>
                    <a:pt x="297" y="218"/>
                  </a:lnTo>
                  <a:lnTo>
                    <a:pt x="309" y="218"/>
                  </a:lnTo>
                  <a:lnTo>
                    <a:pt x="312" y="218"/>
                  </a:lnTo>
                  <a:lnTo>
                    <a:pt x="317" y="218"/>
                  </a:lnTo>
                  <a:lnTo>
                    <a:pt x="332" y="218"/>
                  </a:lnTo>
                  <a:lnTo>
                    <a:pt x="355" y="218"/>
                  </a:lnTo>
                  <a:lnTo>
                    <a:pt x="355" y="221"/>
                  </a:lnTo>
                  <a:lnTo>
                    <a:pt x="355" y="218"/>
                  </a:lnTo>
                  <a:lnTo>
                    <a:pt x="355" y="221"/>
                  </a:lnTo>
                  <a:lnTo>
                    <a:pt x="355" y="218"/>
                  </a:lnTo>
                  <a:lnTo>
                    <a:pt x="355" y="221"/>
                  </a:lnTo>
                  <a:lnTo>
                    <a:pt x="355" y="218"/>
                  </a:lnTo>
                  <a:lnTo>
                    <a:pt x="353" y="221"/>
                  </a:lnTo>
                  <a:lnTo>
                    <a:pt x="355" y="221"/>
                  </a:lnTo>
                  <a:lnTo>
                    <a:pt x="353" y="221"/>
                  </a:lnTo>
                  <a:lnTo>
                    <a:pt x="355" y="221"/>
                  </a:lnTo>
                  <a:lnTo>
                    <a:pt x="353" y="221"/>
                  </a:lnTo>
                  <a:lnTo>
                    <a:pt x="353" y="223"/>
                  </a:lnTo>
                  <a:lnTo>
                    <a:pt x="353" y="221"/>
                  </a:lnTo>
                  <a:lnTo>
                    <a:pt x="353" y="223"/>
                  </a:lnTo>
                  <a:lnTo>
                    <a:pt x="355" y="223"/>
                  </a:lnTo>
                  <a:lnTo>
                    <a:pt x="353" y="226"/>
                  </a:lnTo>
                  <a:lnTo>
                    <a:pt x="355" y="226"/>
                  </a:lnTo>
                  <a:lnTo>
                    <a:pt x="353" y="226"/>
                  </a:lnTo>
                  <a:lnTo>
                    <a:pt x="355" y="226"/>
                  </a:lnTo>
                  <a:lnTo>
                    <a:pt x="353" y="226"/>
                  </a:lnTo>
                  <a:lnTo>
                    <a:pt x="355" y="226"/>
                  </a:lnTo>
                  <a:lnTo>
                    <a:pt x="353" y="226"/>
                  </a:lnTo>
                  <a:lnTo>
                    <a:pt x="355" y="226"/>
                  </a:lnTo>
                  <a:lnTo>
                    <a:pt x="355" y="228"/>
                  </a:lnTo>
                  <a:lnTo>
                    <a:pt x="353" y="228"/>
                  </a:lnTo>
                  <a:lnTo>
                    <a:pt x="353" y="231"/>
                  </a:lnTo>
                  <a:lnTo>
                    <a:pt x="353" y="234"/>
                  </a:lnTo>
                  <a:lnTo>
                    <a:pt x="350" y="236"/>
                  </a:lnTo>
                  <a:lnTo>
                    <a:pt x="347" y="236"/>
                  </a:lnTo>
                  <a:lnTo>
                    <a:pt x="347" y="239"/>
                  </a:lnTo>
                  <a:lnTo>
                    <a:pt x="347" y="241"/>
                  </a:lnTo>
                  <a:lnTo>
                    <a:pt x="347" y="244"/>
                  </a:lnTo>
                  <a:lnTo>
                    <a:pt x="345" y="244"/>
                  </a:lnTo>
                  <a:lnTo>
                    <a:pt x="347" y="244"/>
                  </a:lnTo>
                  <a:lnTo>
                    <a:pt x="347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3" y="249"/>
                  </a:lnTo>
                  <a:lnTo>
                    <a:pt x="350" y="249"/>
                  </a:lnTo>
                  <a:lnTo>
                    <a:pt x="350" y="251"/>
                  </a:lnTo>
                  <a:lnTo>
                    <a:pt x="353" y="251"/>
                  </a:lnTo>
                  <a:lnTo>
                    <a:pt x="353" y="249"/>
                  </a:lnTo>
                  <a:lnTo>
                    <a:pt x="353" y="251"/>
                  </a:lnTo>
                  <a:lnTo>
                    <a:pt x="355" y="251"/>
                  </a:lnTo>
                  <a:lnTo>
                    <a:pt x="358" y="251"/>
                  </a:lnTo>
                  <a:lnTo>
                    <a:pt x="358" y="254"/>
                  </a:lnTo>
                  <a:lnTo>
                    <a:pt x="358" y="256"/>
                  </a:lnTo>
                  <a:lnTo>
                    <a:pt x="358" y="254"/>
                  </a:lnTo>
                  <a:lnTo>
                    <a:pt x="360" y="254"/>
                  </a:lnTo>
                  <a:lnTo>
                    <a:pt x="360" y="256"/>
                  </a:lnTo>
                  <a:lnTo>
                    <a:pt x="358" y="256"/>
                  </a:lnTo>
                  <a:lnTo>
                    <a:pt x="360" y="256"/>
                  </a:lnTo>
                  <a:lnTo>
                    <a:pt x="360" y="259"/>
                  </a:lnTo>
                  <a:lnTo>
                    <a:pt x="360" y="261"/>
                  </a:lnTo>
                  <a:lnTo>
                    <a:pt x="360" y="264"/>
                  </a:lnTo>
                  <a:lnTo>
                    <a:pt x="363" y="264"/>
                  </a:lnTo>
                  <a:lnTo>
                    <a:pt x="360" y="264"/>
                  </a:lnTo>
                  <a:lnTo>
                    <a:pt x="363" y="264"/>
                  </a:lnTo>
                  <a:lnTo>
                    <a:pt x="363" y="267"/>
                  </a:lnTo>
                  <a:lnTo>
                    <a:pt x="360" y="267"/>
                  </a:lnTo>
                  <a:lnTo>
                    <a:pt x="363" y="267"/>
                  </a:lnTo>
                  <a:lnTo>
                    <a:pt x="363" y="269"/>
                  </a:lnTo>
                  <a:lnTo>
                    <a:pt x="365" y="269"/>
                  </a:lnTo>
                  <a:lnTo>
                    <a:pt x="363" y="269"/>
                  </a:lnTo>
                  <a:lnTo>
                    <a:pt x="363" y="272"/>
                  </a:lnTo>
                  <a:lnTo>
                    <a:pt x="363" y="269"/>
                  </a:lnTo>
                  <a:lnTo>
                    <a:pt x="365" y="272"/>
                  </a:lnTo>
                  <a:lnTo>
                    <a:pt x="363" y="272"/>
                  </a:lnTo>
                  <a:lnTo>
                    <a:pt x="365" y="272"/>
                  </a:lnTo>
                  <a:lnTo>
                    <a:pt x="365" y="274"/>
                  </a:lnTo>
                  <a:lnTo>
                    <a:pt x="365" y="277"/>
                  </a:lnTo>
                  <a:lnTo>
                    <a:pt x="365" y="274"/>
                  </a:lnTo>
                  <a:lnTo>
                    <a:pt x="365" y="277"/>
                  </a:lnTo>
                  <a:lnTo>
                    <a:pt x="363" y="277"/>
                  </a:lnTo>
                  <a:lnTo>
                    <a:pt x="365" y="277"/>
                  </a:lnTo>
                  <a:lnTo>
                    <a:pt x="363" y="277"/>
                  </a:lnTo>
                  <a:lnTo>
                    <a:pt x="363" y="279"/>
                  </a:lnTo>
                  <a:lnTo>
                    <a:pt x="360" y="279"/>
                  </a:lnTo>
                  <a:lnTo>
                    <a:pt x="358" y="279"/>
                  </a:lnTo>
                  <a:lnTo>
                    <a:pt x="358" y="282"/>
                  </a:lnTo>
                  <a:lnTo>
                    <a:pt x="358" y="279"/>
                  </a:lnTo>
                  <a:lnTo>
                    <a:pt x="358" y="282"/>
                  </a:lnTo>
                  <a:lnTo>
                    <a:pt x="355" y="282"/>
                  </a:lnTo>
                  <a:lnTo>
                    <a:pt x="355" y="284"/>
                  </a:lnTo>
                  <a:lnTo>
                    <a:pt x="355" y="282"/>
                  </a:lnTo>
                  <a:lnTo>
                    <a:pt x="355" y="284"/>
                  </a:lnTo>
                  <a:lnTo>
                    <a:pt x="355" y="282"/>
                  </a:lnTo>
                  <a:lnTo>
                    <a:pt x="355" y="284"/>
                  </a:lnTo>
                  <a:lnTo>
                    <a:pt x="355" y="282"/>
                  </a:lnTo>
                  <a:lnTo>
                    <a:pt x="353" y="284"/>
                  </a:lnTo>
                  <a:lnTo>
                    <a:pt x="355" y="284"/>
                  </a:lnTo>
                  <a:lnTo>
                    <a:pt x="353" y="284"/>
                  </a:lnTo>
                  <a:lnTo>
                    <a:pt x="353" y="287"/>
                  </a:lnTo>
                  <a:lnTo>
                    <a:pt x="350" y="287"/>
                  </a:lnTo>
                  <a:lnTo>
                    <a:pt x="353" y="287"/>
                  </a:lnTo>
                  <a:lnTo>
                    <a:pt x="350" y="287"/>
                  </a:lnTo>
                  <a:lnTo>
                    <a:pt x="350" y="289"/>
                  </a:lnTo>
                  <a:lnTo>
                    <a:pt x="347" y="289"/>
                  </a:lnTo>
                  <a:lnTo>
                    <a:pt x="350" y="289"/>
                  </a:lnTo>
                  <a:lnTo>
                    <a:pt x="347" y="289"/>
                  </a:lnTo>
                  <a:lnTo>
                    <a:pt x="347" y="292"/>
                  </a:lnTo>
                  <a:lnTo>
                    <a:pt x="347" y="294"/>
                  </a:lnTo>
                  <a:lnTo>
                    <a:pt x="347" y="292"/>
                  </a:lnTo>
                  <a:lnTo>
                    <a:pt x="347" y="294"/>
                  </a:lnTo>
                  <a:lnTo>
                    <a:pt x="345" y="294"/>
                  </a:lnTo>
                  <a:lnTo>
                    <a:pt x="347" y="294"/>
                  </a:lnTo>
                  <a:lnTo>
                    <a:pt x="345" y="294"/>
                  </a:lnTo>
                  <a:lnTo>
                    <a:pt x="342" y="294"/>
                  </a:lnTo>
                  <a:lnTo>
                    <a:pt x="342" y="297"/>
                  </a:lnTo>
                  <a:lnTo>
                    <a:pt x="342" y="299"/>
                  </a:lnTo>
                  <a:lnTo>
                    <a:pt x="342" y="302"/>
                  </a:lnTo>
                  <a:lnTo>
                    <a:pt x="345" y="302"/>
                  </a:lnTo>
                  <a:lnTo>
                    <a:pt x="342" y="305"/>
                  </a:lnTo>
                  <a:lnTo>
                    <a:pt x="345" y="305"/>
                  </a:lnTo>
                  <a:lnTo>
                    <a:pt x="347" y="307"/>
                  </a:lnTo>
                  <a:lnTo>
                    <a:pt x="347" y="305"/>
                  </a:lnTo>
                  <a:lnTo>
                    <a:pt x="350" y="305"/>
                  </a:lnTo>
                  <a:lnTo>
                    <a:pt x="353" y="305"/>
                  </a:lnTo>
                  <a:lnTo>
                    <a:pt x="355" y="305"/>
                  </a:lnTo>
                  <a:lnTo>
                    <a:pt x="355" y="307"/>
                  </a:lnTo>
                  <a:lnTo>
                    <a:pt x="358" y="307"/>
                  </a:lnTo>
                  <a:lnTo>
                    <a:pt x="358" y="310"/>
                  </a:lnTo>
                  <a:lnTo>
                    <a:pt x="358" y="312"/>
                  </a:lnTo>
                  <a:lnTo>
                    <a:pt x="358" y="315"/>
                  </a:lnTo>
                  <a:lnTo>
                    <a:pt x="355" y="315"/>
                  </a:lnTo>
                  <a:lnTo>
                    <a:pt x="355" y="317"/>
                  </a:lnTo>
                  <a:lnTo>
                    <a:pt x="353" y="317"/>
                  </a:lnTo>
                  <a:lnTo>
                    <a:pt x="353" y="320"/>
                  </a:lnTo>
                  <a:lnTo>
                    <a:pt x="353" y="322"/>
                  </a:lnTo>
                  <a:lnTo>
                    <a:pt x="353" y="325"/>
                  </a:lnTo>
                  <a:lnTo>
                    <a:pt x="353" y="327"/>
                  </a:lnTo>
                  <a:lnTo>
                    <a:pt x="353" y="330"/>
                  </a:lnTo>
                  <a:lnTo>
                    <a:pt x="355" y="330"/>
                  </a:lnTo>
                  <a:lnTo>
                    <a:pt x="355" y="332"/>
                  </a:lnTo>
                  <a:lnTo>
                    <a:pt x="355" y="330"/>
                  </a:lnTo>
                  <a:lnTo>
                    <a:pt x="355" y="332"/>
                  </a:lnTo>
                  <a:lnTo>
                    <a:pt x="355" y="335"/>
                  </a:lnTo>
                  <a:lnTo>
                    <a:pt x="358" y="335"/>
                  </a:lnTo>
                  <a:lnTo>
                    <a:pt x="358" y="338"/>
                  </a:lnTo>
                  <a:lnTo>
                    <a:pt x="355" y="338"/>
                  </a:lnTo>
                  <a:lnTo>
                    <a:pt x="353" y="338"/>
                  </a:lnTo>
                  <a:lnTo>
                    <a:pt x="353" y="340"/>
                  </a:lnTo>
                  <a:lnTo>
                    <a:pt x="353" y="338"/>
                  </a:lnTo>
                  <a:lnTo>
                    <a:pt x="353" y="340"/>
                  </a:lnTo>
                  <a:lnTo>
                    <a:pt x="350" y="340"/>
                  </a:lnTo>
                  <a:lnTo>
                    <a:pt x="350" y="343"/>
                  </a:lnTo>
                  <a:lnTo>
                    <a:pt x="347" y="343"/>
                  </a:lnTo>
                  <a:lnTo>
                    <a:pt x="345" y="345"/>
                  </a:lnTo>
                  <a:lnTo>
                    <a:pt x="342" y="345"/>
                  </a:lnTo>
                  <a:lnTo>
                    <a:pt x="342" y="348"/>
                  </a:lnTo>
                  <a:lnTo>
                    <a:pt x="342" y="345"/>
                  </a:lnTo>
                  <a:lnTo>
                    <a:pt x="340" y="345"/>
                  </a:lnTo>
                  <a:lnTo>
                    <a:pt x="340" y="348"/>
                  </a:lnTo>
                  <a:lnTo>
                    <a:pt x="337" y="348"/>
                  </a:lnTo>
                  <a:lnTo>
                    <a:pt x="340" y="348"/>
                  </a:lnTo>
                  <a:lnTo>
                    <a:pt x="337" y="348"/>
                  </a:lnTo>
                  <a:lnTo>
                    <a:pt x="337" y="350"/>
                  </a:lnTo>
                  <a:lnTo>
                    <a:pt x="337" y="348"/>
                  </a:lnTo>
                  <a:lnTo>
                    <a:pt x="337" y="350"/>
                  </a:lnTo>
                  <a:lnTo>
                    <a:pt x="335" y="350"/>
                  </a:lnTo>
                  <a:lnTo>
                    <a:pt x="337" y="353"/>
                  </a:lnTo>
                  <a:lnTo>
                    <a:pt x="335" y="353"/>
                  </a:lnTo>
                  <a:lnTo>
                    <a:pt x="335" y="355"/>
                  </a:lnTo>
                  <a:lnTo>
                    <a:pt x="332" y="355"/>
                  </a:lnTo>
                  <a:lnTo>
                    <a:pt x="330" y="355"/>
                  </a:lnTo>
                  <a:lnTo>
                    <a:pt x="330" y="358"/>
                  </a:lnTo>
                  <a:lnTo>
                    <a:pt x="327" y="358"/>
                  </a:lnTo>
                  <a:lnTo>
                    <a:pt x="325" y="358"/>
                  </a:lnTo>
                  <a:lnTo>
                    <a:pt x="327" y="358"/>
                  </a:lnTo>
                  <a:lnTo>
                    <a:pt x="325" y="358"/>
                  </a:lnTo>
                  <a:lnTo>
                    <a:pt x="325" y="360"/>
                  </a:lnTo>
                  <a:lnTo>
                    <a:pt x="322" y="360"/>
                  </a:lnTo>
                  <a:lnTo>
                    <a:pt x="322" y="363"/>
                  </a:lnTo>
                  <a:lnTo>
                    <a:pt x="322" y="360"/>
                  </a:lnTo>
                  <a:lnTo>
                    <a:pt x="320" y="360"/>
                  </a:lnTo>
                  <a:lnTo>
                    <a:pt x="320" y="363"/>
                  </a:lnTo>
                  <a:lnTo>
                    <a:pt x="320" y="360"/>
                  </a:lnTo>
                  <a:lnTo>
                    <a:pt x="320" y="363"/>
                  </a:lnTo>
                  <a:lnTo>
                    <a:pt x="317" y="363"/>
                  </a:lnTo>
                  <a:lnTo>
                    <a:pt x="315" y="363"/>
                  </a:lnTo>
                  <a:lnTo>
                    <a:pt x="315" y="360"/>
                  </a:lnTo>
                  <a:lnTo>
                    <a:pt x="312" y="360"/>
                  </a:lnTo>
                  <a:lnTo>
                    <a:pt x="312" y="358"/>
                  </a:lnTo>
                  <a:lnTo>
                    <a:pt x="309" y="358"/>
                  </a:lnTo>
                  <a:lnTo>
                    <a:pt x="307" y="358"/>
                  </a:lnTo>
                  <a:lnTo>
                    <a:pt x="304" y="358"/>
                  </a:lnTo>
                  <a:lnTo>
                    <a:pt x="304" y="355"/>
                  </a:lnTo>
                  <a:lnTo>
                    <a:pt x="302" y="355"/>
                  </a:lnTo>
                  <a:lnTo>
                    <a:pt x="302" y="353"/>
                  </a:lnTo>
                  <a:lnTo>
                    <a:pt x="299" y="353"/>
                  </a:lnTo>
                  <a:lnTo>
                    <a:pt x="297" y="353"/>
                  </a:lnTo>
                  <a:lnTo>
                    <a:pt x="297" y="355"/>
                  </a:lnTo>
                  <a:lnTo>
                    <a:pt x="294" y="355"/>
                  </a:lnTo>
                  <a:lnTo>
                    <a:pt x="297" y="355"/>
                  </a:lnTo>
                  <a:lnTo>
                    <a:pt x="294" y="355"/>
                  </a:lnTo>
                  <a:lnTo>
                    <a:pt x="292" y="355"/>
                  </a:lnTo>
                  <a:lnTo>
                    <a:pt x="289" y="355"/>
                  </a:lnTo>
                  <a:lnTo>
                    <a:pt x="287" y="355"/>
                  </a:lnTo>
                  <a:lnTo>
                    <a:pt x="284" y="355"/>
                  </a:lnTo>
                  <a:lnTo>
                    <a:pt x="282" y="355"/>
                  </a:lnTo>
                  <a:lnTo>
                    <a:pt x="282" y="353"/>
                  </a:lnTo>
                  <a:lnTo>
                    <a:pt x="279" y="353"/>
                  </a:lnTo>
                  <a:lnTo>
                    <a:pt x="276" y="353"/>
                  </a:lnTo>
                  <a:lnTo>
                    <a:pt x="274" y="353"/>
                  </a:lnTo>
                  <a:lnTo>
                    <a:pt x="274" y="355"/>
                  </a:lnTo>
                  <a:lnTo>
                    <a:pt x="271" y="355"/>
                  </a:lnTo>
                  <a:lnTo>
                    <a:pt x="269" y="355"/>
                  </a:lnTo>
                  <a:lnTo>
                    <a:pt x="266" y="355"/>
                  </a:lnTo>
                  <a:lnTo>
                    <a:pt x="264" y="355"/>
                  </a:lnTo>
                  <a:lnTo>
                    <a:pt x="264" y="353"/>
                  </a:lnTo>
                  <a:lnTo>
                    <a:pt x="261" y="353"/>
                  </a:lnTo>
                  <a:lnTo>
                    <a:pt x="259" y="353"/>
                  </a:lnTo>
                  <a:lnTo>
                    <a:pt x="256" y="353"/>
                  </a:lnTo>
                  <a:lnTo>
                    <a:pt x="256" y="355"/>
                  </a:lnTo>
                  <a:lnTo>
                    <a:pt x="254" y="355"/>
                  </a:lnTo>
                  <a:lnTo>
                    <a:pt x="251" y="355"/>
                  </a:lnTo>
                  <a:lnTo>
                    <a:pt x="251" y="358"/>
                  </a:lnTo>
                  <a:lnTo>
                    <a:pt x="249" y="358"/>
                  </a:lnTo>
                  <a:lnTo>
                    <a:pt x="249" y="355"/>
                  </a:lnTo>
                  <a:lnTo>
                    <a:pt x="246" y="355"/>
                  </a:lnTo>
                  <a:lnTo>
                    <a:pt x="246" y="358"/>
                  </a:lnTo>
                  <a:lnTo>
                    <a:pt x="244" y="358"/>
                  </a:lnTo>
                  <a:lnTo>
                    <a:pt x="241" y="358"/>
                  </a:lnTo>
                  <a:lnTo>
                    <a:pt x="244" y="358"/>
                  </a:lnTo>
                  <a:lnTo>
                    <a:pt x="244" y="360"/>
                  </a:lnTo>
                  <a:lnTo>
                    <a:pt x="241" y="360"/>
                  </a:lnTo>
                  <a:lnTo>
                    <a:pt x="241" y="363"/>
                  </a:lnTo>
                  <a:lnTo>
                    <a:pt x="241" y="365"/>
                  </a:lnTo>
                  <a:lnTo>
                    <a:pt x="238" y="365"/>
                  </a:lnTo>
                  <a:lnTo>
                    <a:pt x="236" y="368"/>
                  </a:lnTo>
                  <a:lnTo>
                    <a:pt x="233" y="368"/>
                  </a:lnTo>
                  <a:lnTo>
                    <a:pt x="233" y="371"/>
                  </a:lnTo>
                  <a:lnTo>
                    <a:pt x="231" y="373"/>
                  </a:lnTo>
                  <a:lnTo>
                    <a:pt x="231" y="371"/>
                  </a:lnTo>
                  <a:lnTo>
                    <a:pt x="228" y="371"/>
                  </a:lnTo>
                  <a:lnTo>
                    <a:pt x="228" y="368"/>
                  </a:lnTo>
                  <a:lnTo>
                    <a:pt x="226" y="368"/>
                  </a:lnTo>
                  <a:lnTo>
                    <a:pt x="226" y="365"/>
                  </a:lnTo>
                  <a:lnTo>
                    <a:pt x="226" y="363"/>
                  </a:lnTo>
                  <a:lnTo>
                    <a:pt x="223" y="363"/>
                  </a:lnTo>
                  <a:lnTo>
                    <a:pt x="221" y="363"/>
                  </a:lnTo>
                  <a:lnTo>
                    <a:pt x="223" y="365"/>
                  </a:lnTo>
                  <a:lnTo>
                    <a:pt x="221" y="365"/>
                  </a:lnTo>
                  <a:lnTo>
                    <a:pt x="218" y="365"/>
                  </a:lnTo>
                  <a:lnTo>
                    <a:pt x="216" y="365"/>
                  </a:lnTo>
                  <a:lnTo>
                    <a:pt x="216" y="368"/>
                  </a:lnTo>
                  <a:lnTo>
                    <a:pt x="216" y="371"/>
                  </a:lnTo>
                  <a:lnTo>
                    <a:pt x="216" y="368"/>
                  </a:lnTo>
                  <a:lnTo>
                    <a:pt x="213" y="368"/>
                  </a:lnTo>
                  <a:lnTo>
                    <a:pt x="213" y="371"/>
                  </a:lnTo>
                  <a:lnTo>
                    <a:pt x="211" y="371"/>
                  </a:lnTo>
                  <a:lnTo>
                    <a:pt x="208" y="371"/>
                  </a:lnTo>
                  <a:lnTo>
                    <a:pt x="208" y="373"/>
                  </a:lnTo>
                  <a:lnTo>
                    <a:pt x="205" y="371"/>
                  </a:lnTo>
                  <a:lnTo>
                    <a:pt x="203" y="371"/>
                  </a:lnTo>
                  <a:lnTo>
                    <a:pt x="200" y="371"/>
                  </a:lnTo>
                  <a:lnTo>
                    <a:pt x="198" y="371"/>
                  </a:lnTo>
                  <a:lnTo>
                    <a:pt x="195" y="371"/>
                  </a:lnTo>
                  <a:lnTo>
                    <a:pt x="193" y="371"/>
                  </a:lnTo>
                  <a:lnTo>
                    <a:pt x="193" y="373"/>
                  </a:lnTo>
                  <a:lnTo>
                    <a:pt x="190" y="373"/>
                  </a:lnTo>
                  <a:lnTo>
                    <a:pt x="188" y="373"/>
                  </a:lnTo>
                  <a:lnTo>
                    <a:pt x="185" y="373"/>
                  </a:lnTo>
                  <a:lnTo>
                    <a:pt x="183" y="373"/>
                  </a:lnTo>
                  <a:lnTo>
                    <a:pt x="180" y="373"/>
                  </a:lnTo>
                  <a:lnTo>
                    <a:pt x="180" y="376"/>
                  </a:lnTo>
                  <a:lnTo>
                    <a:pt x="178" y="376"/>
                  </a:lnTo>
                  <a:lnTo>
                    <a:pt x="175" y="376"/>
                  </a:lnTo>
                  <a:lnTo>
                    <a:pt x="175" y="378"/>
                  </a:lnTo>
                  <a:lnTo>
                    <a:pt x="173" y="381"/>
                  </a:lnTo>
                  <a:lnTo>
                    <a:pt x="173" y="383"/>
                  </a:lnTo>
                  <a:lnTo>
                    <a:pt x="170" y="383"/>
                  </a:lnTo>
                  <a:lnTo>
                    <a:pt x="170" y="386"/>
                  </a:lnTo>
                  <a:lnTo>
                    <a:pt x="167" y="386"/>
                  </a:lnTo>
                  <a:lnTo>
                    <a:pt x="167" y="388"/>
                  </a:lnTo>
                  <a:lnTo>
                    <a:pt x="165" y="388"/>
                  </a:lnTo>
                  <a:lnTo>
                    <a:pt x="165" y="391"/>
                  </a:lnTo>
                  <a:lnTo>
                    <a:pt x="165" y="393"/>
                  </a:lnTo>
                  <a:lnTo>
                    <a:pt x="165" y="396"/>
                  </a:lnTo>
                  <a:lnTo>
                    <a:pt x="165" y="398"/>
                  </a:lnTo>
                  <a:lnTo>
                    <a:pt x="162" y="398"/>
                  </a:lnTo>
                  <a:lnTo>
                    <a:pt x="162" y="401"/>
                  </a:lnTo>
                  <a:lnTo>
                    <a:pt x="160" y="401"/>
                  </a:lnTo>
                  <a:lnTo>
                    <a:pt x="157" y="401"/>
                  </a:lnTo>
                  <a:lnTo>
                    <a:pt x="155" y="401"/>
                  </a:lnTo>
                  <a:lnTo>
                    <a:pt x="155" y="403"/>
                  </a:lnTo>
                  <a:lnTo>
                    <a:pt x="152" y="403"/>
                  </a:lnTo>
                  <a:lnTo>
                    <a:pt x="150" y="403"/>
                  </a:lnTo>
                  <a:lnTo>
                    <a:pt x="150" y="406"/>
                  </a:lnTo>
                  <a:lnTo>
                    <a:pt x="150" y="409"/>
                  </a:lnTo>
                  <a:lnTo>
                    <a:pt x="147" y="409"/>
                  </a:lnTo>
                  <a:lnTo>
                    <a:pt x="147" y="411"/>
                  </a:lnTo>
                  <a:lnTo>
                    <a:pt x="145" y="411"/>
                  </a:lnTo>
                  <a:lnTo>
                    <a:pt x="145" y="414"/>
                  </a:lnTo>
                  <a:lnTo>
                    <a:pt x="145" y="416"/>
                  </a:lnTo>
                  <a:lnTo>
                    <a:pt x="142" y="416"/>
                  </a:lnTo>
                  <a:lnTo>
                    <a:pt x="142" y="419"/>
                  </a:lnTo>
                  <a:lnTo>
                    <a:pt x="145" y="419"/>
                  </a:lnTo>
                  <a:lnTo>
                    <a:pt x="145" y="421"/>
                  </a:lnTo>
                  <a:lnTo>
                    <a:pt x="145" y="424"/>
                  </a:lnTo>
                  <a:lnTo>
                    <a:pt x="142" y="421"/>
                  </a:lnTo>
                  <a:lnTo>
                    <a:pt x="140" y="421"/>
                  </a:lnTo>
                  <a:lnTo>
                    <a:pt x="140" y="419"/>
                  </a:lnTo>
                  <a:lnTo>
                    <a:pt x="137" y="419"/>
                  </a:lnTo>
                  <a:lnTo>
                    <a:pt x="134" y="419"/>
                  </a:lnTo>
                  <a:lnTo>
                    <a:pt x="134" y="416"/>
                  </a:lnTo>
                  <a:lnTo>
                    <a:pt x="134" y="414"/>
                  </a:lnTo>
                  <a:lnTo>
                    <a:pt x="132" y="414"/>
                  </a:lnTo>
                  <a:lnTo>
                    <a:pt x="132" y="411"/>
                  </a:lnTo>
                  <a:lnTo>
                    <a:pt x="129" y="411"/>
                  </a:lnTo>
                  <a:lnTo>
                    <a:pt x="127" y="411"/>
                  </a:lnTo>
                  <a:lnTo>
                    <a:pt x="124" y="411"/>
                  </a:lnTo>
                  <a:lnTo>
                    <a:pt x="124" y="409"/>
                  </a:lnTo>
                  <a:lnTo>
                    <a:pt x="122" y="409"/>
                  </a:lnTo>
                  <a:lnTo>
                    <a:pt x="119" y="409"/>
                  </a:lnTo>
                  <a:lnTo>
                    <a:pt x="117" y="409"/>
                  </a:lnTo>
                  <a:lnTo>
                    <a:pt x="117" y="406"/>
                  </a:lnTo>
                  <a:lnTo>
                    <a:pt x="114" y="406"/>
                  </a:lnTo>
                  <a:lnTo>
                    <a:pt x="114" y="403"/>
                  </a:lnTo>
                  <a:lnTo>
                    <a:pt x="112" y="403"/>
                  </a:lnTo>
                  <a:lnTo>
                    <a:pt x="112" y="406"/>
                  </a:lnTo>
                  <a:lnTo>
                    <a:pt x="112" y="403"/>
                  </a:lnTo>
                  <a:lnTo>
                    <a:pt x="109" y="403"/>
                  </a:lnTo>
                  <a:lnTo>
                    <a:pt x="107" y="403"/>
                  </a:lnTo>
                  <a:lnTo>
                    <a:pt x="107" y="401"/>
                  </a:lnTo>
                  <a:lnTo>
                    <a:pt x="104" y="401"/>
                  </a:lnTo>
                  <a:lnTo>
                    <a:pt x="102" y="401"/>
                  </a:lnTo>
                  <a:lnTo>
                    <a:pt x="99" y="401"/>
                  </a:lnTo>
                  <a:lnTo>
                    <a:pt x="96" y="401"/>
                  </a:lnTo>
                  <a:lnTo>
                    <a:pt x="94" y="401"/>
                  </a:lnTo>
                  <a:lnTo>
                    <a:pt x="94" y="398"/>
                  </a:lnTo>
                  <a:lnTo>
                    <a:pt x="91" y="398"/>
                  </a:lnTo>
                  <a:lnTo>
                    <a:pt x="89" y="398"/>
                  </a:lnTo>
                  <a:lnTo>
                    <a:pt x="89" y="396"/>
                  </a:lnTo>
                  <a:lnTo>
                    <a:pt x="86" y="396"/>
                  </a:lnTo>
                  <a:lnTo>
                    <a:pt x="84" y="396"/>
                  </a:lnTo>
                  <a:lnTo>
                    <a:pt x="84" y="393"/>
                  </a:lnTo>
                  <a:lnTo>
                    <a:pt x="81" y="393"/>
                  </a:lnTo>
                  <a:lnTo>
                    <a:pt x="81" y="391"/>
                  </a:lnTo>
                  <a:lnTo>
                    <a:pt x="79" y="391"/>
                  </a:lnTo>
                  <a:lnTo>
                    <a:pt x="76" y="391"/>
                  </a:lnTo>
                  <a:lnTo>
                    <a:pt x="76" y="393"/>
                  </a:lnTo>
                  <a:lnTo>
                    <a:pt x="74" y="391"/>
                  </a:lnTo>
                  <a:lnTo>
                    <a:pt x="76" y="391"/>
                  </a:lnTo>
                  <a:lnTo>
                    <a:pt x="74" y="391"/>
                  </a:lnTo>
                  <a:lnTo>
                    <a:pt x="71" y="391"/>
                  </a:lnTo>
                  <a:lnTo>
                    <a:pt x="71" y="388"/>
                  </a:lnTo>
                  <a:lnTo>
                    <a:pt x="69" y="388"/>
                  </a:lnTo>
                  <a:lnTo>
                    <a:pt x="69" y="386"/>
                  </a:lnTo>
                  <a:lnTo>
                    <a:pt x="69" y="388"/>
                  </a:lnTo>
                  <a:lnTo>
                    <a:pt x="69" y="386"/>
                  </a:lnTo>
                  <a:lnTo>
                    <a:pt x="66" y="386"/>
                  </a:lnTo>
                  <a:lnTo>
                    <a:pt x="66" y="383"/>
                  </a:lnTo>
                  <a:lnTo>
                    <a:pt x="63" y="383"/>
                  </a:lnTo>
                  <a:lnTo>
                    <a:pt x="61" y="383"/>
                  </a:lnTo>
                  <a:lnTo>
                    <a:pt x="58" y="383"/>
                  </a:lnTo>
                  <a:lnTo>
                    <a:pt x="56" y="383"/>
                  </a:lnTo>
                  <a:lnTo>
                    <a:pt x="56" y="381"/>
                  </a:lnTo>
                  <a:lnTo>
                    <a:pt x="53" y="381"/>
                  </a:lnTo>
                  <a:lnTo>
                    <a:pt x="51" y="378"/>
                  </a:lnTo>
                  <a:lnTo>
                    <a:pt x="53" y="378"/>
                  </a:lnTo>
                  <a:lnTo>
                    <a:pt x="51" y="378"/>
                  </a:lnTo>
                  <a:lnTo>
                    <a:pt x="51" y="376"/>
                  </a:lnTo>
                  <a:lnTo>
                    <a:pt x="48" y="376"/>
                  </a:lnTo>
                  <a:lnTo>
                    <a:pt x="48" y="373"/>
                  </a:lnTo>
                  <a:lnTo>
                    <a:pt x="46" y="373"/>
                  </a:lnTo>
                  <a:lnTo>
                    <a:pt x="43" y="373"/>
                  </a:lnTo>
                  <a:lnTo>
                    <a:pt x="41" y="373"/>
                  </a:lnTo>
                  <a:lnTo>
                    <a:pt x="41" y="376"/>
                  </a:lnTo>
                  <a:lnTo>
                    <a:pt x="38" y="376"/>
                  </a:lnTo>
                  <a:lnTo>
                    <a:pt x="36" y="373"/>
                  </a:lnTo>
                  <a:lnTo>
                    <a:pt x="33" y="376"/>
                  </a:lnTo>
                  <a:lnTo>
                    <a:pt x="31" y="376"/>
                  </a:lnTo>
                  <a:lnTo>
                    <a:pt x="31" y="373"/>
                  </a:lnTo>
                  <a:lnTo>
                    <a:pt x="28" y="373"/>
                  </a:lnTo>
                  <a:lnTo>
                    <a:pt x="25" y="373"/>
                  </a:lnTo>
                  <a:lnTo>
                    <a:pt x="23" y="373"/>
                  </a:lnTo>
                  <a:lnTo>
                    <a:pt x="20" y="373"/>
                  </a:lnTo>
                  <a:lnTo>
                    <a:pt x="20" y="371"/>
                  </a:lnTo>
                  <a:lnTo>
                    <a:pt x="20" y="368"/>
                  </a:lnTo>
                  <a:lnTo>
                    <a:pt x="18" y="368"/>
                  </a:lnTo>
                  <a:lnTo>
                    <a:pt x="18" y="365"/>
                  </a:lnTo>
                  <a:lnTo>
                    <a:pt x="20" y="365"/>
                  </a:lnTo>
                  <a:lnTo>
                    <a:pt x="20" y="363"/>
                  </a:lnTo>
                  <a:lnTo>
                    <a:pt x="23" y="363"/>
                  </a:lnTo>
                  <a:lnTo>
                    <a:pt x="23" y="360"/>
                  </a:lnTo>
                  <a:lnTo>
                    <a:pt x="23" y="358"/>
                  </a:lnTo>
                  <a:lnTo>
                    <a:pt x="25" y="358"/>
                  </a:lnTo>
                  <a:lnTo>
                    <a:pt x="28" y="358"/>
                  </a:lnTo>
                  <a:lnTo>
                    <a:pt x="31" y="355"/>
                  </a:lnTo>
                  <a:lnTo>
                    <a:pt x="31" y="353"/>
                  </a:lnTo>
                  <a:lnTo>
                    <a:pt x="28" y="353"/>
                  </a:lnTo>
                  <a:lnTo>
                    <a:pt x="25" y="353"/>
                  </a:lnTo>
                  <a:lnTo>
                    <a:pt x="23" y="353"/>
                  </a:lnTo>
                  <a:lnTo>
                    <a:pt x="20" y="353"/>
                  </a:lnTo>
                  <a:lnTo>
                    <a:pt x="20" y="350"/>
                  </a:lnTo>
                  <a:lnTo>
                    <a:pt x="18" y="350"/>
                  </a:lnTo>
                  <a:lnTo>
                    <a:pt x="18" y="353"/>
                  </a:lnTo>
                  <a:lnTo>
                    <a:pt x="15" y="353"/>
                  </a:lnTo>
                  <a:lnTo>
                    <a:pt x="15" y="355"/>
                  </a:lnTo>
                  <a:lnTo>
                    <a:pt x="13" y="355"/>
                  </a:lnTo>
                  <a:lnTo>
                    <a:pt x="13" y="353"/>
                  </a:lnTo>
                  <a:lnTo>
                    <a:pt x="10" y="353"/>
                  </a:lnTo>
                  <a:lnTo>
                    <a:pt x="10" y="350"/>
                  </a:lnTo>
                  <a:lnTo>
                    <a:pt x="10" y="348"/>
                  </a:lnTo>
                  <a:lnTo>
                    <a:pt x="8" y="343"/>
                  </a:lnTo>
                  <a:lnTo>
                    <a:pt x="8" y="340"/>
                  </a:lnTo>
                  <a:lnTo>
                    <a:pt x="8" y="338"/>
                  </a:lnTo>
                  <a:lnTo>
                    <a:pt x="10" y="338"/>
                  </a:lnTo>
                  <a:lnTo>
                    <a:pt x="13" y="338"/>
                  </a:lnTo>
                  <a:lnTo>
                    <a:pt x="13" y="335"/>
                  </a:lnTo>
                  <a:lnTo>
                    <a:pt x="13" y="332"/>
                  </a:lnTo>
                  <a:lnTo>
                    <a:pt x="10" y="332"/>
                  </a:lnTo>
                  <a:lnTo>
                    <a:pt x="10" y="330"/>
                  </a:lnTo>
                  <a:lnTo>
                    <a:pt x="8" y="330"/>
                  </a:lnTo>
                  <a:lnTo>
                    <a:pt x="8" y="327"/>
                  </a:lnTo>
                  <a:lnTo>
                    <a:pt x="8" y="325"/>
                  </a:lnTo>
                  <a:lnTo>
                    <a:pt x="8" y="322"/>
                  </a:lnTo>
                  <a:lnTo>
                    <a:pt x="8" y="320"/>
                  </a:lnTo>
                  <a:lnTo>
                    <a:pt x="5" y="320"/>
                  </a:lnTo>
                  <a:lnTo>
                    <a:pt x="8" y="320"/>
                  </a:lnTo>
                  <a:lnTo>
                    <a:pt x="5" y="320"/>
                  </a:lnTo>
                  <a:lnTo>
                    <a:pt x="5" y="317"/>
                  </a:lnTo>
                  <a:lnTo>
                    <a:pt x="3" y="317"/>
                  </a:lnTo>
                  <a:lnTo>
                    <a:pt x="3" y="315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3" y="312"/>
                  </a:lnTo>
                  <a:lnTo>
                    <a:pt x="3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B0F0"/>
            </a:solidFill>
            <a:ln w="9525">
              <a:solidFill>
                <a:srgbClr val="6E6E6E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16" name="Triângulo isósceles 515"/>
            <p:cNvSpPr/>
            <p:nvPr/>
          </p:nvSpPr>
          <p:spPr>
            <a:xfrm rot="17338101">
              <a:off x="5117095" y="-632951"/>
              <a:ext cx="184570" cy="5225210"/>
            </a:xfrm>
            <a:prstGeom prst="triangle">
              <a:avLst/>
            </a:prstGeom>
            <a:solidFill>
              <a:srgbClr val="00B0F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399"/>
            </a:p>
          </p:txBody>
        </p:sp>
      </p:grpSp>
      <p:sp>
        <p:nvSpPr>
          <p:cNvPr id="521" name="Freeform 641"/>
          <p:cNvSpPr>
            <a:spLocks noEditPoints="1"/>
          </p:cNvSpPr>
          <p:nvPr/>
        </p:nvSpPr>
        <p:spPr bwMode="auto">
          <a:xfrm>
            <a:off x="6253705" y="3681237"/>
            <a:ext cx="428885" cy="267889"/>
          </a:xfrm>
          <a:custGeom>
            <a:avLst/>
            <a:gdLst>
              <a:gd name="T0" fmla="*/ 3 w 325"/>
              <a:gd name="T1" fmla="*/ 66 h 203"/>
              <a:gd name="T2" fmla="*/ 8 w 325"/>
              <a:gd name="T3" fmla="*/ 58 h 203"/>
              <a:gd name="T4" fmla="*/ 5 w 325"/>
              <a:gd name="T5" fmla="*/ 45 h 203"/>
              <a:gd name="T6" fmla="*/ 5 w 325"/>
              <a:gd name="T7" fmla="*/ 35 h 203"/>
              <a:gd name="T8" fmla="*/ 15 w 325"/>
              <a:gd name="T9" fmla="*/ 18 h 203"/>
              <a:gd name="T10" fmla="*/ 38 w 325"/>
              <a:gd name="T11" fmla="*/ 23 h 203"/>
              <a:gd name="T12" fmla="*/ 58 w 325"/>
              <a:gd name="T13" fmla="*/ 23 h 203"/>
              <a:gd name="T14" fmla="*/ 76 w 325"/>
              <a:gd name="T15" fmla="*/ 28 h 203"/>
              <a:gd name="T16" fmla="*/ 102 w 325"/>
              <a:gd name="T17" fmla="*/ 30 h 203"/>
              <a:gd name="T18" fmla="*/ 129 w 325"/>
              <a:gd name="T19" fmla="*/ 38 h 203"/>
              <a:gd name="T20" fmla="*/ 152 w 325"/>
              <a:gd name="T21" fmla="*/ 43 h 203"/>
              <a:gd name="T22" fmla="*/ 155 w 325"/>
              <a:gd name="T23" fmla="*/ 23 h 203"/>
              <a:gd name="T24" fmla="*/ 175 w 325"/>
              <a:gd name="T25" fmla="*/ 20 h 203"/>
              <a:gd name="T26" fmla="*/ 195 w 325"/>
              <a:gd name="T27" fmla="*/ 7 h 203"/>
              <a:gd name="T28" fmla="*/ 211 w 325"/>
              <a:gd name="T29" fmla="*/ 5 h 203"/>
              <a:gd name="T30" fmla="*/ 223 w 325"/>
              <a:gd name="T31" fmla="*/ 5 h 203"/>
              <a:gd name="T32" fmla="*/ 241 w 325"/>
              <a:gd name="T33" fmla="*/ 10 h 203"/>
              <a:gd name="T34" fmla="*/ 251 w 325"/>
              <a:gd name="T35" fmla="*/ 18 h 203"/>
              <a:gd name="T36" fmla="*/ 264 w 325"/>
              <a:gd name="T37" fmla="*/ 13 h 203"/>
              <a:gd name="T38" fmla="*/ 282 w 325"/>
              <a:gd name="T39" fmla="*/ 2 h 203"/>
              <a:gd name="T40" fmla="*/ 309 w 325"/>
              <a:gd name="T41" fmla="*/ 2 h 203"/>
              <a:gd name="T42" fmla="*/ 302 w 325"/>
              <a:gd name="T43" fmla="*/ 13 h 203"/>
              <a:gd name="T44" fmla="*/ 302 w 325"/>
              <a:gd name="T45" fmla="*/ 18 h 203"/>
              <a:gd name="T46" fmla="*/ 312 w 325"/>
              <a:gd name="T47" fmla="*/ 30 h 203"/>
              <a:gd name="T48" fmla="*/ 309 w 325"/>
              <a:gd name="T49" fmla="*/ 53 h 203"/>
              <a:gd name="T50" fmla="*/ 317 w 325"/>
              <a:gd name="T51" fmla="*/ 68 h 203"/>
              <a:gd name="T52" fmla="*/ 309 w 325"/>
              <a:gd name="T53" fmla="*/ 81 h 203"/>
              <a:gd name="T54" fmla="*/ 309 w 325"/>
              <a:gd name="T55" fmla="*/ 94 h 203"/>
              <a:gd name="T56" fmla="*/ 312 w 325"/>
              <a:gd name="T57" fmla="*/ 114 h 203"/>
              <a:gd name="T58" fmla="*/ 307 w 325"/>
              <a:gd name="T59" fmla="*/ 137 h 203"/>
              <a:gd name="T60" fmla="*/ 299 w 325"/>
              <a:gd name="T61" fmla="*/ 157 h 203"/>
              <a:gd name="T62" fmla="*/ 261 w 325"/>
              <a:gd name="T63" fmla="*/ 185 h 203"/>
              <a:gd name="T64" fmla="*/ 238 w 325"/>
              <a:gd name="T65" fmla="*/ 200 h 203"/>
              <a:gd name="T66" fmla="*/ 231 w 325"/>
              <a:gd name="T67" fmla="*/ 195 h 203"/>
              <a:gd name="T68" fmla="*/ 221 w 325"/>
              <a:gd name="T69" fmla="*/ 198 h 203"/>
              <a:gd name="T70" fmla="*/ 218 w 325"/>
              <a:gd name="T71" fmla="*/ 193 h 203"/>
              <a:gd name="T72" fmla="*/ 231 w 325"/>
              <a:gd name="T73" fmla="*/ 188 h 203"/>
              <a:gd name="T74" fmla="*/ 231 w 325"/>
              <a:gd name="T75" fmla="*/ 170 h 203"/>
              <a:gd name="T76" fmla="*/ 238 w 325"/>
              <a:gd name="T77" fmla="*/ 165 h 203"/>
              <a:gd name="T78" fmla="*/ 238 w 325"/>
              <a:gd name="T79" fmla="*/ 152 h 203"/>
              <a:gd name="T80" fmla="*/ 226 w 325"/>
              <a:gd name="T81" fmla="*/ 152 h 203"/>
              <a:gd name="T82" fmla="*/ 216 w 325"/>
              <a:gd name="T83" fmla="*/ 149 h 203"/>
              <a:gd name="T84" fmla="*/ 193 w 325"/>
              <a:gd name="T85" fmla="*/ 144 h 203"/>
              <a:gd name="T86" fmla="*/ 175 w 325"/>
              <a:gd name="T87" fmla="*/ 132 h 203"/>
              <a:gd name="T88" fmla="*/ 157 w 325"/>
              <a:gd name="T89" fmla="*/ 109 h 203"/>
              <a:gd name="T90" fmla="*/ 140 w 325"/>
              <a:gd name="T91" fmla="*/ 99 h 203"/>
              <a:gd name="T92" fmla="*/ 127 w 325"/>
              <a:gd name="T93" fmla="*/ 91 h 203"/>
              <a:gd name="T94" fmla="*/ 112 w 325"/>
              <a:gd name="T95" fmla="*/ 89 h 203"/>
              <a:gd name="T96" fmla="*/ 94 w 325"/>
              <a:gd name="T97" fmla="*/ 81 h 203"/>
              <a:gd name="T98" fmla="*/ 81 w 325"/>
              <a:gd name="T99" fmla="*/ 76 h 203"/>
              <a:gd name="T100" fmla="*/ 64 w 325"/>
              <a:gd name="T101" fmla="*/ 76 h 203"/>
              <a:gd name="T102" fmla="*/ 48 w 325"/>
              <a:gd name="T103" fmla="*/ 68 h 203"/>
              <a:gd name="T104" fmla="*/ 31 w 325"/>
              <a:gd name="T105" fmla="*/ 71 h 203"/>
              <a:gd name="T106" fmla="*/ 13 w 325"/>
              <a:gd name="T107" fmla="*/ 73 h 203"/>
              <a:gd name="T108" fmla="*/ 317 w 325"/>
              <a:gd name="T109" fmla="*/ 101 h 203"/>
              <a:gd name="T110" fmla="*/ 320 w 325"/>
              <a:gd name="T111" fmla="*/ 89 h 203"/>
              <a:gd name="T112" fmla="*/ 317 w 325"/>
              <a:gd name="T113" fmla="*/ 109 h 203"/>
              <a:gd name="T114" fmla="*/ 307 w 325"/>
              <a:gd name="T115" fmla="*/ 20 h 203"/>
              <a:gd name="T116" fmla="*/ 317 w 325"/>
              <a:gd name="T117" fmla="*/ 18 h 203"/>
              <a:gd name="T118" fmla="*/ 325 w 325"/>
              <a:gd name="T119" fmla="*/ 78 h 203"/>
              <a:gd name="T120" fmla="*/ 317 w 325"/>
              <a:gd name="T121" fmla="*/ 111 h 203"/>
              <a:gd name="T122" fmla="*/ 312 w 325"/>
              <a:gd name="T123" fmla="*/ 104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5" h="203">
                <a:moveTo>
                  <a:pt x="0" y="73"/>
                </a:moveTo>
                <a:lnTo>
                  <a:pt x="0" y="71"/>
                </a:lnTo>
                <a:lnTo>
                  <a:pt x="3" y="71"/>
                </a:lnTo>
                <a:lnTo>
                  <a:pt x="0" y="71"/>
                </a:lnTo>
                <a:lnTo>
                  <a:pt x="0" y="68"/>
                </a:lnTo>
                <a:lnTo>
                  <a:pt x="3" y="68"/>
                </a:lnTo>
                <a:lnTo>
                  <a:pt x="0" y="68"/>
                </a:lnTo>
                <a:lnTo>
                  <a:pt x="3" y="68"/>
                </a:lnTo>
                <a:lnTo>
                  <a:pt x="3" y="66"/>
                </a:lnTo>
                <a:lnTo>
                  <a:pt x="3" y="68"/>
                </a:lnTo>
                <a:lnTo>
                  <a:pt x="3" y="66"/>
                </a:lnTo>
                <a:lnTo>
                  <a:pt x="5" y="66"/>
                </a:lnTo>
                <a:lnTo>
                  <a:pt x="3" y="66"/>
                </a:lnTo>
                <a:lnTo>
                  <a:pt x="3" y="63"/>
                </a:lnTo>
                <a:lnTo>
                  <a:pt x="3" y="66"/>
                </a:lnTo>
                <a:lnTo>
                  <a:pt x="5" y="66"/>
                </a:lnTo>
                <a:lnTo>
                  <a:pt x="5" y="63"/>
                </a:lnTo>
                <a:lnTo>
                  <a:pt x="3" y="63"/>
                </a:lnTo>
                <a:lnTo>
                  <a:pt x="5" y="63"/>
                </a:lnTo>
                <a:lnTo>
                  <a:pt x="8" y="63"/>
                </a:lnTo>
                <a:lnTo>
                  <a:pt x="8" y="61"/>
                </a:lnTo>
                <a:lnTo>
                  <a:pt x="5" y="61"/>
                </a:lnTo>
                <a:lnTo>
                  <a:pt x="8" y="61"/>
                </a:lnTo>
                <a:lnTo>
                  <a:pt x="8" y="58"/>
                </a:lnTo>
                <a:lnTo>
                  <a:pt x="8" y="61"/>
                </a:lnTo>
                <a:lnTo>
                  <a:pt x="10" y="61"/>
                </a:lnTo>
                <a:lnTo>
                  <a:pt x="10" y="58"/>
                </a:lnTo>
                <a:lnTo>
                  <a:pt x="8" y="58"/>
                </a:lnTo>
                <a:lnTo>
                  <a:pt x="10" y="58"/>
                </a:lnTo>
                <a:lnTo>
                  <a:pt x="8" y="58"/>
                </a:lnTo>
                <a:lnTo>
                  <a:pt x="8" y="56"/>
                </a:lnTo>
                <a:lnTo>
                  <a:pt x="10" y="56"/>
                </a:lnTo>
                <a:lnTo>
                  <a:pt x="8" y="56"/>
                </a:lnTo>
                <a:lnTo>
                  <a:pt x="8" y="53"/>
                </a:lnTo>
                <a:lnTo>
                  <a:pt x="8" y="56"/>
                </a:lnTo>
                <a:lnTo>
                  <a:pt x="10" y="56"/>
                </a:lnTo>
                <a:lnTo>
                  <a:pt x="10" y="53"/>
                </a:lnTo>
                <a:lnTo>
                  <a:pt x="8" y="53"/>
                </a:lnTo>
                <a:lnTo>
                  <a:pt x="8" y="51"/>
                </a:lnTo>
                <a:lnTo>
                  <a:pt x="8" y="48"/>
                </a:lnTo>
                <a:lnTo>
                  <a:pt x="5" y="51"/>
                </a:lnTo>
                <a:lnTo>
                  <a:pt x="5" y="48"/>
                </a:lnTo>
                <a:lnTo>
                  <a:pt x="8" y="48"/>
                </a:lnTo>
                <a:lnTo>
                  <a:pt x="5" y="48"/>
                </a:lnTo>
                <a:lnTo>
                  <a:pt x="5" y="45"/>
                </a:lnTo>
                <a:lnTo>
                  <a:pt x="5" y="43"/>
                </a:lnTo>
                <a:lnTo>
                  <a:pt x="5" y="45"/>
                </a:lnTo>
                <a:lnTo>
                  <a:pt x="8" y="43"/>
                </a:lnTo>
                <a:lnTo>
                  <a:pt x="5" y="43"/>
                </a:lnTo>
                <a:lnTo>
                  <a:pt x="8" y="43"/>
                </a:lnTo>
                <a:lnTo>
                  <a:pt x="5" y="43"/>
                </a:lnTo>
                <a:lnTo>
                  <a:pt x="5" y="40"/>
                </a:lnTo>
                <a:lnTo>
                  <a:pt x="5" y="43"/>
                </a:lnTo>
                <a:lnTo>
                  <a:pt x="5" y="40"/>
                </a:lnTo>
                <a:lnTo>
                  <a:pt x="5" y="38"/>
                </a:lnTo>
                <a:lnTo>
                  <a:pt x="8" y="38"/>
                </a:lnTo>
                <a:lnTo>
                  <a:pt x="8" y="35"/>
                </a:lnTo>
                <a:lnTo>
                  <a:pt x="5" y="35"/>
                </a:lnTo>
                <a:lnTo>
                  <a:pt x="5" y="38"/>
                </a:lnTo>
                <a:lnTo>
                  <a:pt x="5" y="35"/>
                </a:lnTo>
                <a:lnTo>
                  <a:pt x="8" y="35"/>
                </a:lnTo>
                <a:lnTo>
                  <a:pt x="5" y="35"/>
                </a:lnTo>
                <a:lnTo>
                  <a:pt x="5" y="33"/>
                </a:lnTo>
                <a:lnTo>
                  <a:pt x="8" y="33"/>
                </a:lnTo>
                <a:lnTo>
                  <a:pt x="8" y="30"/>
                </a:lnTo>
                <a:lnTo>
                  <a:pt x="8" y="33"/>
                </a:lnTo>
                <a:lnTo>
                  <a:pt x="8" y="30"/>
                </a:lnTo>
                <a:lnTo>
                  <a:pt x="8" y="28"/>
                </a:lnTo>
                <a:lnTo>
                  <a:pt x="8" y="25"/>
                </a:lnTo>
                <a:lnTo>
                  <a:pt x="8" y="23"/>
                </a:lnTo>
                <a:lnTo>
                  <a:pt x="10" y="23"/>
                </a:lnTo>
                <a:lnTo>
                  <a:pt x="10" y="20"/>
                </a:lnTo>
                <a:lnTo>
                  <a:pt x="10" y="18"/>
                </a:lnTo>
                <a:lnTo>
                  <a:pt x="13" y="18"/>
                </a:lnTo>
                <a:lnTo>
                  <a:pt x="15" y="18"/>
                </a:lnTo>
                <a:lnTo>
                  <a:pt x="15" y="20"/>
                </a:lnTo>
                <a:lnTo>
                  <a:pt x="18" y="20"/>
                </a:lnTo>
                <a:lnTo>
                  <a:pt x="20" y="20"/>
                </a:lnTo>
                <a:lnTo>
                  <a:pt x="23" y="20"/>
                </a:lnTo>
                <a:lnTo>
                  <a:pt x="25" y="20"/>
                </a:lnTo>
                <a:lnTo>
                  <a:pt x="25" y="18"/>
                </a:lnTo>
                <a:lnTo>
                  <a:pt x="28" y="18"/>
                </a:lnTo>
                <a:lnTo>
                  <a:pt x="31" y="18"/>
                </a:lnTo>
                <a:lnTo>
                  <a:pt x="28" y="18"/>
                </a:lnTo>
                <a:lnTo>
                  <a:pt x="31" y="18"/>
                </a:lnTo>
                <a:lnTo>
                  <a:pt x="33" y="18"/>
                </a:lnTo>
                <a:lnTo>
                  <a:pt x="33" y="20"/>
                </a:lnTo>
                <a:lnTo>
                  <a:pt x="36" y="20"/>
                </a:lnTo>
                <a:lnTo>
                  <a:pt x="36" y="23"/>
                </a:lnTo>
                <a:lnTo>
                  <a:pt x="38" y="23"/>
                </a:lnTo>
                <a:lnTo>
                  <a:pt x="38" y="25"/>
                </a:lnTo>
                <a:lnTo>
                  <a:pt x="41" y="25"/>
                </a:lnTo>
                <a:lnTo>
                  <a:pt x="41" y="23"/>
                </a:lnTo>
                <a:lnTo>
                  <a:pt x="41" y="25"/>
                </a:lnTo>
                <a:lnTo>
                  <a:pt x="43" y="25"/>
                </a:lnTo>
                <a:lnTo>
                  <a:pt x="43" y="28"/>
                </a:lnTo>
                <a:lnTo>
                  <a:pt x="43" y="25"/>
                </a:lnTo>
                <a:lnTo>
                  <a:pt x="46" y="25"/>
                </a:lnTo>
                <a:lnTo>
                  <a:pt x="48" y="25"/>
                </a:lnTo>
                <a:lnTo>
                  <a:pt x="51" y="23"/>
                </a:lnTo>
                <a:lnTo>
                  <a:pt x="51" y="25"/>
                </a:lnTo>
                <a:lnTo>
                  <a:pt x="53" y="25"/>
                </a:lnTo>
                <a:lnTo>
                  <a:pt x="56" y="25"/>
                </a:lnTo>
                <a:lnTo>
                  <a:pt x="58" y="25"/>
                </a:lnTo>
                <a:lnTo>
                  <a:pt x="58" y="23"/>
                </a:lnTo>
                <a:lnTo>
                  <a:pt x="58" y="25"/>
                </a:lnTo>
                <a:lnTo>
                  <a:pt x="58" y="23"/>
                </a:lnTo>
                <a:lnTo>
                  <a:pt x="61" y="23"/>
                </a:lnTo>
                <a:lnTo>
                  <a:pt x="61" y="25"/>
                </a:lnTo>
                <a:lnTo>
                  <a:pt x="64" y="25"/>
                </a:lnTo>
                <a:lnTo>
                  <a:pt x="64" y="23"/>
                </a:lnTo>
                <a:lnTo>
                  <a:pt x="64" y="25"/>
                </a:lnTo>
                <a:lnTo>
                  <a:pt x="64" y="23"/>
                </a:lnTo>
                <a:lnTo>
                  <a:pt x="66" y="23"/>
                </a:lnTo>
                <a:lnTo>
                  <a:pt x="66" y="25"/>
                </a:lnTo>
                <a:lnTo>
                  <a:pt x="69" y="25"/>
                </a:lnTo>
                <a:lnTo>
                  <a:pt x="71" y="25"/>
                </a:lnTo>
                <a:lnTo>
                  <a:pt x="71" y="28"/>
                </a:lnTo>
                <a:lnTo>
                  <a:pt x="74" y="28"/>
                </a:lnTo>
                <a:lnTo>
                  <a:pt x="76" y="28"/>
                </a:lnTo>
                <a:lnTo>
                  <a:pt x="79" y="28"/>
                </a:lnTo>
                <a:lnTo>
                  <a:pt x="81" y="28"/>
                </a:lnTo>
                <a:lnTo>
                  <a:pt x="81" y="30"/>
                </a:lnTo>
                <a:lnTo>
                  <a:pt x="84" y="30"/>
                </a:lnTo>
                <a:lnTo>
                  <a:pt x="84" y="28"/>
                </a:lnTo>
                <a:lnTo>
                  <a:pt x="86" y="28"/>
                </a:lnTo>
                <a:lnTo>
                  <a:pt x="86" y="30"/>
                </a:lnTo>
                <a:lnTo>
                  <a:pt x="86" y="28"/>
                </a:lnTo>
                <a:lnTo>
                  <a:pt x="86" y="30"/>
                </a:lnTo>
                <a:lnTo>
                  <a:pt x="89" y="30"/>
                </a:lnTo>
                <a:lnTo>
                  <a:pt x="91" y="30"/>
                </a:lnTo>
                <a:lnTo>
                  <a:pt x="94" y="30"/>
                </a:lnTo>
                <a:lnTo>
                  <a:pt x="96" y="30"/>
                </a:lnTo>
                <a:lnTo>
                  <a:pt x="99" y="30"/>
                </a:lnTo>
                <a:lnTo>
                  <a:pt x="102" y="30"/>
                </a:lnTo>
                <a:lnTo>
                  <a:pt x="102" y="33"/>
                </a:lnTo>
                <a:lnTo>
                  <a:pt x="102" y="30"/>
                </a:lnTo>
                <a:lnTo>
                  <a:pt x="104" y="33"/>
                </a:lnTo>
                <a:lnTo>
                  <a:pt x="104" y="35"/>
                </a:lnTo>
                <a:lnTo>
                  <a:pt x="107" y="35"/>
                </a:lnTo>
                <a:lnTo>
                  <a:pt x="109" y="35"/>
                </a:lnTo>
                <a:lnTo>
                  <a:pt x="109" y="38"/>
                </a:lnTo>
                <a:lnTo>
                  <a:pt x="112" y="38"/>
                </a:lnTo>
                <a:lnTo>
                  <a:pt x="114" y="38"/>
                </a:lnTo>
                <a:lnTo>
                  <a:pt x="117" y="38"/>
                </a:lnTo>
                <a:lnTo>
                  <a:pt x="119" y="38"/>
                </a:lnTo>
                <a:lnTo>
                  <a:pt x="122" y="38"/>
                </a:lnTo>
                <a:lnTo>
                  <a:pt x="124" y="38"/>
                </a:lnTo>
                <a:lnTo>
                  <a:pt x="127" y="38"/>
                </a:lnTo>
                <a:lnTo>
                  <a:pt x="129" y="38"/>
                </a:lnTo>
                <a:lnTo>
                  <a:pt x="129" y="35"/>
                </a:lnTo>
                <a:lnTo>
                  <a:pt x="129" y="38"/>
                </a:lnTo>
                <a:lnTo>
                  <a:pt x="132" y="38"/>
                </a:lnTo>
                <a:lnTo>
                  <a:pt x="135" y="38"/>
                </a:lnTo>
                <a:lnTo>
                  <a:pt x="137" y="38"/>
                </a:lnTo>
                <a:lnTo>
                  <a:pt x="140" y="38"/>
                </a:lnTo>
                <a:lnTo>
                  <a:pt x="140" y="40"/>
                </a:lnTo>
                <a:lnTo>
                  <a:pt x="142" y="40"/>
                </a:lnTo>
                <a:lnTo>
                  <a:pt x="142" y="43"/>
                </a:lnTo>
                <a:lnTo>
                  <a:pt x="142" y="45"/>
                </a:lnTo>
                <a:lnTo>
                  <a:pt x="145" y="45"/>
                </a:lnTo>
                <a:lnTo>
                  <a:pt x="145" y="43"/>
                </a:lnTo>
                <a:lnTo>
                  <a:pt x="147" y="43"/>
                </a:lnTo>
                <a:lnTo>
                  <a:pt x="150" y="43"/>
                </a:lnTo>
                <a:lnTo>
                  <a:pt x="152" y="43"/>
                </a:lnTo>
                <a:lnTo>
                  <a:pt x="152" y="40"/>
                </a:lnTo>
                <a:lnTo>
                  <a:pt x="155" y="40"/>
                </a:lnTo>
                <a:lnTo>
                  <a:pt x="155" y="38"/>
                </a:lnTo>
                <a:lnTo>
                  <a:pt x="155" y="35"/>
                </a:lnTo>
                <a:lnTo>
                  <a:pt x="152" y="35"/>
                </a:lnTo>
                <a:lnTo>
                  <a:pt x="152" y="33"/>
                </a:lnTo>
                <a:lnTo>
                  <a:pt x="152" y="30"/>
                </a:lnTo>
                <a:lnTo>
                  <a:pt x="150" y="30"/>
                </a:lnTo>
                <a:lnTo>
                  <a:pt x="150" y="28"/>
                </a:lnTo>
                <a:lnTo>
                  <a:pt x="152" y="28"/>
                </a:lnTo>
                <a:lnTo>
                  <a:pt x="150" y="28"/>
                </a:lnTo>
                <a:lnTo>
                  <a:pt x="152" y="28"/>
                </a:lnTo>
                <a:lnTo>
                  <a:pt x="152" y="25"/>
                </a:lnTo>
                <a:lnTo>
                  <a:pt x="152" y="23"/>
                </a:lnTo>
                <a:lnTo>
                  <a:pt x="155" y="23"/>
                </a:lnTo>
                <a:lnTo>
                  <a:pt x="155" y="20"/>
                </a:lnTo>
                <a:lnTo>
                  <a:pt x="157" y="20"/>
                </a:lnTo>
                <a:lnTo>
                  <a:pt x="160" y="20"/>
                </a:lnTo>
                <a:lnTo>
                  <a:pt x="162" y="20"/>
                </a:lnTo>
                <a:lnTo>
                  <a:pt x="162" y="18"/>
                </a:lnTo>
                <a:lnTo>
                  <a:pt x="165" y="18"/>
                </a:lnTo>
                <a:lnTo>
                  <a:pt x="167" y="18"/>
                </a:lnTo>
                <a:lnTo>
                  <a:pt x="170" y="18"/>
                </a:lnTo>
                <a:lnTo>
                  <a:pt x="170" y="20"/>
                </a:lnTo>
                <a:lnTo>
                  <a:pt x="173" y="20"/>
                </a:lnTo>
                <a:lnTo>
                  <a:pt x="173" y="18"/>
                </a:lnTo>
                <a:lnTo>
                  <a:pt x="175" y="18"/>
                </a:lnTo>
                <a:lnTo>
                  <a:pt x="175" y="20"/>
                </a:lnTo>
                <a:lnTo>
                  <a:pt x="173" y="20"/>
                </a:lnTo>
                <a:lnTo>
                  <a:pt x="175" y="20"/>
                </a:lnTo>
                <a:lnTo>
                  <a:pt x="175" y="18"/>
                </a:lnTo>
                <a:lnTo>
                  <a:pt x="178" y="18"/>
                </a:lnTo>
                <a:lnTo>
                  <a:pt x="178" y="20"/>
                </a:lnTo>
                <a:lnTo>
                  <a:pt x="178" y="18"/>
                </a:lnTo>
                <a:lnTo>
                  <a:pt x="180" y="18"/>
                </a:lnTo>
                <a:lnTo>
                  <a:pt x="183" y="18"/>
                </a:lnTo>
                <a:lnTo>
                  <a:pt x="185" y="18"/>
                </a:lnTo>
                <a:lnTo>
                  <a:pt x="185" y="15"/>
                </a:lnTo>
                <a:lnTo>
                  <a:pt x="188" y="13"/>
                </a:lnTo>
                <a:lnTo>
                  <a:pt x="190" y="10"/>
                </a:lnTo>
                <a:lnTo>
                  <a:pt x="188" y="10"/>
                </a:lnTo>
                <a:lnTo>
                  <a:pt x="190" y="10"/>
                </a:lnTo>
                <a:lnTo>
                  <a:pt x="190" y="7"/>
                </a:lnTo>
                <a:lnTo>
                  <a:pt x="193" y="7"/>
                </a:lnTo>
                <a:lnTo>
                  <a:pt x="195" y="7"/>
                </a:lnTo>
                <a:lnTo>
                  <a:pt x="195" y="5"/>
                </a:lnTo>
                <a:lnTo>
                  <a:pt x="193" y="5"/>
                </a:lnTo>
                <a:lnTo>
                  <a:pt x="193" y="2"/>
                </a:lnTo>
                <a:lnTo>
                  <a:pt x="195" y="2"/>
                </a:lnTo>
                <a:lnTo>
                  <a:pt x="195" y="5"/>
                </a:lnTo>
                <a:lnTo>
                  <a:pt x="198" y="5"/>
                </a:lnTo>
                <a:lnTo>
                  <a:pt x="200" y="5"/>
                </a:lnTo>
                <a:lnTo>
                  <a:pt x="200" y="7"/>
                </a:lnTo>
                <a:lnTo>
                  <a:pt x="203" y="7"/>
                </a:lnTo>
                <a:lnTo>
                  <a:pt x="206" y="7"/>
                </a:lnTo>
                <a:lnTo>
                  <a:pt x="206" y="10"/>
                </a:lnTo>
                <a:lnTo>
                  <a:pt x="208" y="10"/>
                </a:lnTo>
                <a:lnTo>
                  <a:pt x="208" y="7"/>
                </a:lnTo>
                <a:lnTo>
                  <a:pt x="211" y="7"/>
                </a:lnTo>
                <a:lnTo>
                  <a:pt x="211" y="5"/>
                </a:lnTo>
                <a:lnTo>
                  <a:pt x="213" y="5"/>
                </a:lnTo>
                <a:lnTo>
                  <a:pt x="213" y="7"/>
                </a:lnTo>
                <a:lnTo>
                  <a:pt x="213" y="5"/>
                </a:lnTo>
                <a:lnTo>
                  <a:pt x="213" y="7"/>
                </a:lnTo>
                <a:lnTo>
                  <a:pt x="216" y="7"/>
                </a:lnTo>
                <a:lnTo>
                  <a:pt x="218" y="7"/>
                </a:lnTo>
                <a:lnTo>
                  <a:pt x="218" y="5"/>
                </a:lnTo>
                <a:lnTo>
                  <a:pt x="221" y="5"/>
                </a:lnTo>
                <a:lnTo>
                  <a:pt x="218" y="5"/>
                </a:lnTo>
                <a:lnTo>
                  <a:pt x="218" y="7"/>
                </a:lnTo>
                <a:lnTo>
                  <a:pt x="218" y="5"/>
                </a:lnTo>
                <a:lnTo>
                  <a:pt x="221" y="5"/>
                </a:lnTo>
                <a:lnTo>
                  <a:pt x="221" y="7"/>
                </a:lnTo>
                <a:lnTo>
                  <a:pt x="223" y="7"/>
                </a:lnTo>
                <a:lnTo>
                  <a:pt x="223" y="5"/>
                </a:lnTo>
                <a:lnTo>
                  <a:pt x="226" y="5"/>
                </a:lnTo>
                <a:lnTo>
                  <a:pt x="228" y="5"/>
                </a:lnTo>
                <a:lnTo>
                  <a:pt x="231" y="5"/>
                </a:lnTo>
                <a:lnTo>
                  <a:pt x="228" y="5"/>
                </a:lnTo>
                <a:lnTo>
                  <a:pt x="228" y="7"/>
                </a:lnTo>
                <a:lnTo>
                  <a:pt x="231" y="7"/>
                </a:lnTo>
                <a:lnTo>
                  <a:pt x="231" y="5"/>
                </a:lnTo>
                <a:lnTo>
                  <a:pt x="233" y="5"/>
                </a:lnTo>
                <a:lnTo>
                  <a:pt x="236" y="5"/>
                </a:lnTo>
                <a:lnTo>
                  <a:pt x="236" y="7"/>
                </a:lnTo>
                <a:lnTo>
                  <a:pt x="238" y="7"/>
                </a:lnTo>
                <a:lnTo>
                  <a:pt x="238" y="10"/>
                </a:lnTo>
                <a:lnTo>
                  <a:pt x="238" y="7"/>
                </a:lnTo>
                <a:lnTo>
                  <a:pt x="238" y="10"/>
                </a:lnTo>
                <a:lnTo>
                  <a:pt x="241" y="10"/>
                </a:lnTo>
                <a:lnTo>
                  <a:pt x="244" y="10"/>
                </a:lnTo>
                <a:lnTo>
                  <a:pt x="244" y="13"/>
                </a:lnTo>
                <a:lnTo>
                  <a:pt x="246" y="13"/>
                </a:lnTo>
                <a:lnTo>
                  <a:pt x="246" y="15"/>
                </a:lnTo>
                <a:lnTo>
                  <a:pt x="249" y="15"/>
                </a:lnTo>
                <a:lnTo>
                  <a:pt x="246" y="15"/>
                </a:lnTo>
                <a:lnTo>
                  <a:pt x="249" y="15"/>
                </a:lnTo>
                <a:lnTo>
                  <a:pt x="251" y="15"/>
                </a:lnTo>
                <a:lnTo>
                  <a:pt x="249" y="15"/>
                </a:lnTo>
                <a:lnTo>
                  <a:pt x="251" y="15"/>
                </a:lnTo>
                <a:lnTo>
                  <a:pt x="251" y="18"/>
                </a:lnTo>
                <a:lnTo>
                  <a:pt x="251" y="15"/>
                </a:lnTo>
                <a:lnTo>
                  <a:pt x="254" y="15"/>
                </a:lnTo>
                <a:lnTo>
                  <a:pt x="254" y="18"/>
                </a:lnTo>
                <a:lnTo>
                  <a:pt x="251" y="18"/>
                </a:lnTo>
                <a:lnTo>
                  <a:pt x="254" y="18"/>
                </a:lnTo>
                <a:lnTo>
                  <a:pt x="254" y="15"/>
                </a:lnTo>
                <a:lnTo>
                  <a:pt x="254" y="18"/>
                </a:lnTo>
                <a:lnTo>
                  <a:pt x="256" y="18"/>
                </a:lnTo>
                <a:lnTo>
                  <a:pt x="256" y="15"/>
                </a:lnTo>
                <a:lnTo>
                  <a:pt x="256" y="18"/>
                </a:lnTo>
                <a:lnTo>
                  <a:pt x="256" y="15"/>
                </a:lnTo>
                <a:lnTo>
                  <a:pt x="256" y="18"/>
                </a:lnTo>
                <a:lnTo>
                  <a:pt x="259" y="18"/>
                </a:lnTo>
                <a:lnTo>
                  <a:pt x="259" y="15"/>
                </a:lnTo>
                <a:lnTo>
                  <a:pt x="259" y="13"/>
                </a:lnTo>
                <a:lnTo>
                  <a:pt x="261" y="13"/>
                </a:lnTo>
                <a:lnTo>
                  <a:pt x="264" y="13"/>
                </a:lnTo>
                <a:lnTo>
                  <a:pt x="261" y="13"/>
                </a:lnTo>
                <a:lnTo>
                  <a:pt x="264" y="13"/>
                </a:lnTo>
                <a:lnTo>
                  <a:pt x="266" y="13"/>
                </a:lnTo>
                <a:lnTo>
                  <a:pt x="266" y="10"/>
                </a:lnTo>
                <a:lnTo>
                  <a:pt x="269" y="10"/>
                </a:lnTo>
                <a:lnTo>
                  <a:pt x="271" y="10"/>
                </a:lnTo>
                <a:lnTo>
                  <a:pt x="269" y="10"/>
                </a:lnTo>
                <a:lnTo>
                  <a:pt x="269" y="7"/>
                </a:lnTo>
                <a:lnTo>
                  <a:pt x="271" y="7"/>
                </a:lnTo>
                <a:lnTo>
                  <a:pt x="271" y="5"/>
                </a:lnTo>
                <a:lnTo>
                  <a:pt x="274" y="5"/>
                </a:lnTo>
                <a:lnTo>
                  <a:pt x="277" y="5"/>
                </a:lnTo>
                <a:lnTo>
                  <a:pt x="277" y="2"/>
                </a:lnTo>
                <a:lnTo>
                  <a:pt x="279" y="2"/>
                </a:lnTo>
                <a:lnTo>
                  <a:pt x="279" y="5"/>
                </a:lnTo>
                <a:lnTo>
                  <a:pt x="279" y="2"/>
                </a:lnTo>
                <a:lnTo>
                  <a:pt x="282" y="2"/>
                </a:lnTo>
                <a:lnTo>
                  <a:pt x="282" y="5"/>
                </a:lnTo>
                <a:lnTo>
                  <a:pt x="282" y="2"/>
                </a:lnTo>
                <a:lnTo>
                  <a:pt x="284" y="2"/>
                </a:lnTo>
                <a:lnTo>
                  <a:pt x="284" y="5"/>
                </a:lnTo>
                <a:lnTo>
                  <a:pt x="284" y="2"/>
                </a:lnTo>
                <a:lnTo>
                  <a:pt x="287" y="2"/>
                </a:lnTo>
                <a:lnTo>
                  <a:pt x="287" y="5"/>
                </a:lnTo>
                <a:lnTo>
                  <a:pt x="289" y="2"/>
                </a:lnTo>
                <a:lnTo>
                  <a:pt x="292" y="2"/>
                </a:lnTo>
                <a:lnTo>
                  <a:pt x="289" y="2"/>
                </a:lnTo>
                <a:lnTo>
                  <a:pt x="304" y="2"/>
                </a:lnTo>
                <a:lnTo>
                  <a:pt x="307" y="2"/>
                </a:lnTo>
                <a:lnTo>
                  <a:pt x="307" y="0"/>
                </a:lnTo>
                <a:lnTo>
                  <a:pt x="309" y="0"/>
                </a:lnTo>
                <a:lnTo>
                  <a:pt x="309" y="2"/>
                </a:lnTo>
                <a:lnTo>
                  <a:pt x="312" y="2"/>
                </a:lnTo>
                <a:lnTo>
                  <a:pt x="309" y="2"/>
                </a:lnTo>
                <a:lnTo>
                  <a:pt x="312" y="2"/>
                </a:lnTo>
                <a:lnTo>
                  <a:pt x="312" y="5"/>
                </a:lnTo>
                <a:lnTo>
                  <a:pt x="312" y="7"/>
                </a:lnTo>
                <a:lnTo>
                  <a:pt x="312" y="10"/>
                </a:lnTo>
                <a:lnTo>
                  <a:pt x="312" y="13"/>
                </a:lnTo>
                <a:lnTo>
                  <a:pt x="312" y="15"/>
                </a:lnTo>
                <a:lnTo>
                  <a:pt x="309" y="15"/>
                </a:lnTo>
                <a:lnTo>
                  <a:pt x="307" y="15"/>
                </a:lnTo>
                <a:lnTo>
                  <a:pt x="307" y="18"/>
                </a:lnTo>
                <a:lnTo>
                  <a:pt x="304" y="18"/>
                </a:lnTo>
                <a:lnTo>
                  <a:pt x="302" y="18"/>
                </a:lnTo>
                <a:lnTo>
                  <a:pt x="302" y="15"/>
                </a:lnTo>
                <a:lnTo>
                  <a:pt x="302" y="13"/>
                </a:lnTo>
                <a:lnTo>
                  <a:pt x="302" y="10"/>
                </a:lnTo>
                <a:lnTo>
                  <a:pt x="299" y="10"/>
                </a:lnTo>
                <a:lnTo>
                  <a:pt x="299" y="7"/>
                </a:lnTo>
                <a:lnTo>
                  <a:pt x="299" y="10"/>
                </a:lnTo>
                <a:lnTo>
                  <a:pt x="297" y="10"/>
                </a:lnTo>
                <a:lnTo>
                  <a:pt x="299" y="10"/>
                </a:lnTo>
                <a:lnTo>
                  <a:pt x="299" y="13"/>
                </a:lnTo>
                <a:lnTo>
                  <a:pt x="297" y="13"/>
                </a:lnTo>
                <a:lnTo>
                  <a:pt x="299" y="13"/>
                </a:lnTo>
                <a:lnTo>
                  <a:pt x="302" y="15"/>
                </a:lnTo>
                <a:lnTo>
                  <a:pt x="299" y="15"/>
                </a:lnTo>
                <a:lnTo>
                  <a:pt x="299" y="18"/>
                </a:lnTo>
                <a:lnTo>
                  <a:pt x="299" y="15"/>
                </a:lnTo>
                <a:lnTo>
                  <a:pt x="302" y="15"/>
                </a:lnTo>
                <a:lnTo>
                  <a:pt x="302" y="18"/>
                </a:lnTo>
                <a:lnTo>
                  <a:pt x="302" y="20"/>
                </a:lnTo>
                <a:lnTo>
                  <a:pt x="302" y="18"/>
                </a:lnTo>
                <a:lnTo>
                  <a:pt x="302" y="20"/>
                </a:lnTo>
                <a:lnTo>
                  <a:pt x="299" y="20"/>
                </a:lnTo>
                <a:lnTo>
                  <a:pt x="302" y="20"/>
                </a:lnTo>
                <a:lnTo>
                  <a:pt x="299" y="20"/>
                </a:lnTo>
                <a:lnTo>
                  <a:pt x="302" y="20"/>
                </a:lnTo>
                <a:lnTo>
                  <a:pt x="302" y="23"/>
                </a:lnTo>
                <a:lnTo>
                  <a:pt x="304" y="23"/>
                </a:lnTo>
                <a:lnTo>
                  <a:pt x="304" y="25"/>
                </a:lnTo>
                <a:lnTo>
                  <a:pt x="307" y="25"/>
                </a:lnTo>
                <a:lnTo>
                  <a:pt x="309" y="25"/>
                </a:lnTo>
                <a:lnTo>
                  <a:pt x="309" y="28"/>
                </a:lnTo>
                <a:lnTo>
                  <a:pt x="309" y="30"/>
                </a:lnTo>
                <a:lnTo>
                  <a:pt x="312" y="30"/>
                </a:lnTo>
                <a:lnTo>
                  <a:pt x="309" y="33"/>
                </a:lnTo>
                <a:lnTo>
                  <a:pt x="309" y="35"/>
                </a:lnTo>
                <a:lnTo>
                  <a:pt x="307" y="35"/>
                </a:lnTo>
                <a:lnTo>
                  <a:pt x="307" y="38"/>
                </a:lnTo>
                <a:lnTo>
                  <a:pt x="307" y="40"/>
                </a:lnTo>
                <a:lnTo>
                  <a:pt x="307" y="43"/>
                </a:lnTo>
                <a:lnTo>
                  <a:pt x="307" y="45"/>
                </a:lnTo>
                <a:lnTo>
                  <a:pt x="307" y="48"/>
                </a:lnTo>
                <a:lnTo>
                  <a:pt x="309" y="48"/>
                </a:lnTo>
                <a:lnTo>
                  <a:pt x="309" y="51"/>
                </a:lnTo>
                <a:lnTo>
                  <a:pt x="312" y="51"/>
                </a:lnTo>
                <a:lnTo>
                  <a:pt x="312" y="48"/>
                </a:lnTo>
                <a:lnTo>
                  <a:pt x="312" y="51"/>
                </a:lnTo>
                <a:lnTo>
                  <a:pt x="312" y="53"/>
                </a:lnTo>
                <a:lnTo>
                  <a:pt x="309" y="53"/>
                </a:lnTo>
                <a:lnTo>
                  <a:pt x="309" y="56"/>
                </a:lnTo>
                <a:lnTo>
                  <a:pt x="309" y="58"/>
                </a:lnTo>
                <a:lnTo>
                  <a:pt x="309" y="61"/>
                </a:lnTo>
                <a:lnTo>
                  <a:pt x="309" y="63"/>
                </a:lnTo>
                <a:lnTo>
                  <a:pt x="312" y="63"/>
                </a:lnTo>
                <a:lnTo>
                  <a:pt x="312" y="66"/>
                </a:lnTo>
                <a:lnTo>
                  <a:pt x="312" y="68"/>
                </a:lnTo>
                <a:lnTo>
                  <a:pt x="309" y="68"/>
                </a:lnTo>
                <a:lnTo>
                  <a:pt x="312" y="68"/>
                </a:lnTo>
                <a:lnTo>
                  <a:pt x="312" y="71"/>
                </a:lnTo>
                <a:lnTo>
                  <a:pt x="315" y="71"/>
                </a:lnTo>
                <a:lnTo>
                  <a:pt x="315" y="73"/>
                </a:lnTo>
                <a:lnTo>
                  <a:pt x="315" y="71"/>
                </a:lnTo>
                <a:lnTo>
                  <a:pt x="317" y="71"/>
                </a:lnTo>
                <a:lnTo>
                  <a:pt x="317" y="68"/>
                </a:lnTo>
                <a:lnTo>
                  <a:pt x="317" y="71"/>
                </a:lnTo>
                <a:lnTo>
                  <a:pt x="320" y="71"/>
                </a:lnTo>
                <a:lnTo>
                  <a:pt x="317" y="71"/>
                </a:lnTo>
                <a:lnTo>
                  <a:pt x="317" y="73"/>
                </a:lnTo>
                <a:lnTo>
                  <a:pt x="317" y="76"/>
                </a:lnTo>
                <a:lnTo>
                  <a:pt x="317" y="73"/>
                </a:lnTo>
                <a:lnTo>
                  <a:pt x="320" y="76"/>
                </a:lnTo>
                <a:lnTo>
                  <a:pt x="317" y="76"/>
                </a:lnTo>
                <a:lnTo>
                  <a:pt x="317" y="73"/>
                </a:lnTo>
                <a:lnTo>
                  <a:pt x="315" y="73"/>
                </a:lnTo>
                <a:lnTo>
                  <a:pt x="315" y="76"/>
                </a:lnTo>
                <a:lnTo>
                  <a:pt x="312" y="76"/>
                </a:lnTo>
                <a:lnTo>
                  <a:pt x="309" y="76"/>
                </a:lnTo>
                <a:lnTo>
                  <a:pt x="309" y="78"/>
                </a:lnTo>
                <a:lnTo>
                  <a:pt x="309" y="81"/>
                </a:lnTo>
                <a:lnTo>
                  <a:pt x="312" y="81"/>
                </a:lnTo>
                <a:lnTo>
                  <a:pt x="315" y="81"/>
                </a:lnTo>
                <a:lnTo>
                  <a:pt x="315" y="84"/>
                </a:lnTo>
                <a:lnTo>
                  <a:pt x="317" y="84"/>
                </a:lnTo>
                <a:lnTo>
                  <a:pt x="315" y="84"/>
                </a:lnTo>
                <a:lnTo>
                  <a:pt x="315" y="86"/>
                </a:lnTo>
                <a:lnTo>
                  <a:pt x="315" y="84"/>
                </a:lnTo>
                <a:lnTo>
                  <a:pt x="315" y="86"/>
                </a:lnTo>
                <a:lnTo>
                  <a:pt x="312" y="86"/>
                </a:lnTo>
                <a:lnTo>
                  <a:pt x="312" y="89"/>
                </a:lnTo>
                <a:lnTo>
                  <a:pt x="315" y="89"/>
                </a:lnTo>
                <a:lnTo>
                  <a:pt x="312" y="89"/>
                </a:lnTo>
                <a:lnTo>
                  <a:pt x="309" y="89"/>
                </a:lnTo>
                <a:lnTo>
                  <a:pt x="309" y="91"/>
                </a:lnTo>
                <a:lnTo>
                  <a:pt x="309" y="94"/>
                </a:lnTo>
                <a:lnTo>
                  <a:pt x="309" y="96"/>
                </a:lnTo>
                <a:lnTo>
                  <a:pt x="312" y="96"/>
                </a:lnTo>
                <a:lnTo>
                  <a:pt x="312" y="99"/>
                </a:lnTo>
                <a:lnTo>
                  <a:pt x="309" y="99"/>
                </a:lnTo>
                <a:lnTo>
                  <a:pt x="309" y="101"/>
                </a:lnTo>
                <a:lnTo>
                  <a:pt x="307" y="101"/>
                </a:lnTo>
                <a:lnTo>
                  <a:pt x="309" y="101"/>
                </a:lnTo>
                <a:lnTo>
                  <a:pt x="309" y="104"/>
                </a:lnTo>
                <a:lnTo>
                  <a:pt x="309" y="106"/>
                </a:lnTo>
                <a:lnTo>
                  <a:pt x="309" y="109"/>
                </a:lnTo>
                <a:lnTo>
                  <a:pt x="309" y="111"/>
                </a:lnTo>
                <a:lnTo>
                  <a:pt x="312" y="111"/>
                </a:lnTo>
                <a:lnTo>
                  <a:pt x="312" y="114"/>
                </a:lnTo>
                <a:lnTo>
                  <a:pt x="312" y="117"/>
                </a:lnTo>
                <a:lnTo>
                  <a:pt x="312" y="114"/>
                </a:lnTo>
                <a:lnTo>
                  <a:pt x="312" y="117"/>
                </a:lnTo>
                <a:lnTo>
                  <a:pt x="312" y="119"/>
                </a:lnTo>
                <a:lnTo>
                  <a:pt x="309" y="119"/>
                </a:lnTo>
                <a:lnTo>
                  <a:pt x="309" y="122"/>
                </a:lnTo>
                <a:lnTo>
                  <a:pt x="309" y="124"/>
                </a:lnTo>
                <a:lnTo>
                  <a:pt x="312" y="124"/>
                </a:lnTo>
                <a:lnTo>
                  <a:pt x="309" y="124"/>
                </a:lnTo>
                <a:lnTo>
                  <a:pt x="312" y="124"/>
                </a:lnTo>
                <a:lnTo>
                  <a:pt x="312" y="127"/>
                </a:lnTo>
                <a:lnTo>
                  <a:pt x="309" y="127"/>
                </a:lnTo>
                <a:lnTo>
                  <a:pt x="309" y="129"/>
                </a:lnTo>
                <a:lnTo>
                  <a:pt x="309" y="132"/>
                </a:lnTo>
                <a:lnTo>
                  <a:pt x="307" y="132"/>
                </a:lnTo>
                <a:lnTo>
                  <a:pt x="307" y="134"/>
                </a:lnTo>
                <a:lnTo>
                  <a:pt x="307" y="137"/>
                </a:lnTo>
                <a:lnTo>
                  <a:pt x="309" y="137"/>
                </a:lnTo>
                <a:lnTo>
                  <a:pt x="307" y="137"/>
                </a:lnTo>
                <a:lnTo>
                  <a:pt x="309" y="137"/>
                </a:lnTo>
                <a:lnTo>
                  <a:pt x="307" y="137"/>
                </a:lnTo>
                <a:lnTo>
                  <a:pt x="307" y="139"/>
                </a:lnTo>
                <a:lnTo>
                  <a:pt x="304" y="139"/>
                </a:lnTo>
                <a:lnTo>
                  <a:pt x="304" y="142"/>
                </a:lnTo>
                <a:lnTo>
                  <a:pt x="304" y="144"/>
                </a:lnTo>
                <a:lnTo>
                  <a:pt x="302" y="144"/>
                </a:lnTo>
                <a:lnTo>
                  <a:pt x="302" y="147"/>
                </a:lnTo>
                <a:lnTo>
                  <a:pt x="302" y="149"/>
                </a:lnTo>
                <a:lnTo>
                  <a:pt x="302" y="152"/>
                </a:lnTo>
                <a:lnTo>
                  <a:pt x="302" y="155"/>
                </a:lnTo>
                <a:lnTo>
                  <a:pt x="299" y="155"/>
                </a:lnTo>
                <a:lnTo>
                  <a:pt x="299" y="157"/>
                </a:lnTo>
                <a:lnTo>
                  <a:pt x="299" y="160"/>
                </a:lnTo>
                <a:lnTo>
                  <a:pt x="297" y="160"/>
                </a:lnTo>
                <a:lnTo>
                  <a:pt x="292" y="160"/>
                </a:lnTo>
                <a:lnTo>
                  <a:pt x="289" y="162"/>
                </a:lnTo>
                <a:lnTo>
                  <a:pt x="282" y="167"/>
                </a:lnTo>
                <a:lnTo>
                  <a:pt x="279" y="170"/>
                </a:lnTo>
                <a:lnTo>
                  <a:pt x="277" y="170"/>
                </a:lnTo>
                <a:lnTo>
                  <a:pt x="274" y="172"/>
                </a:lnTo>
                <a:lnTo>
                  <a:pt x="271" y="175"/>
                </a:lnTo>
                <a:lnTo>
                  <a:pt x="269" y="175"/>
                </a:lnTo>
                <a:lnTo>
                  <a:pt x="269" y="177"/>
                </a:lnTo>
                <a:lnTo>
                  <a:pt x="266" y="177"/>
                </a:lnTo>
                <a:lnTo>
                  <a:pt x="264" y="180"/>
                </a:lnTo>
                <a:lnTo>
                  <a:pt x="261" y="182"/>
                </a:lnTo>
                <a:lnTo>
                  <a:pt x="261" y="185"/>
                </a:lnTo>
                <a:lnTo>
                  <a:pt x="259" y="185"/>
                </a:lnTo>
                <a:lnTo>
                  <a:pt x="259" y="188"/>
                </a:lnTo>
                <a:lnTo>
                  <a:pt x="256" y="188"/>
                </a:lnTo>
                <a:lnTo>
                  <a:pt x="256" y="190"/>
                </a:lnTo>
                <a:lnTo>
                  <a:pt x="254" y="190"/>
                </a:lnTo>
                <a:lnTo>
                  <a:pt x="251" y="193"/>
                </a:lnTo>
                <a:lnTo>
                  <a:pt x="249" y="198"/>
                </a:lnTo>
                <a:lnTo>
                  <a:pt x="246" y="200"/>
                </a:lnTo>
                <a:lnTo>
                  <a:pt x="244" y="200"/>
                </a:lnTo>
                <a:lnTo>
                  <a:pt x="244" y="203"/>
                </a:lnTo>
                <a:lnTo>
                  <a:pt x="244" y="200"/>
                </a:lnTo>
                <a:lnTo>
                  <a:pt x="244" y="203"/>
                </a:lnTo>
                <a:lnTo>
                  <a:pt x="244" y="200"/>
                </a:lnTo>
                <a:lnTo>
                  <a:pt x="241" y="200"/>
                </a:lnTo>
                <a:lnTo>
                  <a:pt x="238" y="200"/>
                </a:lnTo>
                <a:lnTo>
                  <a:pt x="238" y="198"/>
                </a:lnTo>
                <a:lnTo>
                  <a:pt x="238" y="200"/>
                </a:lnTo>
                <a:lnTo>
                  <a:pt x="238" y="198"/>
                </a:lnTo>
                <a:lnTo>
                  <a:pt x="236" y="198"/>
                </a:lnTo>
                <a:lnTo>
                  <a:pt x="238" y="198"/>
                </a:lnTo>
                <a:lnTo>
                  <a:pt x="236" y="198"/>
                </a:lnTo>
                <a:lnTo>
                  <a:pt x="238" y="198"/>
                </a:lnTo>
                <a:lnTo>
                  <a:pt x="236" y="198"/>
                </a:lnTo>
                <a:lnTo>
                  <a:pt x="236" y="195"/>
                </a:lnTo>
                <a:lnTo>
                  <a:pt x="233" y="195"/>
                </a:lnTo>
                <a:lnTo>
                  <a:pt x="231" y="195"/>
                </a:lnTo>
                <a:lnTo>
                  <a:pt x="231" y="193"/>
                </a:lnTo>
                <a:lnTo>
                  <a:pt x="231" y="195"/>
                </a:lnTo>
                <a:lnTo>
                  <a:pt x="231" y="193"/>
                </a:lnTo>
                <a:lnTo>
                  <a:pt x="231" y="195"/>
                </a:lnTo>
                <a:lnTo>
                  <a:pt x="228" y="195"/>
                </a:lnTo>
                <a:lnTo>
                  <a:pt x="226" y="195"/>
                </a:lnTo>
                <a:lnTo>
                  <a:pt x="223" y="195"/>
                </a:lnTo>
                <a:lnTo>
                  <a:pt x="223" y="198"/>
                </a:lnTo>
                <a:lnTo>
                  <a:pt x="221" y="198"/>
                </a:lnTo>
                <a:lnTo>
                  <a:pt x="221" y="200"/>
                </a:lnTo>
                <a:lnTo>
                  <a:pt x="223" y="200"/>
                </a:lnTo>
                <a:lnTo>
                  <a:pt x="226" y="200"/>
                </a:lnTo>
                <a:lnTo>
                  <a:pt x="226" y="203"/>
                </a:lnTo>
                <a:lnTo>
                  <a:pt x="223" y="203"/>
                </a:lnTo>
                <a:lnTo>
                  <a:pt x="226" y="203"/>
                </a:lnTo>
                <a:lnTo>
                  <a:pt x="223" y="203"/>
                </a:lnTo>
                <a:lnTo>
                  <a:pt x="223" y="200"/>
                </a:lnTo>
                <a:lnTo>
                  <a:pt x="221" y="200"/>
                </a:lnTo>
                <a:lnTo>
                  <a:pt x="221" y="198"/>
                </a:lnTo>
                <a:lnTo>
                  <a:pt x="221" y="200"/>
                </a:lnTo>
                <a:lnTo>
                  <a:pt x="218" y="200"/>
                </a:lnTo>
                <a:lnTo>
                  <a:pt x="221" y="200"/>
                </a:lnTo>
                <a:lnTo>
                  <a:pt x="218" y="200"/>
                </a:lnTo>
                <a:lnTo>
                  <a:pt x="218" y="198"/>
                </a:lnTo>
                <a:lnTo>
                  <a:pt x="221" y="198"/>
                </a:lnTo>
                <a:lnTo>
                  <a:pt x="218" y="198"/>
                </a:lnTo>
                <a:lnTo>
                  <a:pt x="218" y="195"/>
                </a:lnTo>
                <a:lnTo>
                  <a:pt x="221" y="195"/>
                </a:lnTo>
                <a:lnTo>
                  <a:pt x="218" y="195"/>
                </a:lnTo>
                <a:lnTo>
                  <a:pt x="221" y="195"/>
                </a:lnTo>
                <a:lnTo>
                  <a:pt x="218" y="195"/>
                </a:lnTo>
                <a:lnTo>
                  <a:pt x="221" y="195"/>
                </a:lnTo>
                <a:lnTo>
                  <a:pt x="218" y="195"/>
                </a:lnTo>
                <a:lnTo>
                  <a:pt x="218" y="193"/>
                </a:lnTo>
                <a:lnTo>
                  <a:pt x="221" y="193"/>
                </a:lnTo>
                <a:lnTo>
                  <a:pt x="221" y="195"/>
                </a:lnTo>
                <a:lnTo>
                  <a:pt x="223" y="195"/>
                </a:lnTo>
                <a:lnTo>
                  <a:pt x="221" y="195"/>
                </a:lnTo>
                <a:lnTo>
                  <a:pt x="223" y="195"/>
                </a:lnTo>
                <a:lnTo>
                  <a:pt x="223" y="193"/>
                </a:lnTo>
                <a:lnTo>
                  <a:pt x="221" y="193"/>
                </a:lnTo>
                <a:lnTo>
                  <a:pt x="223" y="193"/>
                </a:lnTo>
                <a:lnTo>
                  <a:pt x="226" y="193"/>
                </a:lnTo>
                <a:lnTo>
                  <a:pt x="226" y="190"/>
                </a:lnTo>
                <a:lnTo>
                  <a:pt x="228" y="190"/>
                </a:lnTo>
                <a:lnTo>
                  <a:pt x="226" y="190"/>
                </a:lnTo>
                <a:lnTo>
                  <a:pt x="228" y="190"/>
                </a:lnTo>
                <a:lnTo>
                  <a:pt x="231" y="190"/>
                </a:lnTo>
                <a:lnTo>
                  <a:pt x="231" y="188"/>
                </a:lnTo>
                <a:lnTo>
                  <a:pt x="231" y="185"/>
                </a:lnTo>
                <a:lnTo>
                  <a:pt x="228" y="185"/>
                </a:lnTo>
                <a:lnTo>
                  <a:pt x="228" y="188"/>
                </a:lnTo>
                <a:lnTo>
                  <a:pt x="228" y="185"/>
                </a:lnTo>
                <a:lnTo>
                  <a:pt x="228" y="188"/>
                </a:lnTo>
                <a:lnTo>
                  <a:pt x="228" y="185"/>
                </a:lnTo>
                <a:lnTo>
                  <a:pt x="231" y="185"/>
                </a:lnTo>
                <a:lnTo>
                  <a:pt x="231" y="182"/>
                </a:lnTo>
                <a:lnTo>
                  <a:pt x="231" y="180"/>
                </a:lnTo>
                <a:lnTo>
                  <a:pt x="233" y="180"/>
                </a:lnTo>
                <a:lnTo>
                  <a:pt x="231" y="180"/>
                </a:lnTo>
                <a:lnTo>
                  <a:pt x="231" y="177"/>
                </a:lnTo>
                <a:lnTo>
                  <a:pt x="231" y="175"/>
                </a:lnTo>
                <a:lnTo>
                  <a:pt x="231" y="172"/>
                </a:lnTo>
                <a:lnTo>
                  <a:pt x="231" y="170"/>
                </a:lnTo>
                <a:lnTo>
                  <a:pt x="231" y="167"/>
                </a:lnTo>
                <a:lnTo>
                  <a:pt x="233" y="167"/>
                </a:lnTo>
                <a:lnTo>
                  <a:pt x="231" y="167"/>
                </a:lnTo>
                <a:lnTo>
                  <a:pt x="233" y="167"/>
                </a:lnTo>
                <a:lnTo>
                  <a:pt x="233" y="165"/>
                </a:lnTo>
                <a:lnTo>
                  <a:pt x="231" y="165"/>
                </a:lnTo>
                <a:lnTo>
                  <a:pt x="233" y="165"/>
                </a:lnTo>
                <a:lnTo>
                  <a:pt x="236" y="165"/>
                </a:lnTo>
                <a:lnTo>
                  <a:pt x="233" y="165"/>
                </a:lnTo>
                <a:lnTo>
                  <a:pt x="233" y="167"/>
                </a:lnTo>
                <a:lnTo>
                  <a:pt x="236" y="167"/>
                </a:lnTo>
                <a:lnTo>
                  <a:pt x="236" y="165"/>
                </a:lnTo>
                <a:lnTo>
                  <a:pt x="238" y="165"/>
                </a:lnTo>
                <a:lnTo>
                  <a:pt x="236" y="165"/>
                </a:lnTo>
                <a:lnTo>
                  <a:pt x="238" y="165"/>
                </a:lnTo>
                <a:lnTo>
                  <a:pt x="238" y="162"/>
                </a:lnTo>
                <a:lnTo>
                  <a:pt x="238" y="160"/>
                </a:lnTo>
                <a:lnTo>
                  <a:pt x="241" y="160"/>
                </a:lnTo>
                <a:lnTo>
                  <a:pt x="244" y="160"/>
                </a:lnTo>
                <a:lnTo>
                  <a:pt x="246" y="160"/>
                </a:lnTo>
                <a:lnTo>
                  <a:pt x="246" y="157"/>
                </a:lnTo>
                <a:lnTo>
                  <a:pt x="246" y="160"/>
                </a:lnTo>
                <a:lnTo>
                  <a:pt x="246" y="157"/>
                </a:lnTo>
                <a:lnTo>
                  <a:pt x="244" y="157"/>
                </a:lnTo>
                <a:lnTo>
                  <a:pt x="244" y="155"/>
                </a:lnTo>
                <a:lnTo>
                  <a:pt x="244" y="152"/>
                </a:lnTo>
                <a:lnTo>
                  <a:pt x="241" y="152"/>
                </a:lnTo>
                <a:lnTo>
                  <a:pt x="241" y="149"/>
                </a:lnTo>
                <a:lnTo>
                  <a:pt x="241" y="152"/>
                </a:lnTo>
                <a:lnTo>
                  <a:pt x="238" y="152"/>
                </a:lnTo>
                <a:lnTo>
                  <a:pt x="238" y="149"/>
                </a:lnTo>
                <a:lnTo>
                  <a:pt x="238" y="152"/>
                </a:lnTo>
                <a:lnTo>
                  <a:pt x="236" y="152"/>
                </a:lnTo>
                <a:lnTo>
                  <a:pt x="238" y="152"/>
                </a:lnTo>
                <a:lnTo>
                  <a:pt x="236" y="152"/>
                </a:lnTo>
                <a:lnTo>
                  <a:pt x="236" y="149"/>
                </a:lnTo>
                <a:lnTo>
                  <a:pt x="233" y="149"/>
                </a:lnTo>
                <a:lnTo>
                  <a:pt x="231" y="149"/>
                </a:lnTo>
                <a:lnTo>
                  <a:pt x="233" y="149"/>
                </a:lnTo>
                <a:lnTo>
                  <a:pt x="231" y="149"/>
                </a:lnTo>
                <a:lnTo>
                  <a:pt x="231" y="152"/>
                </a:lnTo>
                <a:lnTo>
                  <a:pt x="231" y="149"/>
                </a:lnTo>
                <a:lnTo>
                  <a:pt x="228" y="149"/>
                </a:lnTo>
                <a:lnTo>
                  <a:pt x="226" y="149"/>
                </a:lnTo>
                <a:lnTo>
                  <a:pt x="226" y="152"/>
                </a:lnTo>
                <a:lnTo>
                  <a:pt x="226" y="149"/>
                </a:lnTo>
                <a:lnTo>
                  <a:pt x="223" y="149"/>
                </a:lnTo>
                <a:lnTo>
                  <a:pt x="223" y="152"/>
                </a:lnTo>
                <a:lnTo>
                  <a:pt x="223" y="149"/>
                </a:lnTo>
                <a:lnTo>
                  <a:pt x="223" y="152"/>
                </a:lnTo>
                <a:lnTo>
                  <a:pt x="221" y="152"/>
                </a:lnTo>
                <a:lnTo>
                  <a:pt x="221" y="149"/>
                </a:lnTo>
                <a:lnTo>
                  <a:pt x="221" y="147"/>
                </a:lnTo>
                <a:lnTo>
                  <a:pt x="221" y="149"/>
                </a:lnTo>
                <a:lnTo>
                  <a:pt x="218" y="149"/>
                </a:lnTo>
                <a:lnTo>
                  <a:pt x="218" y="152"/>
                </a:lnTo>
                <a:lnTo>
                  <a:pt x="221" y="152"/>
                </a:lnTo>
                <a:lnTo>
                  <a:pt x="218" y="152"/>
                </a:lnTo>
                <a:lnTo>
                  <a:pt x="218" y="149"/>
                </a:lnTo>
                <a:lnTo>
                  <a:pt x="216" y="149"/>
                </a:lnTo>
                <a:lnTo>
                  <a:pt x="213" y="149"/>
                </a:lnTo>
                <a:lnTo>
                  <a:pt x="213" y="147"/>
                </a:lnTo>
                <a:lnTo>
                  <a:pt x="213" y="149"/>
                </a:lnTo>
                <a:lnTo>
                  <a:pt x="211" y="149"/>
                </a:lnTo>
                <a:lnTo>
                  <a:pt x="208" y="149"/>
                </a:lnTo>
                <a:lnTo>
                  <a:pt x="208" y="147"/>
                </a:lnTo>
                <a:lnTo>
                  <a:pt x="206" y="147"/>
                </a:lnTo>
                <a:lnTo>
                  <a:pt x="206" y="149"/>
                </a:lnTo>
                <a:lnTo>
                  <a:pt x="206" y="147"/>
                </a:lnTo>
                <a:lnTo>
                  <a:pt x="203" y="147"/>
                </a:lnTo>
                <a:lnTo>
                  <a:pt x="200" y="147"/>
                </a:lnTo>
                <a:lnTo>
                  <a:pt x="198" y="147"/>
                </a:lnTo>
                <a:lnTo>
                  <a:pt x="195" y="147"/>
                </a:lnTo>
                <a:lnTo>
                  <a:pt x="193" y="147"/>
                </a:lnTo>
                <a:lnTo>
                  <a:pt x="193" y="144"/>
                </a:lnTo>
                <a:lnTo>
                  <a:pt x="193" y="147"/>
                </a:lnTo>
                <a:lnTo>
                  <a:pt x="190" y="147"/>
                </a:lnTo>
                <a:lnTo>
                  <a:pt x="190" y="144"/>
                </a:lnTo>
                <a:lnTo>
                  <a:pt x="190" y="142"/>
                </a:lnTo>
                <a:lnTo>
                  <a:pt x="188" y="142"/>
                </a:lnTo>
                <a:lnTo>
                  <a:pt x="188" y="139"/>
                </a:lnTo>
                <a:lnTo>
                  <a:pt x="185" y="139"/>
                </a:lnTo>
                <a:lnTo>
                  <a:pt x="185" y="137"/>
                </a:lnTo>
                <a:lnTo>
                  <a:pt x="183" y="137"/>
                </a:lnTo>
                <a:lnTo>
                  <a:pt x="183" y="134"/>
                </a:lnTo>
                <a:lnTo>
                  <a:pt x="180" y="134"/>
                </a:lnTo>
                <a:lnTo>
                  <a:pt x="180" y="132"/>
                </a:lnTo>
                <a:lnTo>
                  <a:pt x="178" y="129"/>
                </a:lnTo>
                <a:lnTo>
                  <a:pt x="178" y="132"/>
                </a:lnTo>
                <a:lnTo>
                  <a:pt x="175" y="132"/>
                </a:lnTo>
                <a:lnTo>
                  <a:pt x="175" y="129"/>
                </a:lnTo>
                <a:lnTo>
                  <a:pt x="175" y="127"/>
                </a:lnTo>
                <a:lnTo>
                  <a:pt x="175" y="124"/>
                </a:lnTo>
                <a:lnTo>
                  <a:pt x="173" y="124"/>
                </a:lnTo>
                <a:lnTo>
                  <a:pt x="173" y="122"/>
                </a:lnTo>
                <a:lnTo>
                  <a:pt x="170" y="119"/>
                </a:lnTo>
                <a:lnTo>
                  <a:pt x="167" y="119"/>
                </a:lnTo>
                <a:lnTo>
                  <a:pt x="167" y="117"/>
                </a:lnTo>
                <a:lnTo>
                  <a:pt x="165" y="117"/>
                </a:lnTo>
                <a:lnTo>
                  <a:pt x="165" y="114"/>
                </a:lnTo>
                <a:lnTo>
                  <a:pt x="162" y="114"/>
                </a:lnTo>
                <a:lnTo>
                  <a:pt x="165" y="114"/>
                </a:lnTo>
                <a:lnTo>
                  <a:pt x="162" y="111"/>
                </a:lnTo>
                <a:lnTo>
                  <a:pt x="160" y="111"/>
                </a:lnTo>
                <a:lnTo>
                  <a:pt x="157" y="109"/>
                </a:lnTo>
                <a:lnTo>
                  <a:pt x="155" y="109"/>
                </a:lnTo>
                <a:lnTo>
                  <a:pt x="152" y="109"/>
                </a:lnTo>
                <a:lnTo>
                  <a:pt x="152" y="106"/>
                </a:lnTo>
                <a:lnTo>
                  <a:pt x="150" y="106"/>
                </a:lnTo>
                <a:lnTo>
                  <a:pt x="150" y="104"/>
                </a:lnTo>
                <a:lnTo>
                  <a:pt x="147" y="104"/>
                </a:lnTo>
                <a:lnTo>
                  <a:pt x="147" y="101"/>
                </a:lnTo>
                <a:lnTo>
                  <a:pt x="145" y="101"/>
                </a:lnTo>
                <a:lnTo>
                  <a:pt x="147" y="101"/>
                </a:lnTo>
                <a:lnTo>
                  <a:pt x="145" y="101"/>
                </a:lnTo>
                <a:lnTo>
                  <a:pt x="145" y="99"/>
                </a:lnTo>
                <a:lnTo>
                  <a:pt x="145" y="101"/>
                </a:lnTo>
                <a:lnTo>
                  <a:pt x="142" y="101"/>
                </a:lnTo>
                <a:lnTo>
                  <a:pt x="142" y="99"/>
                </a:lnTo>
                <a:lnTo>
                  <a:pt x="140" y="99"/>
                </a:lnTo>
                <a:lnTo>
                  <a:pt x="140" y="96"/>
                </a:lnTo>
                <a:lnTo>
                  <a:pt x="137" y="96"/>
                </a:lnTo>
                <a:lnTo>
                  <a:pt x="135" y="96"/>
                </a:lnTo>
                <a:lnTo>
                  <a:pt x="135" y="99"/>
                </a:lnTo>
                <a:lnTo>
                  <a:pt x="135" y="96"/>
                </a:lnTo>
                <a:lnTo>
                  <a:pt x="135" y="94"/>
                </a:lnTo>
                <a:lnTo>
                  <a:pt x="132" y="94"/>
                </a:lnTo>
                <a:lnTo>
                  <a:pt x="132" y="96"/>
                </a:lnTo>
                <a:lnTo>
                  <a:pt x="132" y="94"/>
                </a:lnTo>
                <a:lnTo>
                  <a:pt x="132" y="91"/>
                </a:lnTo>
                <a:lnTo>
                  <a:pt x="129" y="91"/>
                </a:lnTo>
                <a:lnTo>
                  <a:pt x="129" y="94"/>
                </a:lnTo>
                <a:lnTo>
                  <a:pt x="127" y="94"/>
                </a:lnTo>
                <a:lnTo>
                  <a:pt x="129" y="91"/>
                </a:lnTo>
                <a:lnTo>
                  <a:pt x="127" y="91"/>
                </a:lnTo>
                <a:lnTo>
                  <a:pt x="127" y="94"/>
                </a:lnTo>
                <a:lnTo>
                  <a:pt x="124" y="94"/>
                </a:lnTo>
                <a:lnTo>
                  <a:pt x="124" y="91"/>
                </a:lnTo>
                <a:lnTo>
                  <a:pt x="122" y="91"/>
                </a:lnTo>
                <a:lnTo>
                  <a:pt x="119" y="94"/>
                </a:lnTo>
                <a:lnTo>
                  <a:pt x="122" y="94"/>
                </a:lnTo>
                <a:lnTo>
                  <a:pt x="119" y="94"/>
                </a:lnTo>
                <a:lnTo>
                  <a:pt x="117" y="94"/>
                </a:lnTo>
                <a:lnTo>
                  <a:pt x="119" y="91"/>
                </a:lnTo>
                <a:lnTo>
                  <a:pt x="117" y="91"/>
                </a:lnTo>
                <a:lnTo>
                  <a:pt x="117" y="94"/>
                </a:lnTo>
                <a:lnTo>
                  <a:pt x="114" y="94"/>
                </a:lnTo>
                <a:lnTo>
                  <a:pt x="114" y="91"/>
                </a:lnTo>
                <a:lnTo>
                  <a:pt x="112" y="91"/>
                </a:lnTo>
                <a:lnTo>
                  <a:pt x="112" y="89"/>
                </a:lnTo>
                <a:lnTo>
                  <a:pt x="109" y="86"/>
                </a:lnTo>
                <a:lnTo>
                  <a:pt x="112" y="86"/>
                </a:lnTo>
                <a:lnTo>
                  <a:pt x="109" y="86"/>
                </a:lnTo>
                <a:lnTo>
                  <a:pt x="109" y="84"/>
                </a:lnTo>
                <a:lnTo>
                  <a:pt x="107" y="84"/>
                </a:lnTo>
                <a:lnTo>
                  <a:pt x="109" y="84"/>
                </a:lnTo>
                <a:lnTo>
                  <a:pt x="107" y="84"/>
                </a:lnTo>
                <a:lnTo>
                  <a:pt x="104" y="84"/>
                </a:lnTo>
                <a:lnTo>
                  <a:pt x="102" y="84"/>
                </a:lnTo>
                <a:lnTo>
                  <a:pt x="102" y="81"/>
                </a:lnTo>
                <a:lnTo>
                  <a:pt x="99" y="81"/>
                </a:lnTo>
                <a:lnTo>
                  <a:pt x="99" y="78"/>
                </a:lnTo>
                <a:lnTo>
                  <a:pt x="96" y="81"/>
                </a:lnTo>
                <a:lnTo>
                  <a:pt x="96" y="84"/>
                </a:lnTo>
                <a:lnTo>
                  <a:pt x="94" y="81"/>
                </a:lnTo>
                <a:lnTo>
                  <a:pt x="91" y="81"/>
                </a:lnTo>
                <a:lnTo>
                  <a:pt x="94" y="81"/>
                </a:lnTo>
                <a:lnTo>
                  <a:pt x="94" y="78"/>
                </a:lnTo>
                <a:lnTo>
                  <a:pt x="91" y="78"/>
                </a:lnTo>
                <a:lnTo>
                  <a:pt x="91" y="81"/>
                </a:lnTo>
                <a:lnTo>
                  <a:pt x="89" y="81"/>
                </a:lnTo>
                <a:lnTo>
                  <a:pt x="86" y="81"/>
                </a:lnTo>
                <a:lnTo>
                  <a:pt x="86" y="78"/>
                </a:lnTo>
                <a:lnTo>
                  <a:pt x="84" y="78"/>
                </a:lnTo>
                <a:lnTo>
                  <a:pt x="86" y="81"/>
                </a:lnTo>
                <a:lnTo>
                  <a:pt x="84" y="81"/>
                </a:lnTo>
                <a:lnTo>
                  <a:pt x="84" y="78"/>
                </a:lnTo>
                <a:lnTo>
                  <a:pt x="81" y="78"/>
                </a:lnTo>
                <a:lnTo>
                  <a:pt x="84" y="76"/>
                </a:lnTo>
                <a:lnTo>
                  <a:pt x="81" y="76"/>
                </a:lnTo>
                <a:lnTo>
                  <a:pt x="81" y="78"/>
                </a:lnTo>
                <a:lnTo>
                  <a:pt x="79" y="78"/>
                </a:lnTo>
                <a:lnTo>
                  <a:pt x="76" y="78"/>
                </a:lnTo>
                <a:lnTo>
                  <a:pt x="76" y="76"/>
                </a:lnTo>
                <a:lnTo>
                  <a:pt x="76" y="78"/>
                </a:lnTo>
                <a:lnTo>
                  <a:pt x="74" y="78"/>
                </a:lnTo>
                <a:lnTo>
                  <a:pt x="71" y="78"/>
                </a:lnTo>
                <a:lnTo>
                  <a:pt x="71" y="76"/>
                </a:lnTo>
                <a:lnTo>
                  <a:pt x="69" y="76"/>
                </a:lnTo>
                <a:lnTo>
                  <a:pt x="69" y="78"/>
                </a:lnTo>
                <a:lnTo>
                  <a:pt x="66" y="78"/>
                </a:lnTo>
                <a:lnTo>
                  <a:pt x="66" y="76"/>
                </a:lnTo>
                <a:lnTo>
                  <a:pt x="66" y="78"/>
                </a:lnTo>
                <a:lnTo>
                  <a:pt x="64" y="78"/>
                </a:lnTo>
                <a:lnTo>
                  <a:pt x="64" y="76"/>
                </a:lnTo>
                <a:lnTo>
                  <a:pt x="61" y="76"/>
                </a:lnTo>
                <a:lnTo>
                  <a:pt x="58" y="76"/>
                </a:lnTo>
                <a:lnTo>
                  <a:pt x="58" y="73"/>
                </a:lnTo>
                <a:lnTo>
                  <a:pt x="56" y="73"/>
                </a:lnTo>
                <a:lnTo>
                  <a:pt x="53" y="76"/>
                </a:lnTo>
                <a:lnTo>
                  <a:pt x="53" y="73"/>
                </a:lnTo>
                <a:lnTo>
                  <a:pt x="51" y="73"/>
                </a:lnTo>
                <a:lnTo>
                  <a:pt x="51" y="76"/>
                </a:lnTo>
                <a:lnTo>
                  <a:pt x="48" y="76"/>
                </a:lnTo>
                <a:lnTo>
                  <a:pt x="48" y="73"/>
                </a:lnTo>
                <a:lnTo>
                  <a:pt x="51" y="73"/>
                </a:lnTo>
                <a:lnTo>
                  <a:pt x="51" y="71"/>
                </a:lnTo>
                <a:lnTo>
                  <a:pt x="48" y="71"/>
                </a:lnTo>
                <a:lnTo>
                  <a:pt x="46" y="71"/>
                </a:lnTo>
                <a:lnTo>
                  <a:pt x="48" y="68"/>
                </a:lnTo>
                <a:lnTo>
                  <a:pt x="46" y="68"/>
                </a:lnTo>
                <a:lnTo>
                  <a:pt x="43" y="68"/>
                </a:lnTo>
                <a:lnTo>
                  <a:pt x="43" y="71"/>
                </a:lnTo>
                <a:lnTo>
                  <a:pt x="46" y="71"/>
                </a:lnTo>
                <a:lnTo>
                  <a:pt x="46" y="73"/>
                </a:lnTo>
                <a:lnTo>
                  <a:pt x="43" y="73"/>
                </a:lnTo>
                <a:lnTo>
                  <a:pt x="41" y="73"/>
                </a:lnTo>
                <a:lnTo>
                  <a:pt x="41" y="71"/>
                </a:lnTo>
                <a:lnTo>
                  <a:pt x="38" y="71"/>
                </a:lnTo>
                <a:lnTo>
                  <a:pt x="38" y="73"/>
                </a:lnTo>
                <a:lnTo>
                  <a:pt x="36" y="73"/>
                </a:lnTo>
                <a:lnTo>
                  <a:pt x="33" y="73"/>
                </a:lnTo>
                <a:lnTo>
                  <a:pt x="31" y="76"/>
                </a:lnTo>
                <a:lnTo>
                  <a:pt x="31" y="73"/>
                </a:lnTo>
                <a:lnTo>
                  <a:pt x="31" y="71"/>
                </a:lnTo>
                <a:lnTo>
                  <a:pt x="33" y="71"/>
                </a:lnTo>
                <a:lnTo>
                  <a:pt x="31" y="71"/>
                </a:lnTo>
                <a:lnTo>
                  <a:pt x="28" y="71"/>
                </a:lnTo>
                <a:lnTo>
                  <a:pt x="28" y="68"/>
                </a:lnTo>
                <a:lnTo>
                  <a:pt x="25" y="68"/>
                </a:lnTo>
                <a:lnTo>
                  <a:pt x="25" y="71"/>
                </a:lnTo>
                <a:lnTo>
                  <a:pt x="23" y="71"/>
                </a:lnTo>
                <a:lnTo>
                  <a:pt x="20" y="71"/>
                </a:lnTo>
                <a:lnTo>
                  <a:pt x="18" y="71"/>
                </a:lnTo>
                <a:lnTo>
                  <a:pt x="20" y="73"/>
                </a:lnTo>
                <a:lnTo>
                  <a:pt x="20" y="76"/>
                </a:lnTo>
                <a:lnTo>
                  <a:pt x="18" y="76"/>
                </a:lnTo>
                <a:lnTo>
                  <a:pt x="18" y="73"/>
                </a:lnTo>
                <a:lnTo>
                  <a:pt x="15" y="73"/>
                </a:lnTo>
                <a:lnTo>
                  <a:pt x="13" y="73"/>
                </a:lnTo>
                <a:lnTo>
                  <a:pt x="13" y="76"/>
                </a:lnTo>
                <a:lnTo>
                  <a:pt x="10" y="76"/>
                </a:lnTo>
                <a:lnTo>
                  <a:pt x="10" y="73"/>
                </a:lnTo>
                <a:lnTo>
                  <a:pt x="8" y="73"/>
                </a:lnTo>
                <a:lnTo>
                  <a:pt x="5" y="73"/>
                </a:lnTo>
                <a:lnTo>
                  <a:pt x="3" y="71"/>
                </a:lnTo>
                <a:lnTo>
                  <a:pt x="3" y="73"/>
                </a:lnTo>
                <a:lnTo>
                  <a:pt x="0" y="73"/>
                </a:lnTo>
                <a:close/>
                <a:moveTo>
                  <a:pt x="312" y="109"/>
                </a:moveTo>
                <a:lnTo>
                  <a:pt x="315" y="106"/>
                </a:lnTo>
                <a:lnTo>
                  <a:pt x="315" y="104"/>
                </a:lnTo>
                <a:lnTo>
                  <a:pt x="312" y="104"/>
                </a:lnTo>
                <a:lnTo>
                  <a:pt x="315" y="104"/>
                </a:lnTo>
                <a:lnTo>
                  <a:pt x="315" y="101"/>
                </a:lnTo>
                <a:lnTo>
                  <a:pt x="317" y="101"/>
                </a:lnTo>
                <a:lnTo>
                  <a:pt x="315" y="101"/>
                </a:lnTo>
                <a:lnTo>
                  <a:pt x="315" y="99"/>
                </a:lnTo>
                <a:lnTo>
                  <a:pt x="315" y="96"/>
                </a:lnTo>
                <a:lnTo>
                  <a:pt x="317" y="96"/>
                </a:lnTo>
                <a:lnTo>
                  <a:pt x="315" y="94"/>
                </a:lnTo>
                <a:lnTo>
                  <a:pt x="317" y="94"/>
                </a:lnTo>
                <a:lnTo>
                  <a:pt x="315" y="94"/>
                </a:lnTo>
                <a:lnTo>
                  <a:pt x="315" y="91"/>
                </a:lnTo>
                <a:lnTo>
                  <a:pt x="317" y="91"/>
                </a:lnTo>
                <a:lnTo>
                  <a:pt x="317" y="89"/>
                </a:lnTo>
                <a:lnTo>
                  <a:pt x="315" y="89"/>
                </a:lnTo>
                <a:lnTo>
                  <a:pt x="315" y="91"/>
                </a:lnTo>
                <a:lnTo>
                  <a:pt x="315" y="89"/>
                </a:lnTo>
                <a:lnTo>
                  <a:pt x="317" y="89"/>
                </a:lnTo>
                <a:lnTo>
                  <a:pt x="320" y="89"/>
                </a:lnTo>
                <a:lnTo>
                  <a:pt x="322" y="89"/>
                </a:lnTo>
                <a:lnTo>
                  <a:pt x="322" y="86"/>
                </a:lnTo>
                <a:lnTo>
                  <a:pt x="322" y="89"/>
                </a:lnTo>
                <a:lnTo>
                  <a:pt x="325" y="89"/>
                </a:lnTo>
                <a:lnTo>
                  <a:pt x="325" y="91"/>
                </a:lnTo>
                <a:lnTo>
                  <a:pt x="322" y="91"/>
                </a:lnTo>
                <a:lnTo>
                  <a:pt x="322" y="94"/>
                </a:lnTo>
                <a:lnTo>
                  <a:pt x="322" y="96"/>
                </a:lnTo>
                <a:lnTo>
                  <a:pt x="322" y="99"/>
                </a:lnTo>
                <a:lnTo>
                  <a:pt x="320" y="99"/>
                </a:lnTo>
                <a:lnTo>
                  <a:pt x="320" y="101"/>
                </a:lnTo>
                <a:lnTo>
                  <a:pt x="320" y="104"/>
                </a:lnTo>
                <a:lnTo>
                  <a:pt x="317" y="104"/>
                </a:lnTo>
                <a:lnTo>
                  <a:pt x="317" y="106"/>
                </a:lnTo>
                <a:lnTo>
                  <a:pt x="317" y="109"/>
                </a:lnTo>
                <a:lnTo>
                  <a:pt x="320" y="109"/>
                </a:lnTo>
                <a:lnTo>
                  <a:pt x="317" y="109"/>
                </a:lnTo>
                <a:lnTo>
                  <a:pt x="315" y="109"/>
                </a:lnTo>
                <a:lnTo>
                  <a:pt x="315" y="111"/>
                </a:lnTo>
                <a:lnTo>
                  <a:pt x="315" y="114"/>
                </a:lnTo>
                <a:lnTo>
                  <a:pt x="315" y="111"/>
                </a:lnTo>
                <a:lnTo>
                  <a:pt x="312" y="111"/>
                </a:lnTo>
                <a:lnTo>
                  <a:pt x="315" y="111"/>
                </a:lnTo>
                <a:lnTo>
                  <a:pt x="312" y="111"/>
                </a:lnTo>
                <a:lnTo>
                  <a:pt x="315" y="111"/>
                </a:lnTo>
                <a:lnTo>
                  <a:pt x="315" y="109"/>
                </a:lnTo>
                <a:lnTo>
                  <a:pt x="312" y="109"/>
                </a:lnTo>
                <a:close/>
                <a:moveTo>
                  <a:pt x="304" y="23"/>
                </a:moveTo>
                <a:lnTo>
                  <a:pt x="304" y="20"/>
                </a:lnTo>
                <a:lnTo>
                  <a:pt x="307" y="20"/>
                </a:lnTo>
                <a:lnTo>
                  <a:pt x="307" y="18"/>
                </a:lnTo>
                <a:lnTo>
                  <a:pt x="309" y="18"/>
                </a:lnTo>
                <a:lnTo>
                  <a:pt x="312" y="18"/>
                </a:lnTo>
                <a:lnTo>
                  <a:pt x="312" y="15"/>
                </a:lnTo>
                <a:lnTo>
                  <a:pt x="312" y="18"/>
                </a:lnTo>
                <a:lnTo>
                  <a:pt x="312" y="15"/>
                </a:lnTo>
                <a:lnTo>
                  <a:pt x="315" y="15"/>
                </a:lnTo>
                <a:lnTo>
                  <a:pt x="312" y="15"/>
                </a:lnTo>
                <a:lnTo>
                  <a:pt x="315" y="13"/>
                </a:lnTo>
                <a:lnTo>
                  <a:pt x="317" y="13"/>
                </a:lnTo>
                <a:lnTo>
                  <a:pt x="315" y="15"/>
                </a:lnTo>
                <a:lnTo>
                  <a:pt x="317" y="15"/>
                </a:lnTo>
                <a:lnTo>
                  <a:pt x="317" y="18"/>
                </a:lnTo>
                <a:lnTo>
                  <a:pt x="317" y="15"/>
                </a:lnTo>
                <a:lnTo>
                  <a:pt x="317" y="18"/>
                </a:lnTo>
                <a:lnTo>
                  <a:pt x="315" y="20"/>
                </a:lnTo>
                <a:lnTo>
                  <a:pt x="315" y="23"/>
                </a:lnTo>
                <a:lnTo>
                  <a:pt x="315" y="25"/>
                </a:lnTo>
                <a:lnTo>
                  <a:pt x="312" y="25"/>
                </a:lnTo>
                <a:lnTo>
                  <a:pt x="312" y="28"/>
                </a:lnTo>
                <a:lnTo>
                  <a:pt x="312" y="30"/>
                </a:lnTo>
                <a:lnTo>
                  <a:pt x="309" y="30"/>
                </a:lnTo>
                <a:lnTo>
                  <a:pt x="309" y="28"/>
                </a:lnTo>
                <a:lnTo>
                  <a:pt x="309" y="25"/>
                </a:lnTo>
                <a:lnTo>
                  <a:pt x="307" y="25"/>
                </a:lnTo>
                <a:lnTo>
                  <a:pt x="307" y="23"/>
                </a:lnTo>
                <a:lnTo>
                  <a:pt x="304" y="23"/>
                </a:lnTo>
                <a:close/>
                <a:moveTo>
                  <a:pt x="325" y="78"/>
                </a:moveTo>
                <a:lnTo>
                  <a:pt x="325" y="81"/>
                </a:lnTo>
                <a:lnTo>
                  <a:pt x="325" y="78"/>
                </a:lnTo>
                <a:lnTo>
                  <a:pt x="325" y="81"/>
                </a:lnTo>
                <a:lnTo>
                  <a:pt x="325" y="78"/>
                </a:lnTo>
                <a:close/>
                <a:moveTo>
                  <a:pt x="302" y="20"/>
                </a:moveTo>
                <a:lnTo>
                  <a:pt x="304" y="20"/>
                </a:lnTo>
                <a:lnTo>
                  <a:pt x="304" y="23"/>
                </a:lnTo>
                <a:lnTo>
                  <a:pt x="302" y="23"/>
                </a:lnTo>
                <a:lnTo>
                  <a:pt x="302" y="20"/>
                </a:lnTo>
                <a:close/>
                <a:moveTo>
                  <a:pt x="304" y="23"/>
                </a:moveTo>
                <a:lnTo>
                  <a:pt x="307" y="23"/>
                </a:lnTo>
                <a:lnTo>
                  <a:pt x="307" y="25"/>
                </a:lnTo>
                <a:lnTo>
                  <a:pt x="304" y="25"/>
                </a:lnTo>
                <a:lnTo>
                  <a:pt x="304" y="23"/>
                </a:lnTo>
                <a:close/>
                <a:moveTo>
                  <a:pt x="315" y="114"/>
                </a:moveTo>
                <a:lnTo>
                  <a:pt x="315" y="111"/>
                </a:lnTo>
                <a:lnTo>
                  <a:pt x="317" y="111"/>
                </a:lnTo>
                <a:lnTo>
                  <a:pt x="317" y="114"/>
                </a:lnTo>
                <a:lnTo>
                  <a:pt x="315" y="114"/>
                </a:lnTo>
                <a:close/>
                <a:moveTo>
                  <a:pt x="317" y="111"/>
                </a:moveTo>
                <a:lnTo>
                  <a:pt x="317" y="114"/>
                </a:lnTo>
                <a:lnTo>
                  <a:pt x="317" y="111"/>
                </a:lnTo>
                <a:close/>
                <a:moveTo>
                  <a:pt x="299" y="10"/>
                </a:moveTo>
                <a:lnTo>
                  <a:pt x="299" y="13"/>
                </a:lnTo>
                <a:lnTo>
                  <a:pt x="299" y="10"/>
                </a:lnTo>
                <a:close/>
                <a:moveTo>
                  <a:pt x="317" y="13"/>
                </a:moveTo>
                <a:lnTo>
                  <a:pt x="317" y="15"/>
                </a:lnTo>
                <a:lnTo>
                  <a:pt x="317" y="13"/>
                </a:lnTo>
                <a:close/>
                <a:moveTo>
                  <a:pt x="312" y="30"/>
                </a:moveTo>
                <a:lnTo>
                  <a:pt x="315" y="30"/>
                </a:lnTo>
                <a:lnTo>
                  <a:pt x="312" y="30"/>
                </a:lnTo>
                <a:close/>
                <a:moveTo>
                  <a:pt x="312" y="104"/>
                </a:moveTo>
                <a:lnTo>
                  <a:pt x="315" y="104"/>
                </a:lnTo>
                <a:lnTo>
                  <a:pt x="312" y="104"/>
                </a:lnTo>
                <a:close/>
                <a:moveTo>
                  <a:pt x="315" y="25"/>
                </a:moveTo>
                <a:lnTo>
                  <a:pt x="317" y="25"/>
                </a:lnTo>
                <a:lnTo>
                  <a:pt x="315" y="25"/>
                </a:lnTo>
                <a:close/>
                <a:moveTo>
                  <a:pt x="307" y="137"/>
                </a:moveTo>
                <a:lnTo>
                  <a:pt x="309" y="137"/>
                </a:lnTo>
                <a:lnTo>
                  <a:pt x="307" y="137"/>
                </a:lnTo>
                <a:close/>
                <a:moveTo>
                  <a:pt x="315" y="25"/>
                </a:moveTo>
                <a:lnTo>
                  <a:pt x="317" y="25"/>
                </a:lnTo>
                <a:lnTo>
                  <a:pt x="315" y="25"/>
                </a:lnTo>
                <a:close/>
                <a:moveTo>
                  <a:pt x="317" y="13"/>
                </a:moveTo>
                <a:lnTo>
                  <a:pt x="320" y="13"/>
                </a:lnTo>
                <a:lnTo>
                  <a:pt x="317" y="13"/>
                </a:lnTo>
                <a:close/>
              </a:path>
            </a:pathLst>
          </a:custGeom>
          <a:solidFill>
            <a:schemeClr val="accent2">
              <a:lumMod val="75000"/>
              <a:alpha val="49020"/>
            </a:schemeClr>
          </a:solidFill>
          <a:ln w="9525">
            <a:solidFill>
              <a:srgbClr val="6E6E6E"/>
            </a:solidFill>
          </a:ln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/>
          <a:p>
            <a:endParaRPr lang="pt-BR" sz="2399"/>
          </a:p>
        </p:txBody>
      </p:sp>
      <p:sp>
        <p:nvSpPr>
          <p:cNvPr id="522" name="Triângulo isósceles 521"/>
          <p:cNvSpPr/>
          <p:nvPr/>
        </p:nvSpPr>
        <p:spPr>
          <a:xfrm rot="17953917">
            <a:off x="4026629" y="-357696"/>
            <a:ext cx="165566" cy="5606120"/>
          </a:xfrm>
          <a:prstGeom prst="triangle">
            <a:avLst/>
          </a:prstGeom>
          <a:solidFill>
            <a:schemeClr val="accent2">
              <a:lumMod val="75000"/>
              <a:alpha val="49020"/>
            </a:schemeClr>
          </a:solidFill>
          <a:ln w="9525">
            <a:noFill/>
          </a:ln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/>
          <a:p>
            <a:endParaRPr lang="pt-BR" sz="2399"/>
          </a:p>
        </p:txBody>
      </p:sp>
      <p:sp>
        <p:nvSpPr>
          <p:cNvPr id="523" name="Freeform 219"/>
          <p:cNvSpPr>
            <a:spLocks noEditPoints="1"/>
          </p:cNvSpPr>
          <p:nvPr/>
        </p:nvSpPr>
        <p:spPr bwMode="auto">
          <a:xfrm>
            <a:off x="7220585" y="1853521"/>
            <a:ext cx="324634" cy="398534"/>
          </a:xfrm>
          <a:custGeom>
            <a:avLst/>
            <a:gdLst>
              <a:gd name="T0" fmla="*/ 7 w 246"/>
              <a:gd name="T1" fmla="*/ 15 h 302"/>
              <a:gd name="T2" fmla="*/ 10 w 246"/>
              <a:gd name="T3" fmla="*/ 10 h 302"/>
              <a:gd name="T4" fmla="*/ 7 w 246"/>
              <a:gd name="T5" fmla="*/ 5 h 302"/>
              <a:gd name="T6" fmla="*/ 22 w 246"/>
              <a:gd name="T7" fmla="*/ 7 h 302"/>
              <a:gd name="T8" fmla="*/ 43 w 246"/>
              <a:gd name="T9" fmla="*/ 5 h 302"/>
              <a:gd name="T10" fmla="*/ 58 w 246"/>
              <a:gd name="T11" fmla="*/ 2 h 302"/>
              <a:gd name="T12" fmla="*/ 76 w 246"/>
              <a:gd name="T13" fmla="*/ 2 h 302"/>
              <a:gd name="T14" fmla="*/ 88 w 246"/>
              <a:gd name="T15" fmla="*/ 5 h 302"/>
              <a:gd name="T16" fmla="*/ 106 w 246"/>
              <a:gd name="T17" fmla="*/ 15 h 302"/>
              <a:gd name="T18" fmla="*/ 121 w 246"/>
              <a:gd name="T19" fmla="*/ 23 h 302"/>
              <a:gd name="T20" fmla="*/ 136 w 246"/>
              <a:gd name="T21" fmla="*/ 35 h 302"/>
              <a:gd name="T22" fmla="*/ 152 w 246"/>
              <a:gd name="T23" fmla="*/ 46 h 302"/>
              <a:gd name="T24" fmla="*/ 167 w 246"/>
              <a:gd name="T25" fmla="*/ 56 h 302"/>
              <a:gd name="T26" fmla="*/ 177 w 246"/>
              <a:gd name="T27" fmla="*/ 63 h 302"/>
              <a:gd name="T28" fmla="*/ 190 w 246"/>
              <a:gd name="T29" fmla="*/ 73 h 302"/>
              <a:gd name="T30" fmla="*/ 207 w 246"/>
              <a:gd name="T31" fmla="*/ 94 h 302"/>
              <a:gd name="T32" fmla="*/ 220 w 246"/>
              <a:gd name="T33" fmla="*/ 104 h 302"/>
              <a:gd name="T34" fmla="*/ 235 w 246"/>
              <a:gd name="T35" fmla="*/ 112 h 302"/>
              <a:gd name="T36" fmla="*/ 240 w 246"/>
              <a:gd name="T37" fmla="*/ 124 h 302"/>
              <a:gd name="T38" fmla="*/ 210 w 246"/>
              <a:gd name="T39" fmla="*/ 152 h 302"/>
              <a:gd name="T40" fmla="*/ 202 w 246"/>
              <a:gd name="T41" fmla="*/ 167 h 302"/>
              <a:gd name="T42" fmla="*/ 195 w 246"/>
              <a:gd name="T43" fmla="*/ 180 h 302"/>
              <a:gd name="T44" fmla="*/ 187 w 246"/>
              <a:gd name="T45" fmla="*/ 190 h 302"/>
              <a:gd name="T46" fmla="*/ 180 w 246"/>
              <a:gd name="T47" fmla="*/ 195 h 302"/>
              <a:gd name="T48" fmla="*/ 169 w 246"/>
              <a:gd name="T49" fmla="*/ 208 h 302"/>
              <a:gd name="T50" fmla="*/ 167 w 246"/>
              <a:gd name="T51" fmla="*/ 218 h 302"/>
              <a:gd name="T52" fmla="*/ 162 w 246"/>
              <a:gd name="T53" fmla="*/ 231 h 302"/>
              <a:gd name="T54" fmla="*/ 159 w 246"/>
              <a:gd name="T55" fmla="*/ 246 h 302"/>
              <a:gd name="T56" fmla="*/ 162 w 246"/>
              <a:gd name="T57" fmla="*/ 261 h 302"/>
              <a:gd name="T58" fmla="*/ 169 w 246"/>
              <a:gd name="T59" fmla="*/ 266 h 302"/>
              <a:gd name="T60" fmla="*/ 164 w 246"/>
              <a:gd name="T61" fmla="*/ 281 h 302"/>
              <a:gd name="T62" fmla="*/ 157 w 246"/>
              <a:gd name="T63" fmla="*/ 292 h 302"/>
              <a:gd name="T64" fmla="*/ 144 w 246"/>
              <a:gd name="T65" fmla="*/ 299 h 302"/>
              <a:gd name="T66" fmla="*/ 136 w 246"/>
              <a:gd name="T67" fmla="*/ 302 h 302"/>
              <a:gd name="T68" fmla="*/ 126 w 246"/>
              <a:gd name="T69" fmla="*/ 294 h 302"/>
              <a:gd name="T70" fmla="*/ 124 w 246"/>
              <a:gd name="T71" fmla="*/ 284 h 302"/>
              <a:gd name="T72" fmla="*/ 109 w 246"/>
              <a:gd name="T73" fmla="*/ 274 h 302"/>
              <a:gd name="T74" fmla="*/ 91 w 246"/>
              <a:gd name="T75" fmla="*/ 271 h 302"/>
              <a:gd name="T76" fmla="*/ 73 w 246"/>
              <a:gd name="T77" fmla="*/ 274 h 302"/>
              <a:gd name="T78" fmla="*/ 60 w 246"/>
              <a:gd name="T79" fmla="*/ 274 h 302"/>
              <a:gd name="T80" fmla="*/ 53 w 246"/>
              <a:gd name="T81" fmla="*/ 259 h 302"/>
              <a:gd name="T82" fmla="*/ 58 w 246"/>
              <a:gd name="T83" fmla="*/ 243 h 302"/>
              <a:gd name="T84" fmla="*/ 50 w 246"/>
              <a:gd name="T85" fmla="*/ 236 h 302"/>
              <a:gd name="T86" fmla="*/ 38 w 246"/>
              <a:gd name="T87" fmla="*/ 228 h 302"/>
              <a:gd name="T88" fmla="*/ 35 w 246"/>
              <a:gd name="T89" fmla="*/ 208 h 302"/>
              <a:gd name="T90" fmla="*/ 27 w 246"/>
              <a:gd name="T91" fmla="*/ 193 h 302"/>
              <a:gd name="T92" fmla="*/ 27 w 246"/>
              <a:gd name="T93" fmla="*/ 175 h 302"/>
              <a:gd name="T94" fmla="*/ 27 w 246"/>
              <a:gd name="T95" fmla="*/ 160 h 302"/>
              <a:gd name="T96" fmla="*/ 27 w 246"/>
              <a:gd name="T97" fmla="*/ 142 h 302"/>
              <a:gd name="T98" fmla="*/ 25 w 246"/>
              <a:gd name="T99" fmla="*/ 122 h 302"/>
              <a:gd name="T100" fmla="*/ 22 w 246"/>
              <a:gd name="T101" fmla="*/ 104 h 302"/>
              <a:gd name="T102" fmla="*/ 20 w 246"/>
              <a:gd name="T103" fmla="*/ 89 h 302"/>
              <a:gd name="T104" fmla="*/ 15 w 246"/>
              <a:gd name="T105" fmla="*/ 71 h 302"/>
              <a:gd name="T106" fmla="*/ 10 w 246"/>
              <a:gd name="T107" fmla="*/ 56 h 302"/>
              <a:gd name="T108" fmla="*/ 2 w 246"/>
              <a:gd name="T109" fmla="*/ 46 h 302"/>
              <a:gd name="T110" fmla="*/ 5 w 246"/>
              <a:gd name="T111" fmla="*/ 7 h 302"/>
              <a:gd name="T112" fmla="*/ 7 w 246"/>
              <a:gd name="T113" fmla="*/ 13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6" h="302">
                <a:moveTo>
                  <a:pt x="0" y="33"/>
                </a:moveTo>
                <a:lnTo>
                  <a:pt x="0" y="30"/>
                </a:lnTo>
                <a:lnTo>
                  <a:pt x="5" y="23"/>
                </a:lnTo>
                <a:lnTo>
                  <a:pt x="5" y="20"/>
                </a:lnTo>
                <a:lnTo>
                  <a:pt x="7" y="20"/>
                </a:lnTo>
                <a:lnTo>
                  <a:pt x="7" y="18"/>
                </a:lnTo>
                <a:lnTo>
                  <a:pt x="7" y="15"/>
                </a:lnTo>
                <a:lnTo>
                  <a:pt x="7" y="13"/>
                </a:lnTo>
                <a:lnTo>
                  <a:pt x="7" y="15"/>
                </a:lnTo>
                <a:lnTo>
                  <a:pt x="7" y="13"/>
                </a:lnTo>
                <a:lnTo>
                  <a:pt x="10" y="13"/>
                </a:lnTo>
                <a:lnTo>
                  <a:pt x="10" y="15"/>
                </a:lnTo>
                <a:lnTo>
                  <a:pt x="10" y="13"/>
                </a:lnTo>
                <a:lnTo>
                  <a:pt x="10" y="10"/>
                </a:lnTo>
                <a:lnTo>
                  <a:pt x="7" y="10"/>
                </a:lnTo>
                <a:lnTo>
                  <a:pt x="10" y="10"/>
                </a:lnTo>
                <a:lnTo>
                  <a:pt x="7" y="10"/>
                </a:lnTo>
                <a:lnTo>
                  <a:pt x="10" y="10"/>
                </a:lnTo>
                <a:lnTo>
                  <a:pt x="7" y="10"/>
                </a:lnTo>
                <a:lnTo>
                  <a:pt x="7" y="7"/>
                </a:lnTo>
                <a:lnTo>
                  <a:pt x="7" y="10"/>
                </a:lnTo>
                <a:lnTo>
                  <a:pt x="7" y="7"/>
                </a:lnTo>
                <a:lnTo>
                  <a:pt x="5" y="7"/>
                </a:lnTo>
                <a:lnTo>
                  <a:pt x="7" y="7"/>
                </a:lnTo>
                <a:lnTo>
                  <a:pt x="5" y="7"/>
                </a:lnTo>
                <a:lnTo>
                  <a:pt x="7" y="7"/>
                </a:lnTo>
                <a:lnTo>
                  <a:pt x="7" y="5"/>
                </a:lnTo>
                <a:lnTo>
                  <a:pt x="10" y="7"/>
                </a:lnTo>
                <a:lnTo>
                  <a:pt x="10" y="5"/>
                </a:lnTo>
                <a:lnTo>
                  <a:pt x="10" y="7"/>
                </a:lnTo>
                <a:lnTo>
                  <a:pt x="12" y="7"/>
                </a:lnTo>
                <a:lnTo>
                  <a:pt x="12" y="5"/>
                </a:lnTo>
                <a:lnTo>
                  <a:pt x="15" y="7"/>
                </a:lnTo>
                <a:lnTo>
                  <a:pt x="17" y="7"/>
                </a:lnTo>
                <a:lnTo>
                  <a:pt x="20" y="7"/>
                </a:lnTo>
                <a:lnTo>
                  <a:pt x="22" y="7"/>
                </a:lnTo>
                <a:lnTo>
                  <a:pt x="22" y="5"/>
                </a:lnTo>
                <a:lnTo>
                  <a:pt x="25" y="5"/>
                </a:lnTo>
                <a:lnTo>
                  <a:pt x="27" y="5"/>
                </a:lnTo>
                <a:lnTo>
                  <a:pt x="30" y="5"/>
                </a:lnTo>
                <a:lnTo>
                  <a:pt x="33" y="5"/>
                </a:lnTo>
                <a:lnTo>
                  <a:pt x="35" y="5"/>
                </a:lnTo>
                <a:lnTo>
                  <a:pt x="38" y="5"/>
                </a:lnTo>
                <a:lnTo>
                  <a:pt x="40" y="5"/>
                </a:lnTo>
                <a:lnTo>
                  <a:pt x="43" y="5"/>
                </a:lnTo>
                <a:lnTo>
                  <a:pt x="45" y="5"/>
                </a:lnTo>
                <a:lnTo>
                  <a:pt x="45" y="2"/>
                </a:lnTo>
                <a:lnTo>
                  <a:pt x="48" y="2"/>
                </a:lnTo>
                <a:lnTo>
                  <a:pt x="50" y="2"/>
                </a:lnTo>
                <a:lnTo>
                  <a:pt x="53" y="0"/>
                </a:lnTo>
                <a:lnTo>
                  <a:pt x="50" y="0"/>
                </a:lnTo>
                <a:lnTo>
                  <a:pt x="53" y="0"/>
                </a:lnTo>
                <a:lnTo>
                  <a:pt x="55" y="2"/>
                </a:lnTo>
                <a:lnTo>
                  <a:pt x="58" y="2"/>
                </a:lnTo>
                <a:lnTo>
                  <a:pt x="60" y="2"/>
                </a:lnTo>
                <a:lnTo>
                  <a:pt x="63" y="2"/>
                </a:lnTo>
                <a:lnTo>
                  <a:pt x="65" y="2"/>
                </a:lnTo>
                <a:lnTo>
                  <a:pt x="68" y="2"/>
                </a:lnTo>
                <a:lnTo>
                  <a:pt x="71" y="2"/>
                </a:lnTo>
                <a:lnTo>
                  <a:pt x="73" y="2"/>
                </a:lnTo>
                <a:lnTo>
                  <a:pt x="76" y="2"/>
                </a:lnTo>
                <a:lnTo>
                  <a:pt x="73" y="2"/>
                </a:lnTo>
                <a:lnTo>
                  <a:pt x="76" y="2"/>
                </a:lnTo>
                <a:lnTo>
                  <a:pt x="78" y="2"/>
                </a:lnTo>
                <a:lnTo>
                  <a:pt x="81" y="2"/>
                </a:lnTo>
                <a:lnTo>
                  <a:pt x="83" y="2"/>
                </a:lnTo>
                <a:lnTo>
                  <a:pt x="83" y="5"/>
                </a:lnTo>
                <a:lnTo>
                  <a:pt x="83" y="2"/>
                </a:lnTo>
                <a:lnTo>
                  <a:pt x="86" y="5"/>
                </a:lnTo>
                <a:lnTo>
                  <a:pt x="83" y="5"/>
                </a:lnTo>
                <a:lnTo>
                  <a:pt x="86" y="5"/>
                </a:lnTo>
                <a:lnTo>
                  <a:pt x="88" y="5"/>
                </a:lnTo>
                <a:lnTo>
                  <a:pt x="91" y="5"/>
                </a:lnTo>
                <a:lnTo>
                  <a:pt x="91" y="7"/>
                </a:lnTo>
                <a:lnTo>
                  <a:pt x="93" y="7"/>
                </a:lnTo>
                <a:lnTo>
                  <a:pt x="93" y="10"/>
                </a:lnTo>
                <a:lnTo>
                  <a:pt x="96" y="10"/>
                </a:lnTo>
                <a:lnTo>
                  <a:pt x="98" y="13"/>
                </a:lnTo>
                <a:lnTo>
                  <a:pt x="101" y="13"/>
                </a:lnTo>
                <a:lnTo>
                  <a:pt x="104" y="15"/>
                </a:lnTo>
                <a:lnTo>
                  <a:pt x="106" y="15"/>
                </a:lnTo>
                <a:lnTo>
                  <a:pt x="106" y="18"/>
                </a:lnTo>
                <a:lnTo>
                  <a:pt x="109" y="18"/>
                </a:lnTo>
                <a:lnTo>
                  <a:pt x="111" y="18"/>
                </a:lnTo>
                <a:lnTo>
                  <a:pt x="111" y="20"/>
                </a:lnTo>
                <a:lnTo>
                  <a:pt x="114" y="20"/>
                </a:lnTo>
                <a:lnTo>
                  <a:pt x="114" y="23"/>
                </a:lnTo>
                <a:lnTo>
                  <a:pt x="116" y="23"/>
                </a:lnTo>
                <a:lnTo>
                  <a:pt x="119" y="23"/>
                </a:lnTo>
                <a:lnTo>
                  <a:pt x="121" y="23"/>
                </a:lnTo>
                <a:lnTo>
                  <a:pt x="121" y="25"/>
                </a:lnTo>
                <a:lnTo>
                  <a:pt x="124" y="25"/>
                </a:lnTo>
                <a:lnTo>
                  <a:pt x="126" y="25"/>
                </a:lnTo>
                <a:lnTo>
                  <a:pt x="129" y="28"/>
                </a:lnTo>
                <a:lnTo>
                  <a:pt x="131" y="30"/>
                </a:lnTo>
                <a:lnTo>
                  <a:pt x="131" y="33"/>
                </a:lnTo>
                <a:lnTo>
                  <a:pt x="134" y="33"/>
                </a:lnTo>
                <a:lnTo>
                  <a:pt x="136" y="33"/>
                </a:lnTo>
                <a:lnTo>
                  <a:pt x="136" y="35"/>
                </a:lnTo>
                <a:lnTo>
                  <a:pt x="139" y="38"/>
                </a:lnTo>
                <a:lnTo>
                  <a:pt x="142" y="38"/>
                </a:lnTo>
                <a:lnTo>
                  <a:pt x="142" y="35"/>
                </a:lnTo>
                <a:lnTo>
                  <a:pt x="144" y="38"/>
                </a:lnTo>
                <a:lnTo>
                  <a:pt x="144" y="40"/>
                </a:lnTo>
                <a:lnTo>
                  <a:pt x="147" y="40"/>
                </a:lnTo>
                <a:lnTo>
                  <a:pt x="147" y="43"/>
                </a:lnTo>
                <a:lnTo>
                  <a:pt x="149" y="43"/>
                </a:lnTo>
                <a:lnTo>
                  <a:pt x="152" y="46"/>
                </a:lnTo>
                <a:lnTo>
                  <a:pt x="154" y="46"/>
                </a:lnTo>
                <a:lnTo>
                  <a:pt x="154" y="48"/>
                </a:lnTo>
                <a:lnTo>
                  <a:pt x="157" y="48"/>
                </a:lnTo>
                <a:lnTo>
                  <a:pt x="157" y="51"/>
                </a:lnTo>
                <a:lnTo>
                  <a:pt x="159" y="51"/>
                </a:lnTo>
                <a:lnTo>
                  <a:pt x="162" y="53"/>
                </a:lnTo>
                <a:lnTo>
                  <a:pt x="164" y="53"/>
                </a:lnTo>
                <a:lnTo>
                  <a:pt x="167" y="53"/>
                </a:lnTo>
                <a:lnTo>
                  <a:pt x="167" y="56"/>
                </a:lnTo>
                <a:lnTo>
                  <a:pt x="169" y="56"/>
                </a:lnTo>
                <a:lnTo>
                  <a:pt x="172" y="56"/>
                </a:lnTo>
                <a:lnTo>
                  <a:pt x="175" y="56"/>
                </a:lnTo>
                <a:lnTo>
                  <a:pt x="172" y="56"/>
                </a:lnTo>
                <a:lnTo>
                  <a:pt x="175" y="56"/>
                </a:lnTo>
                <a:lnTo>
                  <a:pt x="175" y="58"/>
                </a:lnTo>
                <a:lnTo>
                  <a:pt x="177" y="58"/>
                </a:lnTo>
                <a:lnTo>
                  <a:pt x="177" y="61"/>
                </a:lnTo>
                <a:lnTo>
                  <a:pt x="177" y="63"/>
                </a:lnTo>
                <a:lnTo>
                  <a:pt x="180" y="66"/>
                </a:lnTo>
                <a:lnTo>
                  <a:pt x="182" y="66"/>
                </a:lnTo>
                <a:lnTo>
                  <a:pt x="182" y="68"/>
                </a:lnTo>
                <a:lnTo>
                  <a:pt x="185" y="68"/>
                </a:lnTo>
                <a:lnTo>
                  <a:pt x="182" y="68"/>
                </a:lnTo>
                <a:lnTo>
                  <a:pt x="185" y="68"/>
                </a:lnTo>
                <a:lnTo>
                  <a:pt x="187" y="71"/>
                </a:lnTo>
                <a:lnTo>
                  <a:pt x="187" y="73"/>
                </a:lnTo>
                <a:lnTo>
                  <a:pt x="190" y="73"/>
                </a:lnTo>
                <a:lnTo>
                  <a:pt x="190" y="76"/>
                </a:lnTo>
                <a:lnTo>
                  <a:pt x="192" y="79"/>
                </a:lnTo>
                <a:lnTo>
                  <a:pt x="195" y="81"/>
                </a:lnTo>
                <a:lnTo>
                  <a:pt x="197" y="84"/>
                </a:lnTo>
                <a:lnTo>
                  <a:pt x="200" y="86"/>
                </a:lnTo>
                <a:lnTo>
                  <a:pt x="202" y="89"/>
                </a:lnTo>
                <a:lnTo>
                  <a:pt x="205" y="91"/>
                </a:lnTo>
                <a:lnTo>
                  <a:pt x="207" y="91"/>
                </a:lnTo>
                <a:lnTo>
                  <a:pt x="207" y="94"/>
                </a:lnTo>
                <a:lnTo>
                  <a:pt x="210" y="94"/>
                </a:lnTo>
                <a:lnTo>
                  <a:pt x="210" y="96"/>
                </a:lnTo>
                <a:lnTo>
                  <a:pt x="213" y="96"/>
                </a:lnTo>
                <a:lnTo>
                  <a:pt x="215" y="96"/>
                </a:lnTo>
                <a:lnTo>
                  <a:pt x="215" y="99"/>
                </a:lnTo>
                <a:lnTo>
                  <a:pt x="218" y="99"/>
                </a:lnTo>
                <a:lnTo>
                  <a:pt x="218" y="101"/>
                </a:lnTo>
                <a:lnTo>
                  <a:pt x="218" y="104"/>
                </a:lnTo>
                <a:lnTo>
                  <a:pt x="220" y="104"/>
                </a:lnTo>
                <a:lnTo>
                  <a:pt x="223" y="106"/>
                </a:lnTo>
                <a:lnTo>
                  <a:pt x="225" y="109"/>
                </a:lnTo>
                <a:lnTo>
                  <a:pt x="228" y="109"/>
                </a:lnTo>
                <a:lnTo>
                  <a:pt x="228" y="112"/>
                </a:lnTo>
                <a:lnTo>
                  <a:pt x="230" y="112"/>
                </a:lnTo>
                <a:lnTo>
                  <a:pt x="230" y="109"/>
                </a:lnTo>
                <a:lnTo>
                  <a:pt x="233" y="109"/>
                </a:lnTo>
                <a:lnTo>
                  <a:pt x="233" y="112"/>
                </a:lnTo>
                <a:lnTo>
                  <a:pt x="235" y="112"/>
                </a:lnTo>
                <a:lnTo>
                  <a:pt x="238" y="112"/>
                </a:lnTo>
                <a:lnTo>
                  <a:pt x="238" y="114"/>
                </a:lnTo>
                <a:lnTo>
                  <a:pt x="240" y="114"/>
                </a:lnTo>
                <a:lnTo>
                  <a:pt x="243" y="114"/>
                </a:lnTo>
                <a:lnTo>
                  <a:pt x="243" y="117"/>
                </a:lnTo>
                <a:lnTo>
                  <a:pt x="246" y="117"/>
                </a:lnTo>
                <a:lnTo>
                  <a:pt x="246" y="119"/>
                </a:lnTo>
                <a:lnTo>
                  <a:pt x="246" y="122"/>
                </a:lnTo>
                <a:lnTo>
                  <a:pt x="240" y="124"/>
                </a:lnTo>
                <a:lnTo>
                  <a:pt x="235" y="124"/>
                </a:lnTo>
                <a:lnTo>
                  <a:pt x="233" y="124"/>
                </a:lnTo>
                <a:lnTo>
                  <a:pt x="223" y="127"/>
                </a:lnTo>
                <a:lnTo>
                  <a:pt x="220" y="132"/>
                </a:lnTo>
                <a:lnTo>
                  <a:pt x="220" y="134"/>
                </a:lnTo>
                <a:lnTo>
                  <a:pt x="215" y="144"/>
                </a:lnTo>
                <a:lnTo>
                  <a:pt x="213" y="150"/>
                </a:lnTo>
                <a:lnTo>
                  <a:pt x="213" y="152"/>
                </a:lnTo>
                <a:lnTo>
                  <a:pt x="210" y="152"/>
                </a:lnTo>
                <a:lnTo>
                  <a:pt x="210" y="155"/>
                </a:lnTo>
                <a:lnTo>
                  <a:pt x="207" y="155"/>
                </a:lnTo>
                <a:lnTo>
                  <a:pt x="207" y="157"/>
                </a:lnTo>
                <a:lnTo>
                  <a:pt x="207" y="160"/>
                </a:lnTo>
                <a:lnTo>
                  <a:pt x="205" y="160"/>
                </a:lnTo>
                <a:lnTo>
                  <a:pt x="202" y="160"/>
                </a:lnTo>
                <a:lnTo>
                  <a:pt x="202" y="162"/>
                </a:lnTo>
                <a:lnTo>
                  <a:pt x="202" y="165"/>
                </a:lnTo>
                <a:lnTo>
                  <a:pt x="202" y="167"/>
                </a:lnTo>
                <a:lnTo>
                  <a:pt x="200" y="167"/>
                </a:lnTo>
                <a:lnTo>
                  <a:pt x="200" y="170"/>
                </a:lnTo>
                <a:lnTo>
                  <a:pt x="197" y="170"/>
                </a:lnTo>
                <a:lnTo>
                  <a:pt x="197" y="172"/>
                </a:lnTo>
                <a:lnTo>
                  <a:pt x="197" y="175"/>
                </a:lnTo>
                <a:lnTo>
                  <a:pt x="200" y="175"/>
                </a:lnTo>
                <a:lnTo>
                  <a:pt x="197" y="177"/>
                </a:lnTo>
                <a:lnTo>
                  <a:pt x="197" y="180"/>
                </a:lnTo>
                <a:lnTo>
                  <a:pt x="195" y="180"/>
                </a:lnTo>
                <a:lnTo>
                  <a:pt x="195" y="183"/>
                </a:lnTo>
                <a:lnTo>
                  <a:pt x="195" y="185"/>
                </a:lnTo>
                <a:lnTo>
                  <a:pt x="192" y="185"/>
                </a:lnTo>
                <a:lnTo>
                  <a:pt x="192" y="188"/>
                </a:lnTo>
                <a:lnTo>
                  <a:pt x="192" y="190"/>
                </a:lnTo>
                <a:lnTo>
                  <a:pt x="190" y="190"/>
                </a:lnTo>
                <a:lnTo>
                  <a:pt x="190" y="188"/>
                </a:lnTo>
                <a:lnTo>
                  <a:pt x="190" y="190"/>
                </a:lnTo>
                <a:lnTo>
                  <a:pt x="187" y="190"/>
                </a:lnTo>
                <a:lnTo>
                  <a:pt x="187" y="193"/>
                </a:lnTo>
                <a:lnTo>
                  <a:pt x="187" y="195"/>
                </a:lnTo>
                <a:lnTo>
                  <a:pt x="185" y="195"/>
                </a:lnTo>
                <a:lnTo>
                  <a:pt x="185" y="198"/>
                </a:lnTo>
                <a:lnTo>
                  <a:pt x="182" y="198"/>
                </a:lnTo>
                <a:lnTo>
                  <a:pt x="182" y="195"/>
                </a:lnTo>
                <a:lnTo>
                  <a:pt x="180" y="195"/>
                </a:lnTo>
                <a:lnTo>
                  <a:pt x="180" y="198"/>
                </a:lnTo>
                <a:lnTo>
                  <a:pt x="180" y="195"/>
                </a:lnTo>
                <a:lnTo>
                  <a:pt x="177" y="195"/>
                </a:lnTo>
                <a:lnTo>
                  <a:pt x="175" y="195"/>
                </a:lnTo>
                <a:lnTo>
                  <a:pt x="175" y="198"/>
                </a:lnTo>
                <a:lnTo>
                  <a:pt x="175" y="200"/>
                </a:lnTo>
                <a:lnTo>
                  <a:pt x="172" y="200"/>
                </a:lnTo>
                <a:lnTo>
                  <a:pt x="172" y="203"/>
                </a:lnTo>
                <a:lnTo>
                  <a:pt x="169" y="203"/>
                </a:lnTo>
                <a:lnTo>
                  <a:pt x="169" y="205"/>
                </a:lnTo>
                <a:lnTo>
                  <a:pt x="169" y="208"/>
                </a:lnTo>
                <a:lnTo>
                  <a:pt x="167" y="208"/>
                </a:lnTo>
                <a:lnTo>
                  <a:pt x="167" y="210"/>
                </a:lnTo>
                <a:lnTo>
                  <a:pt x="167" y="213"/>
                </a:lnTo>
                <a:lnTo>
                  <a:pt x="167" y="216"/>
                </a:lnTo>
                <a:lnTo>
                  <a:pt x="169" y="216"/>
                </a:lnTo>
                <a:lnTo>
                  <a:pt x="172" y="216"/>
                </a:lnTo>
                <a:lnTo>
                  <a:pt x="169" y="216"/>
                </a:lnTo>
                <a:lnTo>
                  <a:pt x="169" y="218"/>
                </a:lnTo>
                <a:lnTo>
                  <a:pt x="167" y="218"/>
                </a:lnTo>
                <a:lnTo>
                  <a:pt x="167" y="221"/>
                </a:lnTo>
                <a:lnTo>
                  <a:pt x="164" y="221"/>
                </a:lnTo>
                <a:lnTo>
                  <a:pt x="164" y="223"/>
                </a:lnTo>
                <a:lnTo>
                  <a:pt x="164" y="226"/>
                </a:lnTo>
                <a:lnTo>
                  <a:pt x="164" y="228"/>
                </a:lnTo>
                <a:lnTo>
                  <a:pt x="162" y="228"/>
                </a:lnTo>
                <a:lnTo>
                  <a:pt x="162" y="231"/>
                </a:lnTo>
                <a:lnTo>
                  <a:pt x="164" y="231"/>
                </a:lnTo>
                <a:lnTo>
                  <a:pt x="162" y="231"/>
                </a:lnTo>
                <a:lnTo>
                  <a:pt x="162" y="233"/>
                </a:lnTo>
                <a:lnTo>
                  <a:pt x="162" y="236"/>
                </a:lnTo>
                <a:lnTo>
                  <a:pt x="162" y="238"/>
                </a:lnTo>
                <a:lnTo>
                  <a:pt x="164" y="238"/>
                </a:lnTo>
                <a:lnTo>
                  <a:pt x="164" y="241"/>
                </a:lnTo>
                <a:lnTo>
                  <a:pt x="162" y="241"/>
                </a:lnTo>
                <a:lnTo>
                  <a:pt x="162" y="243"/>
                </a:lnTo>
                <a:lnTo>
                  <a:pt x="159" y="243"/>
                </a:lnTo>
                <a:lnTo>
                  <a:pt x="159" y="246"/>
                </a:lnTo>
                <a:lnTo>
                  <a:pt x="157" y="246"/>
                </a:lnTo>
                <a:lnTo>
                  <a:pt x="157" y="248"/>
                </a:lnTo>
                <a:lnTo>
                  <a:pt x="157" y="251"/>
                </a:lnTo>
                <a:lnTo>
                  <a:pt x="159" y="251"/>
                </a:lnTo>
                <a:lnTo>
                  <a:pt x="159" y="254"/>
                </a:lnTo>
                <a:lnTo>
                  <a:pt x="162" y="254"/>
                </a:lnTo>
                <a:lnTo>
                  <a:pt x="162" y="256"/>
                </a:lnTo>
                <a:lnTo>
                  <a:pt x="162" y="259"/>
                </a:lnTo>
                <a:lnTo>
                  <a:pt x="162" y="261"/>
                </a:lnTo>
                <a:lnTo>
                  <a:pt x="162" y="264"/>
                </a:lnTo>
                <a:lnTo>
                  <a:pt x="162" y="261"/>
                </a:lnTo>
                <a:lnTo>
                  <a:pt x="162" y="264"/>
                </a:lnTo>
                <a:lnTo>
                  <a:pt x="162" y="261"/>
                </a:lnTo>
                <a:lnTo>
                  <a:pt x="164" y="261"/>
                </a:lnTo>
                <a:lnTo>
                  <a:pt x="164" y="264"/>
                </a:lnTo>
                <a:lnTo>
                  <a:pt x="164" y="266"/>
                </a:lnTo>
                <a:lnTo>
                  <a:pt x="167" y="266"/>
                </a:lnTo>
                <a:lnTo>
                  <a:pt x="169" y="266"/>
                </a:lnTo>
                <a:lnTo>
                  <a:pt x="169" y="269"/>
                </a:lnTo>
                <a:lnTo>
                  <a:pt x="169" y="271"/>
                </a:lnTo>
                <a:lnTo>
                  <a:pt x="167" y="274"/>
                </a:lnTo>
                <a:lnTo>
                  <a:pt x="167" y="276"/>
                </a:lnTo>
                <a:lnTo>
                  <a:pt x="164" y="276"/>
                </a:lnTo>
                <a:lnTo>
                  <a:pt x="164" y="279"/>
                </a:lnTo>
                <a:lnTo>
                  <a:pt x="167" y="279"/>
                </a:lnTo>
                <a:lnTo>
                  <a:pt x="164" y="279"/>
                </a:lnTo>
                <a:lnTo>
                  <a:pt x="164" y="281"/>
                </a:lnTo>
                <a:lnTo>
                  <a:pt x="162" y="281"/>
                </a:lnTo>
                <a:lnTo>
                  <a:pt x="162" y="284"/>
                </a:lnTo>
                <a:lnTo>
                  <a:pt x="162" y="287"/>
                </a:lnTo>
                <a:lnTo>
                  <a:pt x="159" y="287"/>
                </a:lnTo>
                <a:lnTo>
                  <a:pt x="159" y="289"/>
                </a:lnTo>
                <a:lnTo>
                  <a:pt x="157" y="289"/>
                </a:lnTo>
                <a:lnTo>
                  <a:pt x="157" y="292"/>
                </a:lnTo>
                <a:lnTo>
                  <a:pt x="157" y="289"/>
                </a:lnTo>
                <a:lnTo>
                  <a:pt x="157" y="292"/>
                </a:lnTo>
                <a:lnTo>
                  <a:pt x="154" y="292"/>
                </a:lnTo>
                <a:lnTo>
                  <a:pt x="152" y="292"/>
                </a:lnTo>
                <a:lnTo>
                  <a:pt x="154" y="292"/>
                </a:lnTo>
                <a:lnTo>
                  <a:pt x="152" y="294"/>
                </a:lnTo>
                <a:lnTo>
                  <a:pt x="149" y="294"/>
                </a:lnTo>
                <a:lnTo>
                  <a:pt x="149" y="297"/>
                </a:lnTo>
                <a:lnTo>
                  <a:pt x="147" y="297"/>
                </a:lnTo>
                <a:lnTo>
                  <a:pt x="144" y="297"/>
                </a:lnTo>
                <a:lnTo>
                  <a:pt x="144" y="299"/>
                </a:lnTo>
                <a:lnTo>
                  <a:pt x="147" y="299"/>
                </a:lnTo>
                <a:lnTo>
                  <a:pt x="144" y="299"/>
                </a:lnTo>
                <a:lnTo>
                  <a:pt x="144" y="302"/>
                </a:lnTo>
                <a:lnTo>
                  <a:pt x="142" y="302"/>
                </a:lnTo>
                <a:lnTo>
                  <a:pt x="142" y="299"/>
                </a:lnTo>
                <a:lnTo>
                  <a:pt x="139" y="302"/>
                </a:lnTo>
                <a:lnTo>
                  <a:pt x="139" y="299"/>
                </a:lnTo>
                <a:lnTo>
                  <a:pt x="139" y="302"/>
                </a:lnTo>
                <a:lnTo>
                  <a:pt x="136" y="302"/>
                </a:lnTo>
                <a:lnTo>
                  <a:pt x="136" y="299"/>
                </a:lnTo>
                <a:lnTo>
                  <a:pt x="136" y="297"/>
                </a:lnTo>
                <a:lnTo>
                  <a:pt x="134" y="297"/>
                </a:lnTo>
                <a:lnTo>
                  <a:pt x="134" y="294"/>
                </a:lnTo>
                <a:lnTo>
                  <a:pt x="131" y="294"/>
                </a:lnTo>
                <a:lnTo>
                  <a:pt x="131" y="292"/>
                </a:lnTo>
                <a:lnTo>
                  <a:pt x="129" y="292"/>
                </a:lnTo>
                <a:lnTo>
                  <a:pt x="129" y="294"/>
                </a:lnTo>
                <a:lnTo>
                  <a:pt x="126" y="294"/>
                </a:lnTo>
                <a:lnTo>
                  <a:pt x="126" y="292"/>
                </a:lnTo>
                <a:lnTo>
                  <a:pt x="129" y="292"/>
                </a:lnTo>
                <a:lnTo>
                  <a:pt x="126" y="292"/>
                </a:lnTo>
                <a:lnTo>
                  <a:pt x="124" y="292"/>
                </a:lnTo>
                <a:lnTo>
                  <a:pt x="124" y="289"/>
                </a:lnTo>
                <a:lnTo>
                  <a:pt x="124" y="287"/>
                </a:lnTo>
                <a:lnTo>
                  <a:pt x="126" y="287"/>
                </a:lnTo>
                <a:lnTo>
                  <a:pt x="124" y="287"/>
                </a:lnTo>
                <a:lnTo>
                  <a:pt x="124" y="284"/>
                </a:lnTo>
                <a:lnTo>
                  <a:pt x="121" y="281"/>
                </a:lnTo>
                <a:lnTo>
                  <a:pt x="119" y="281"/>
                </a:lnTo>
                <a:lnTo>
                  <a:pt x="119" y="279"/>
                </a:lnTo>
                <a:lnTo>
                  <a:pt x="116" y="279"/>
                </a:lnTo>
                <a:lnTo>
                  <a:pt x="114" y="279"/>
                </a:lnTo>
                <a:lnTo>
                  <a:pt x="114" y="276"/>
                </a:lnTo>
                <a:lnTo>
                  <a:pt x="111" y="276"/>
                </a:lnTo>
                <a:lnTo>
                  <a:pt x="111" y="274"/>
                </a:lnTo>
                <a:lnTo>
                  <a:pt x="109" y="274"/>
                </a:lnTo>
                <a:lnTo>
                  <a:pt x="106" y="274"/>
                </a:lnTo>
                <a:lnTo>
                  <a:pt x="106" y="271"/>
                </a:lnTo>
                <a:lnTo>
                  <a:pt x="104" y="271"/>
                </a:lnTo>
                <a:lnTo>
                  <a:pt x="104" y="269"/>
                </a:lnTo>
                <a:lnTo>
                  <a:pt x="101" y="269"/>
                </a:lnTo>
                <a:lnTo>
                  <a:pt x="98" y="271"/>
                </a:lnTo>
                <a:lnTo>
                  <a:pt x="96" y="271"/>
                </a:lnTo>
                <a:lnTo>
                  <a:pt x="93" y="271"/>
                </a:lnTo>
                <a:lnTo>
                  <a:pt x="91" y="271"/>
                </a:lnTo>
                <a:lnTo>
                  <a:pt x="88" y="271"/>
                </a:lnTo>
                <a:lnTo>
                  <a:pt x="86" y="271"/>
                </a:lnTo>
                <a:lnTo>
                  <a:pt x="83" y="271"/>
                </a:lnTo>
                <a:lnTo>
                  <a:pt x="83" y="274"/>
                </a:lnTo>
                <a:lnTo>
                  <a:pt x="81" y="274"/>
                </a:lnTo>
                <a:lnTo>
                  <a:pt x="78" y="271"/>
                </a:lnTo>
                <a:lnTo>
                  <a:pt x="76" y="271"/>
                </a:lnTo>
                <a:lnTo>
                  <a:pt x="76" y="274"/>
                </a:lnTo>
                <a:lnTo>
                  <a:pt x="73" y="274"/>
                </a:lnTo>
                <a:lnTo>
                  <a:pt x="71" y="274"/>
                </a:lnTo>
                <a:lnTo>
                  <a:pt x="71" y="271"/>
                </a:lnTo>
                <a:lnTo>
                  <a:pt x="68" y="271"/>
                </a:lnTo>
                <a:lnTo>
                  <a:pt x="68" y="269"/>
                </a:lnTo>
                <a:lnTo>
                  <a:pt x="65" y="269"/>
                </a:lnTo>
                <a:lnTo>
                  <a:pt x="63" y="269"/>
                </a:lnTo>
                <a:lnTo>
                  <a:pt x="63" y="271"/>
                </a:lnTo>
                <a:lnTo>
                  <a:pt x="60" y="271"/>
                </a:lnTo>
                <a:lnTo>
                  <a:pt x="60" y="274"/>
                </a:lnTo>
                <a:lnTo>
                  <a:pt x="58" y="274"/>
                </a:lnTo>
                <a:lnTo>
                  <a:pt x="58" y="271"/>
                </a:lnTo>
                <a:lnTo>
                  <a:pt x="55" y="271"/>
                </a:lnTo>
                <a:lnTo>
                  <a:pt x="53" y="271"/>
                </a:lnTo>
                <a:lnTo>
                  <a:pt x="53" y="269"/>
                </a:lnTo>
                <a:lnTo>
                  <a:pt x="53" y="266"/>
                </a:lnTo>
                <a:lnTo>
                  <a:pt x="53" y="264"/>
                </a:lnTo>
                <a:lnTo>
                  <a:pt x="53" y="261"/>
                </a:lnTo>
                <a:lnTo>
                  <a:pt x="53" y="259"/>
                </a:lnTo>
                <a:lnTo>
                  <a:pt x="55" y="256"/>
                </a:lnTo>
                <a:lnTo>
                  <a:pt x="55" y="254"/>
                </a:lnTo>
                <a:lnTo>
                  <a:pt x="58" y="254"/>
                </a:lnTo>
                <a:lnTo>
                  <a:pt x="55" y="254"/>
                </a:lnTo>
                <a:lnTo>
                  <a:pt x="55" y="251"/>
                </a:lnTo>
                <a:lnTo>
                  <a:pt x="58" y="251"/>
                </a:lnTo>
                <a:lnTo>
                  <a:pt x="58" y="248"/>
                </a:lnTo>
                <a:lnTo>
                  <a:pt x="58" y="246"/>
                </a:lnTo>
                <a:lnTo>
                  <a:pt x="58" y="243"/>
                </a:lnTo>
                <a:lnTo>
                  <a:pt x="58" y="241"/>
                </a:lnTo>
                <a:lnTo>
                  <a:pt x="60" y="241"/>
                </a:lnTo>
                <a:lnTo>
                  <a:pt x="60" y="238"/>
                </a:lnTo>
                <a:lnTo>
                  <a:pt x="58" y="238"/>
                </a:lnTo>
                <a:lnTo>
                  <a:pt x="58" y="241"/>
                </a:lnTo>
                <a:lnTo>
                  <a:pt x="55" y="238"/>
                </a:lnTo>
                <a:lnTo>
                  <a:pt x="55" y="236"/>
                </a:lnTo>
                <a:lnTo>
                  <a:pt x="53" y="236"/>
                </a:lnTo>
                <a:lnTo>
                  <a:pt x="50" y="236"/>
                </a:lnTo>
                <a:lnTo>
                  <a:pt x="48" y="233"/>
                </a:lnTo>
                <a:lnTo>
                  <a:pt x="45" y="233"/>
                </a:lnTo>
                <a:lnTo>
                  <a:pt x="43" y="233"/>
                </a:lnTo>
                <a:lnTo>
                  <a:pt x="43" y="231"/>
                </a:lnTo>
                <a:lnTo>
                  <a:pt x="43" y="233"/>
                </a:lnTo>
                <a:lnTo>
                  <a:pt x="40" y="233"/>
                </a:lnTo>
                <a:lnTo>
                  <a:pt x="40" y="231"/>
                </a:lnTo>
                <a:lnTo>
                  <a:pt x="38" y="231"/>
                </a:lnTo>
                <a:lnTo>
                  <a:pt x="38" y="228"/>
                </a:lnTo>
                <a:lnTo>
                  <a:pt x="38" y="226"/>
                </a:lnTo>
                <a:lnTo>
                  <a:pt x="38" y="223"/>
                </a:lnTo>
                <a:lnTo>
                  <a:pt x="35" y="223"/>
                </a:lnTo>
                <a:lnTo>
                  <a:pt x="35" y="221"/>
                </a:lnTo>
                <a:lnTo>
                  <a:pt x="35" y="218"/>
                </a:lnTo>
                <a:lnTo>
                  <a:pt x="35" y="216"/>
                </a:lnTo>
                <a:lnTo>
                  <a:pt x="35" y="213"/>
                </a:lnTo>
                <a:lnTo>
                  <a:pt x="35" y="210"/>
                </a:lnTo>
                <a:lnTo>
                  <a:pt x="35" y="208"/>
                </a:lnTo>
                <a:lnTo>
                  <a:pt x="33" y="208"/>
                </a:lnTo>
                <a:lnTo>
                  <a:pt x="33" y="205"/>
                </a:lnTo>
                <a:lnTo>
                  <a:pt x="33" y="203"/>
                </a:lnTo>
                <a:lnTo>
                  <a:pt x="33" y="200"/>
                </a:lnTo>
                <a:lnTo>
                  <a:pt x="33" y="198"/>
                </a:lnTo>
                <a:lnTo>
                  <a:pt x="30" y="198"/>
                </a:lnTo>
                <a:lnTo>
                  <a:pt x="30" y="195"/>
                </a:lnTo>
                <a:lnTo>
                  <a:pt x="27" y="195"/>
                </a:lnTo>
                <a:lnTo>
                  <a:pt x="27" y="193"/>
                </a:lnTo>
                <a:lnTo>
                  <a:pt x="30" y="193"/>
                </a:lnTo>
                <a:lnTo>
                  <a:pt x="30" y="190"/>
                </a:lnTo>
                <a:lnTo>
                  <a:pt x="30" y="188"/>
                </a:lnTo>
                <a:lnTo>
                  <a:pt x="30" y="185"/>
                </a:lnTo>
                <a:lnTo>
                  <a:pt x="30" y="183"/>
                </a:lnTo>
                <a:lnTo>
                  <a:pt x="27" y="183"/>
                </a:lnTo>
                <a:lnTo>
                  <a:pt x="27" y="180"/>
                </a:lnTo>
                <a:lnTo>
                  <a:pt x="27" y="177"/>
                </a:lnTo>
                <a:lnTo>
                  <a:pt x="27" y="175"/>
                </a:lnTo>
                <a:lnTo>
                  <a:pt x="27" y="172"/>
                </a:lnTo>
                <a:lnTo>
                  <a:pt x="27" y="170"/>
                </a:lnTo>
                <a:lnTo>
                  <a:pt x="30" y="170"/>
                </a:lnTo>
                <a:lnTo>
                  <a:pt x="27" y="170"/>
                </a:lnTo>
                <a:lnTo>
                  <a:pt x="30" y="167"/>
                </a:lnTo>
                <a:lnTo>
                  <a:pt x="27" y="167"/>
                </a:lnTo>
                <a:lnTo>
                  <a:pt x="27" y="165"/>
                </a:lnTo>
                <a:lnTo>
                  <a:pt x="27" y="162"/>
                </a:lnTo>
                <a:lnTo>
                  <a:pt x="27" y="160"/>
                </a:lnTo>
                <a:lnTo>
                  <a:pt x="27" y="157"/>
                </a:lnTo>
                <a:lnTo>
                  <a:pt x="25" y="157"/>
                </a:lnTo>
                <a:lnTo>
                  <a:pt x="27" y="157"/>
                </a:lnTo>
                <a:lnTo>
                  <a:pt x="27" y="155"/>
                </a:lnTo>
                <a:lnTo>
                  <a:pt x="27" y="152"/>
                </a:lnTo>
                <a:lnTo>
                  <a:pt x="27" y="150"/>
                </a:lnTo>
                <a:lnTo>
                  <a:pt x="27" y="147"/>
                </a:lnTo>
                <a:lnTo>
                  <a:pt x="27" y="144"/>
                </a:lnTo>
                <a:lnTo>
                  <a:pt x="27" y="142"/>
                </a:lnTo>
                <a:lnTo>
                  <a:pt x="27" y="139"/>
                </a:lnTo>
                <a:lnTo>
                  <a:pt x="27" y="137"/>
                </a:lnTo>
                <a:lnTo>
                  <a:pt x="25" y="137"/>
                </a:lnTo>
                <a:lnTo>
                  <a:pt x="25" y="134"/>
                </a:lnTo>
                <a:lnTo>
                  <a:pt x="25" y="132"/>
                </a:lnTo>
                <a:lnTo>
                  <a:pt x="25" y="129"/>
                </a:lnTo>
                <a:lnTo>
                  <a:pt x="22" y="127"/>
                </a:lnTo>
                <a:lnTo>
                  <a:pt x="22" y="124"/>
                </a:lnTo>
                <a:lnTo>
                  <a:pt x="25" y="122"/>
                </a:lnTo>
                <a:lnTo>
                  <a:pt x="25" y="119"/>
                </a:lnTo>
                <a:lnTo>
                  <a:pt x="25" y="117"/>
                </a:lnTo>
                <a:lnTo>
                  <a:pt x="25" y="114"/>
                </a:lnTo>
                <a:lnTo>
                  <a:pt x="22" y="114"/>
                </a:lnTo>
                <a:lnTo>
                  <a:pt x="22" y="112"/>
                </a:lnTo>
                <a:lnTo>
                  <a:pt x="20" y="112"/>
                </a:lnTo>
                <a:lnTo>
                  <a:pt x="20" y="109"/>
                </a:lnTo>
                <a:lnTo>
                  <a:pt x="20" y="106"/>
                </a:lnTo>
                <a:lnTo>
                  <a:pt x="22" y="104"/>
                </a:lnTo>
                <a:lnTo>
                  <a:pt x="22" y="101"/>
                </a:lnTo>
                <a:lnTo>
                  <a:pt x="25" y="101"/>
                </a:lnTo>
                <a:lnTo>
                  <a:pt x="25" y="99"/>
                </a:lnTo>
                <a:lnTo>
                  <a:pt x="25" y="96"/>
                </a:lnTo>
                <a:lnTo>
                  <a:pt x="25" y="94"/>
                </a:lnTo>
                <a:lnTo>
                  <a:pt x="22" y="94"/>
                </a:lnTo>
                <a:lnTo>
                  <a:pt x="20" y="94"/>
                </a:lnTo>
                <a:lnTo>
                  <a:pt x="20" y="91"/>
                </a:lnTo>
                <a:lnTo>
                  <a:pt x="20" y="89"/>
                </a:lnTo>
                <a:lnTo>
                  <a:pt x="20" y="86"/>
                </a:lnTo>
                <a:lnTo>
                  <a:pt x="20" y="84"/>
                </a:lnTo>
                <a:lnTo>
                  <a:pt x="20" y="81"/>
                </a:lnTo>
                <a:lnTo>
                  <a:pt x="17" y="81"/>
                </a:lnTo>
                <a:lnTo>
                  <a:pt x="17" y="79"/>
                </a:lnTo>
                <a:lnTo>
                  <a:pt x="17" y="76"/>
                </a:lnTo>
                <a:lnTo>
                  <a:pt x="17" y="73"/>
                </a:lnTo>
                <a:lnTo>
                  <a:pt x="17" y="71"/>
                </a:lnTo>
                <a:lnTo>
                  <a:pt x="15" y="71"/>
                </a:lnTo>
                <a:lnTo>
                  <a:pt x="15" y="68"/>
                </a:lnTo>
                <a:lnTo>
                  <a:pt x="15" y="66"/>
                </a:lnTo>
                <a:lnTo>
                  <a:pt x="12" y="66"/>
                </a:lnTo>
                <a:lnTo>
                  <a:pt x="15" y="63"/>
                </a:lnTo>
                <a:lnTo>
                  <a:pt x="15" y="61"/>
                </a:lnTo>
                <a:lnTo>
                  <a:pt x="12" y="61"/>
                </a:lnTo>
                <a:lnTo>
                  <a:pt x="12" y="58"/>
                </a:lnTo>
                <a:lnTo>
                  <a:pt x="12" y="56"/>
                </a:lnTo>
                <a:lnTo>
                  <a:pt x="10" y="56"/>
                </a:lnTo>
                <a:lnTo>
                  <a:pt x="10" y="53"/>
                </a:lnTo>
                <a:lnTo>
                  <a:pt x="7" y="53"/>
                </a:lnTo>
                <a:lnTo>
                  <a:pt x="7" y="51"/>
                </a:lnTo>
                <a:lnTo>
                  <a:pt x="5" y="51"/>
                </a:lnTo>
                <a:lnTo>
                  <a:pt x="2" y="51"/>
                </a:lnTo>
                <a:lnTo>
                  <a:pt x="2" y="48"/>
                </a:lnTo>
                <a:lnTo>
                  <a:pt x="0" y="48"/>
                </a:lnTo>
                <a:lnTo>
                  <a:pt x="0" y="46"/>
                </a:lnTo>
                <a:lnTo>
                  <a:pt x="2" y="46"/>
                </a:lnTo>
                <a:lnTo>
                  <a:pt x="5" y="43"/>
                </a:lnTo>
                <a:lnTo>
                  <a:pt x="5" y="40"/>
                </a:lnTo>
                <a:lnTo>
                  <a:pt x="5" y="38"/>
                </a:lnTo>
                <a:lnTo>
                  <a:pt x="5" y="35"/>
                </a:lnTo>
                <a:lnTo>
                  <a:pt x="2" y="35"/>
                </a:lnTo>
                <a:lnTo>
                  <a:pt x="0" y="35"/>
                </a:lnTo>
                <a:lnTo>
                  <a:pt x="0" y="33"/>
                </a:lnTo>
                <a:close/>
                <a:moveTo>
                  <a:pt x="5" y="10"/>
                </a:moveTo>
                <a:lnTo>
                  <a:pt x="5" y="7"/>
                </a:lnTo>
                <a:lnTo>
                  <a:pt x="7" y="7"/>
                </a:lnTo>
                <a:lnTo>
                  <a:pt x="7" y="10"/>
                </a:lnTo>
                <a:lnTo>
                  <a:pt x="5" y="10"/>
                </a:lnTo>
                <a:close/>
                <a:moveTo>
                  <a:pt x="7" y="13"/>
                </a:moveTo>
                <a:lnTo>
                  <a:pt x="7" y="10"/>
                </a:lnTo>
                <a:lnTo>
                  <a:pt x="10" y="13"/>
                </a:lnTo>
                <a:lnTo>
                  <a:pt x="7" y="13"/>
                </a:lnTo>
                <a:close/>
                <a:moveTo>
                  <a:pt x="7" y="10"/>
                </a:moveTo>
                <a:lnTo>
                  <a:pt x="7" y="13"/>
                </a:lnTo>
                <a:lnTo>
                  <a:pt x="7" y="10"/>
                </a:lnTo>
                <a:lnTo>
                  <a:pt x="7" y="13"/>
                </a:lnTo>
                <a:lnTo>
                  <a:pt x="7" y="10"/>
                </a:lnTo>
                <a:close/>
              </a:path>
            </a:pathLst>
          </a:custGeom>
          <a:solidFill>
            <a:srgbClr val="00B050">
              <a:alpha val="49020"/>
            </a:srgbClr>
          </a:solidFill>
          <a:ln w="9525">
            <a:solidFill>
              <a:srgbClr val="6E6E6E"/>
            </a:solidFill>
          </a:ln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/>
          <a:p>
            <a:endParaRPr lang="pt-BR" sz="2399"/>
          </a:p>
        </p:txBody>
      </p:sp>
      <p:sp>
        <p:nvSpPr>
          <p:cNvPr id="524" name="Triângulo isósceles 523"/>
          <p:cNvSpPr/>
          <p:nvPr/>
        </p:nvSpPr>
        <p:spPr>
          <a:xfrm rot="16815158">
            <a:off x="4373160" y="-1288857"/>
            <a:ext cx="191883" cy="5718482"/>
          </a:xfrm>
          <a:prstGeom prst="triangle">
            <a:avLst/>
          </a:prstGeom>
          <a:solidFill>
            <a:srgbClr val="00B050">
              <a:alpha val="49020"/>
            </a:srgbClr>
          </a:solidFill>
          <a:ln w="9525">
            <a:noFill/>
          </a:ln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/>
          <a:p>
            <a:endParaRPr lang="pt-BR" sz="2399"/>
          </a:p>
        </p:txBody>
      </p:sp>
      <p:grpSp>
        <p:nvGrpSpPr>
          <p:cNvPr id="529" name="Grupo 1209"/>
          <p:cNvGrpSpPr/>
          <p:nvPr/>
        </p:nvGrpSpPr>
        <p:grpSpPr>
          <a:xfrm>
            <a:off x="1620739" y="2571750"/>
            <a:ext cx="2231882" cy="276999"/>
            <a:chOff x="1490774" y="6059714"/>
            <a:chExt cx="2232689" cy="277099"/>
          </a:xfrm>
        </p:grpSpPr>
        <p:sp>
          <p:nvSpPr>
            <p:cNvPr id="530" name="Retângulo 529">
              <a:hlinkClick r:id="" action="ppaction://noaction"/>
            </p:cNvPr>
            <p:cNvSpPr/>
            <p:nvPr/>
          </p:nvSpPr>
          <p:spPr>
            <a:xfrm>
              <a:off x="1490774" y="6111402"/>
              <a:ext cx="144016" cy="144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531" name="CaixaDeTexto 530"/>
            <p:cNvSpPr txBox="1"/>
            <p:nvPr/>
          </p:nvSpPr>
          <p:spPr>
            <a:xfrm>
              <a:off x="1624630" y="6059714"/>
              <a:ext cx="2098833" cy="27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TV Verdes Mares Fortaleza/CE</a:t>
              </a:r>
            </a:p>
          </p:txBody>
        </p:sp>
      </p:grpSp>
      <p:grpSp>
        <p:nvGrpSpPr>
          <p:cNvPr id="532" name="Grupo 1209"/>
          <p:cNvGrpSpPr/>
          <p:nvPr/>
        </p:nvGrpSpPr>
        <p:grpSpPr>
          <a:xfrm>
            <a:off x="1980650" y="2787695"/>
            <a:ext cx="1854150" cy="276999"/>
            <a:chOff x="1490774" y="6059714"/>
            <a:chExt cx="1854821" cy="277099"/>
          </a:xfrm>
        </p:grpSpPr>
        <p:sp>
          <p:nvSpPr>
            <p:cNvPr id="533" name="Retângulo 532">
              <a:hlinkClick r:id="" action="ppaction://noaction"/>
            </p:cNvPr>
            <p:cNvSpPr/>
            <p:nvPr/>
          </p:nvSpPr>
          <p:spPr>
            <a:xfrm>
              <a:off x="1490774" y="6111402"/>
              <a:ext cx="144016" cy="144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534" name="CaixaDeTexto 533"/>
            <p:cNvSpPr txBox="1"/>
            <p:nvPr/>
          </p:nvSpPr>
          <p:spPr>
            <a:xfrm>
              <a:off x="1624630" y="6059714"/>
              <a:ext cx="1720965" cy="27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RBS TV Florianópolis/SC</a:t>
              </a:r>
            </a:p>
          </p:txBody>
        </p:sp>
      </p:grpSp>
      <p:grpSp>
        <p:nvGrpSpPr>
          <p:cNvPr id="543" name="Grupo 1426"/>
          <p:cNvGrpSpPr/>
          <p:nvPr/>
        </p:nvGrpSpPr>
        <p:grpSpPr>
          <a:xfrm>
            <a:off x="1613435" y="1729475"/>
            <a:ext cx="5934237" cy="1355137"/>
            <a:chOff x="1678741" y="2389518"/>
            <a:chExt cx="5936384" cy="1355627"/>
          </a:xfrm>
        </p:grpSpPr>
        <p:sp>
          <p:nvSpPr>
            <p:cNvPr id="544" name="Freeform 191"/>
            <p:cNvSpPr>
              <a:spLocks noEditPoints="1"/>
            </p:cNvSpPr>
            <p:nvPr/>
          </p:nvSpPr>
          <p:spPr bwMode="auto">
            <a:xfrm>
              <a:off x="6886416" y="2971552"/>
              <a:ext cx="728709" cy="773593"/>
            </a:xfrm>
            <a:custGeom>
              <a:avLst/>
              <a:gdLst>
                <a:gd name="T0" fmla="*/ 20 w 552"/>
                <a:gd name="T1" fmla="*/ 259 h 586"/>
                <a:gd name="T2" fmla="*/ 15 w 552"/>
                <a:gd name="T3" fmla="*/ 226 h 586"/>
                <a:gd name="T4" fmla="*/ 17 w 552"/>
                <a:gd name="T5" fmla="*/ 193 h 586"/>
                <a:gd name="T6" fmla="*/ 5 w 552"/>
                <a:gd name="T7" fmla="*/ 170 h 586"/>
                <a:gd name="T8" fmla="*/ 22 w 552"/>
                <a:gd name="T9" fmla="*/ 137 h 586"/>
                <a:gd name="T10" fmla="*/ 53 w 552"/>
                <a:gd name="T11" fmla="*/ 109 h 586"/>
                <a:gd name="T12" fmla="*/ 71 w 552"/>
                <a:gd name="T13" fmla="*/ 117 h 586"/>
                <a:gd name="T14" fmla="*/ 106 w 552"/>
                <a:gd name="T15" fmla="*/ 140 h 586"/>
                <a:gd name="T16" fmla="*/ 142 w 552"/>
                <a:gd name="T17" fmla="*/ 125 h 586"/>
                <a:gd name="T18" fmla="*/ 175 w 552"/>
                <a:gd name="T19" fmla="*/ 92 h 586"/>
                <a:gd name="T20" fmla="*/ 172 w 552"/>
                <a:gd name="T21" fmla="*/ 54 h 586"/>
                <a:gd name="T22" fmla="*/ 218 w 552"/>
                <a:gd name="T23" fmla="*/ 54 h 586"/>
                <a:gd name="T24" fmla="*/ 256 w 552"/>
                <a:gd name="T25" fmla="*/ 49 h 586"/>
                <a:gd name="T26" fmla="*/ 299 w 552"/>
                <a:gd name="T27" fmla="*/ 28 h 586"/>
                <a:gd name="T28" fmla="*/ 332 w 552"/>
                <a:gd name="T29" fmla="*/ 16 h 586"/>
                <a:gd name="T30" fmla="*/ 352 w 552"/>
                <a:gd name="T31" fmla="*/ 46 h 586"/>
                <a:gd name="T32" fmla="*/ 377 w 552"/>
                <a:gd name="T33" fmla="*/ 36 h 586"/>
                <a:gd name="T34" fmla="*/ 408 w 552"/>
                <a:gd name="T35" fmla="*/ 16 h 586"/>
                <a:gd name="T36" fmla="*/ 448 w 552"/>
                <a:gd name="T37" fmla="*/ 10 h 586"/>
                <a:gd name="T38" fmla="*/ 484 w 552"/>
                <a:gd name="T39" fmla="*/ 23 h 586"/>
                <a:gd name="T40" fmla="*/ 509 w 552"/>
                <a:gd name="T41" fmla="*/ 56 h 586"/>
                <a:gd name="T42" fmla="*/ 527 w 552"/>
                <a:gd name="T43" fmla="*/ 97 h 586"/>
                <a:gd name="T44" fmla="*/ 499 w 552"/>
                <a:gd name="T45" fmla="*/ 135 h 586"/>
                <a:gd name="T46" fmla="*/ 517 w 552"/>
                <a:gd name="T47" fmla="*/ 170 h 586"/>
                <a:gd name="T48" fmla="*/ 540 w 552"/>
                <a:gd name="T49" fmla="*/ 180 h 586"/>
                <a:gd name="T50" fmla="*/ 527 w 552"/>
                <a:gd name="T51" fmla="*/ 221 h 586"/>
                <a:gd name="T52" fmla="*/ 492 w 552"/>
                <a:gd name="T53" fmla="*/ 264 h 586"/>
                <a:gd name="T54" fmla="*/ 487 w 552"/>
                <a:gd name="T55" fmla="*/ 251 h 586"/>
                <a:gd name="T56" fmla="*/ 469 w 552"/>
                <a:gd name="T57" fmla="*/ 246 h 586"/>
                <a:gd name="T58" fmla="*/ 461 w 552"/>
                <a:gd name="T59" fmla="*/ 272 h 586"/>
                <a:gd name="T60" fmla="*/ 454 w 552"/>
                <a:gd name="T61" fmla="*/ 300 h 586"/>
                <a:gd name="T62" fmla="*/ 456 w 552"/>
                <a:gd name="T63" fmla="*/ 343 h 586"/>
                <a:gd name="T64" fmla="*/ 454 w 552"/>
                <a:gd name="T65" fmla="*/ 394 h 586"/>
                <a:gd name="T66" fmla="*/ 459 w 552"/>
                <a:gd name="T67" fmla="*/ 429 h 586"/>
                <a:gd name="T68" fmla="*/ 448 w 552"/>
                <a:gd name="T69" fmla="*/ 482 h 586"/>
                <a:gd name="T70" fmla="*/ 443 w 552"/>
                <a:gd name="T71" fmla="*/ 541 h 586"/>
                <a:gd name="T72" fmla="*/ 416 w 552"/>
                <a:gd name="T73" fmla="*/ 581 h 586"/>
                <a:gd name="T74" fmla="*/ 372 w 552"/>
                <a:gd name="T75" fmla="*/ 541 h 586"/>
                <a:gd name="T76" fmla="*/ 362 w 552"/>
                <a:gd name="T77" fmla="*/ 523 h 586"/>
                <a:gd name="T78" fmla="*/ 377 w 552"/>
                <a:gd name="T79" fmla="*/ 498 h 586"/>
                <a:gd name="T80" fmla="*/ 390 w 552"/>
                <a:gd name="T81" fmla="*/ 472 h 586"/>
                <a:gd name="T82" fmla="*/ 393 w 552"/>
                <a:gd name="T83" fmla="*/ 444 h 586"/>
                <a:gd name="T84" fmla="*/ 352 w 552"/>
                <a:gd name="T85" fmla="*/ 426 h 586"/>
                <a:gd name="T86" fmla="*/ 312 w 552"/>
                <a:gd name="T87" fmla="*/ 414 h 586"/>
                <a:gd name="T88" fmla="*/ 248 w 552"/>
                <a:gd name="T89" fmla="*/ 386 h 586"/>
                <a:gd name="T90" fmla="*/ 213 w 552"/>
                <a:gd name="T91" fmla="*/ 366 h 586"/>
                <a:gd name="T92" fmla="*/ 175 w 552"/>
                <a:gd name="T93" fmla="*/ 371 h 586"/>
                <a:gd name="T94" fmla="*/ 167 w 552"/>
                <a:gd name="T95" fmla="*/ 350 h 586"/>
                <a:gd name="T96" fmla="*/ 147 w 552"/>
                <a:gd name="T97" fmla="*/ 343 h 586"/>
                <a:gd name="T98" fmla="*/ 111 w 552"/>
                <a:gd name="T99" fmla="*/ 353 h 586"/>
                <a:gd name="T100" fmla="*/ 81 w 552"/>
                <a:gd name="T101" fmla="*/ 376 h 586"/>
                <a:gd name="T102" fmla="*/ 48 w 552"/>
                <a:gd name="T103" fmla="*/ 394 h 586"/>
                <a:gd name="T104" fmla="*/ 35 w 552"/>
                <a:gd name="T105" fmla="*/ 376 h 586"/>
                <a:gd name="T106" fmla="*/ 40 w 552"/>
                <a:gd name="T107" fmla="*/ 348 h 586"/>
                <a:gd name="T108" fmla="*/ 22 w 552"/>
                <a:gd name="T109" fmla="*/ 320 h 586"/>
                <a:gd name="T110" fmla="*/ 25 w 552"/>
                <a:gd name="T111" fmla="*/ 292 h 586"/>
                <a:gd name="T112" fmla="*/ 454 w 552"/>
                <a:gd name="T113" fmla="*/ 295 h 586"/>
                <a:gd name="T114" fmla="*/ 466 w 552"/>
                <a:gd name="T115" fmla="*/ 269 h 586"/>
                <a:gd name="T116" fmla="*/ 469 w 552"/>
                <a:gd name="T117" fmla="*/ 274 h 586"/>
                <a:gd name="T118" fmla="*/ 464 w 552"/>
                <a:gd name="T119" fmla="*/ 274 h 586"/>
                <a:gd name="T120" fmla="*/ 469 w 552"/>
                <a:gd name="T121" fmla="*/ 269 h 586"/>
                <a:gd name="T122" fmla="*/ 476 w 552"/>
                <a:gd name="T123" fmla="*/ 251 h 586"/>
                <a:gd name="T124" fmla="*/ 454 w 552"/>
                <a:gd name="T125" fmla="*/ 46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2" h="586">
                  <a:moveTo>
                    <a:pt x="17" y="282"/>
                  </a:moveTo>
                  <a:lnTo>
                    <a:pt x="17" y="279"/>
                  </a:lnTo>
                  <a:lnTo>
                    <a:pt x="20" y="279"/>
                  </a:lnTo>
                  <a:lnTo>
                    <a:pt x="20" y="277"/>
                  </a:lnTo>
                  <a:lnTo>
                    <a:pt x="17" y="277"/>
                  </a:lnTo>
                  <a:lnTo>
                    <a:pt x="20" y="277"/>
                  </a:lnTo>
                  <a:lnTo>
                    <a:pt x="20" y="274"/>
                  </a:lnTo>
                  <a:lnTo>
                    <a:pt x="17" y="274"/>
                  </a:lnTo>
                  <a:lnTo>
                    <a:pt x="17" y="272"/>
                  </a:lnTo>
                  <a:lnTo>
                    <a:pt x="20" y="272"/>
                  </a:lnTo>
                  <a:lnTo>
                    <a:pt x="20" y="269"/>
                  </a:lnTo>
                  <a:lnTo>
                    <a:pt x="20" y="267"/>
                  </a:lnTo>
                  <a:lnTo>
                    <a:pt x="22" y="267"/>
                  </a:lnTo>
                  <a:lnTo>
                    <a:pt x="25" y="267"/>
                  </a:lnTo>
                  <a:lnTo>
                    <a:pt x="28" y="267"/>
                  </a:lnTo>
                  <a:lnTo>
                    <a:pt x="28" y="264"/>
                  </a:lnTo>
                  <a:lnTo>
                    <a:pt x="30" y="264"/>
                  </a:lnTo>
                  <a:lnTo>
                    <a:pt x="30" y="262"/>
                  </a:lnTo>
                  <a:lnTo>
                    <a:pt x="28" y="262"/>
                  </a:lnTo>
                  <a:lnTo>
                    <a:pt x="25" y="262"/>
                  </a:lnTo>
                  <a:lnTo>
                    <a:pt x="25" y="264"/>
                  </a:lnTo>
                  <a:lnTo>
                    <a:pt x="22" y="264"/>
                  </a:lnTo>
                  <a:lnTo>
                    <a:pt x="22" y="262"/>
                  </a:lnTo>
                  <a:lnTo>
                    <a:pt x="20" y="262"/>
                  </a:lnTo>
                  <a:lnTo>
                    <a:pt x="20" y="264"/>
                  </a:lnTo>
                  <a:lnTo>
                    <a:pt x="20" y="262"/>
                  </a:lnTo>
                  <a:lnTo>
                    <a:pt x="20" y="259"/>
                  </a:lnTo>
                  <a:lnTo>
                    <a:pt x="20" y="257"/>
                  </a:lnTo>
                  <a:lnTo>
                    <a:pt x="22" y="257"/>
                  </a:lnTo>
                  <a:lnTo>
                    <a:pt x="20" y="257"/>
                  </a:lnTo>
                  <a:lnTo>
                    <a:pt x="20" y="254"/>
                  </a:lnTo>
                  <a:lnTo>
                    <a:pt x="20" y="251"/>
                  </a:lnTo>
                  <a:lnTo>
                    <a:pt x="22" y="251"/>
                  </a:lnTo>
                  <a:lnTo>
                    <a:pt x="22" y="249"/>
                  </a:lnTo>
                  <a:lnTo>
                    <a:pt x="20" y="249"/>
                  </a:lnTo>
                  <a:lnTo>
                    <a:pt x="20" y="246"/>
                  </a:lnTo>
                  <a:lnTo>
                    <a:pt x="22" y="246"/>
                  </a:lnTo>
                  <a:lnTo>
                    <a:pt x="20" y="246"/>
                  </a:lnTo>
                  <a:lnTo>
                    <a:pt x="20" y="244"/>
                  </a:lnTo>
                  <a:lnTo>
                    <a:pt x="20" y="241"/>
                  </a:lnTo>
                  <a:lnTo>
                    <a:pt x="22" y="241"/>
                  </a:lnTo>
                  <a:lnTo>
                    <a:pt x="22" y="239"/>
                  </a:lnTo>
                  <a:lnTo>
                    <a:pt x="25" y="239"/>
                  </a:lnTo>
                  <a:lnTo>
                    <a:pt x="28" y="239"/>
                  </a:lnTo>
                  <a:lnTo>
                    <a:pt x="28" y="236"/>
                  </a:lnTo>
                  <a:lnTo>
                    <a:pt x="25" y="236"/>
                  </a:lnTo>
                  <a:lnTo>
                    <a:pt x="22" y="236"/>
                  </a:lnTo>
                  <a:lnTo>
                    <a:pt x="22" y="234"/>
                  </a:lnTo>
                  <a:lnTo>
                    <a:pt x="22" y="231"/>
                  </a:lnTo>
                  <a:lnTo>
                    <a:pt x="20" y="231"/>
                  </a:lnTo>
                  <a:lnTo>
                    <a:pt x="20" y="229"/>
                  </a:lnTo>
                  <a:lnTo>
                    <a:pt x="17" y="229"/>
                  </a:lnTo>
                  <a:lnTo>
                    <a:pt x="17" y="226"/>
                  </a:lnTo>
                  <a:lnTo>
                    <a:pt x="15" y="226"/>
                  </a:lnTo>
                  <a:lnTo>
                    <a:pt x="17" y="226"/>
                  </a:lnTo>
                  <a:lnTo>
                    <a:pt x="17" y="224"/>
                  </a:lnTo>
                  <a:lnTo>
                    <a:pt x="15" y="224"/>
                  </a:lnTo>
                  <a:lnTo>
                    <a:pt x="15" y="221"/>
                  </a:lnTo>
                  <a:lnTo>
                    <a:pt x="15" y="218"/>
                  </a:lnTo>
                  <a:lnTo>
                    <a:pt x="15" y="216"/>
                  </a:lnTo>
                  <a:lnTo>
                    <a:pt x="15" y="213"/>
                  </a:lnTo>
                  <a:lnTo>
                    <a:pt x="15" y="211"/>
                  </a:lnTo>
                  <a:lnTo>
                    <a:pt x="12" y="208"/>
                  </a:lnTo>
                  <a:lnTo>
                    <a:pt x="15" y="208"/>
                  </a:lnTo>
                  <a:lnTo>
                    <a:pt x="15" y="206"/>
                  </a:lnTo>
                  <a:lnTo>
                    <a:pt x="17" y="206"/>
                  </a:lnTo>
                  <a:lnTo>
                    <a:pt x="17" y="203"/>
                  </a:lnTo>
                  <a:lnTo>
                    <a:pt x="20" y="203"/>
                  </a:lnTo>
                  <a:lnTo>
                    <a:pt x="22" y="203"/>
                  </a:lnTo>
                  <a:lnTo>
                    <a:pt x="25" y="203"/>
                  </a:lnTo>
                  <a:lnTo>
                    <a:pt x="28" y="203"/>
                  </a:lnTo>
                  <a:lnTo>
                    <a:pt x="28" y="201"/>
                  </a:lnTo>
                  <a:lnTo>
                    <a:pt x="25" y="201"/>
                  </a:lnTo>
                  <a:lnTo>
                    <a:pt x="22" y="201"/>
                  </a:lnTo>
                  <a:lnTo>
                    <a:pt x="20" y="201"/>
                  </a:lnTo>
                  <a:lnTo>
                    <a:pt x="17" y="201"/>
                  </a:lnTo>
                  <a:lnTo>
                    <a:pt x="15" y="201"/>
                  </a:lnTo>
                  <a:lnTo>
                    <a:pt x="15" y="198"/>
                  </a:lnTo>
                  <a:lnTo>
                    <a:pt x="17" y="198"/>
                  </a:lnTo>
                  <a:lnTo>
                    <a:pt x="17" y="196"/>
                  </a:lnTo>
                  <a:lnTo>
                    <a:pt x="17" y="193"/>
                  </a:lnTo>
                  <a:lnTo>
                    <a:pt x="15" y="193"/>
                  </a:lnTo>
                  <a:lnTo>
                    <a:pt x="15" y="191"/>
                  </a:lnTo>
                  <a:lnTo>
                    <a:pt x="17" y="191"/>
                  </a:lnTo>
                  <a:lnTo>
                    <a:pt x="20" y="191"/>
                  </a:lnTo>
                  <a:lnTo>
                    <a:pt x="20" y="188"/>
                  </a:lnTo>
                  <a:lnTo>
                    <a:pt x="17" y="186"/>
                  </a:lnTo>
                  <a:lnTo>
                    <a:pt x="20" y="186"/>
                  </a:lnTo>
                  <a:lnTo>
                    <a:pt x="22" y="186"/>
                  </a:lnTo>
                  <a:lnTo>
                    <a:pt x="25" y="186"/>
                  </a:lnTo>
                  <a:lnTo>
                    <a:pt x="28" y="186"/>
                  </a:lnTo>
                  <a:lnTo>
                    <a:pt x="30" y="186"/>
                  </a:lnTo>
                  <a:lnTo>
                    <a:pt x="33" y="186"/>
                  </a:lnTo>
                  <a:lnTo>
                    <a:pt x="30" y="183"/>
                  </a:lnTo>
                  <a:lnTo>
                    <a:pt x="28" y="183"/>
                  </a:lnTo>
                  <a:lnTo>
                    <a:pt x="25" y="183"/>
                  </a:lnTo>
                  <a:lnTo>
                    <a:pt x="22" y="180"/>
                  </a:lnTo>
                  <a:lnTo>
                    <a:pt x="20" y="180"/>
                  </a:lnTo>
                  <a:lnTo>
                    <a:pt x="17" y="180"/>
                  </a:lnTo>
                  <a:lnTo>
                    <a:pt x="15" y="180"/>
                  </a:lnTo>
                  <a:lnTo>
                    <a:pt x="12" y="180"/>
                  </a:lnTo>
                  <a:lnTo>
                    <a:pt x="12" y="178"/>
                  </a:lnTo>
                  <a:lnTo>
                    <a:pt x="10" y="178"/>
                  </a:lnTo>
                  <a:lnTo>
                    <a:pt x="7" y="178"/>
                  </a:lnTo>
                  <a:lnTo>
                    <a:pt x="7" y="175"/>
                  </a:lnTo>
                  <a:lnTo>
                    <a:pt x="5" y="175"/>
                  </a:lnTo>
                  <a:lnTo>
                    <a:pt x="5" y="173"/>
                  </a:lnTo>
                  <a:lnTo>
                    <a:pt x="5" y="170"/>
                  </a:lnTo>
                  <a:lnTo>
                    <a:pt x="2" y="170"/>
                  </a:lnTo>
                  <a:lnTo>
                    <a:pt x="2" y="168"/>
                  </a:lnTo>
                  <a:lnTo>
                    <a:pt x="0" y="168"/>
                  </a:lnTo>
                  <a:lnTo>
                    <a:pt x="0" y="165"/>
                  </a:lnTo>
                  <a:lnTo>
                    <a:pt x="0" y="163"/>
                  </a:lnTo>
                  <a:lnTo>
                    <a:pt x="2" y="163"/>
                  </a:lnTo>
                  <a:lnTo>
                    <a:pt x="2" y="160"/>
                  </a:lnTo>
                  <a:lnTo>
                    <a:pt x="5" y="160"/>
                  </a:lnTo>
                  <a:lnTo>
                    <a:pt x="5" y="158"/>
                  </a:lnTo>
                  <a:lnTo>
                    <a:pt x="5" y="160"/>
                  </a:lnTo>
                  <a:lnTo>
                    <a:pt x="5" y="158"/>
                  </a:lnTo>
                  <a:lnTo>
                    <a:pt x="7" y="158"/>
                  </a:lnTo>
                  <a:lnTo>
                    <a:pt x="7" y="155"/>
                  </a:lnTo>
                  <a:lnTo>
                    <a:pt x="10" y="155"/>
                  </a:lnTo>
                  <a:lnTo>
                    <a:pt x="7" y="155"/>
                  </a:lnTo>
                  <a:lnTo>
                    <a:pt x="7" y="153"/>
                  </a:lnTo>
                  <a:lnTo>
                    <a:pt x="7" y="150"/>
                  </a:lnTo>
                  <a:lnTo>
                    <a:pt x="7" y="147"/>
                  </a:lnTo>
                  <a:lnTo>
                    <a:pt x="10" y="147"/>
                  </a:lnTo>
                  <a:lnTo>
                    <a:pt x="12" y="145"/>
                  </a:lnTo>
                  <a:lnTo>
                    <a:pt x="15" y="145"/>
                  </a:lnTo>
                  <a:lnTo>
                    <a:pt x="15" y="142"/>
                  </a:lnTo>
                  <a:lnTo>
                    <a:pt x="17" y="142"/>
                  </a:lnTo>
                  <a:lnTo>
                    <a:pt x="20" y="142"/>
                  </a:lnTo>
                  <a:lnTo>
                    <a:pt x="20" y="140"/>
                  </a:lnTo>
                  <a:lnTo>
                    <a:pt x="20" y="137"/>
                  </a:lnTo>
                  <a:lnTo>
                    <a:pt x="22" y="137"/>
                  </a:lnTo>
                  <a:lnTo>
                    <a:pt x="22" y="135"/>
                  </a:lnTo>
                  <a:lnTo>
                    <a:pt x="25" y="135"/>
                  </a:lnTo>
                  <a:lnTo>
                    <a:pt x="22" y="135"/>
                  </a:lnTo>
                  <a:lnTo>
                    <a:pt x="20" y="135"/>
                  </a:lnTo>
                  <a:lnTo>
                    <a:pt x="20" y="132"/>
                  </a:lnTo>
                  <a:lnTo>
                    <a:pt x="22" y="132"/>
                  </a:lnTo>
                  <a:lnTo>
                    <a:pt x="25" y="132"/>
                  </a:lnTo>
                  <a:lnTo>
                    <a:pt x="25" y="130"/>
                  </a:lnTo>
                  <a:lnTo>
                    <a:pt x="25" y="127"/>
                  </a:lnTo>
                  <a:lnTo>
                    <a:pt x="25" y="125"/>
                  </a:lnTo>
                  <a:lnTo>
                    <a:pt x="28" y="125"/>
                  </a:lnTo>
                  <a:lnTo>
                    <a:pt x="30" y="125"/>
                  </a:lnTo>
                  <a:lnTo>
                    <a:pt x="33" y="125"/>
                  </a:lnTo>
                  <a:lnTo>
                    <a:pt x="33" y="122"/>
                  </a:lnTo>
                  <a:lnTo>
                    <a:pt x="35" y="122"/>
                  </a:lnTo>
                  <a:lnTo>
                    <a:pt x="35" y="120"/>
                  </a:lnTo>
                  <a:lnTo>
                    <a:pt x="38" y="120"/>
                  </a:lnTo>
                  <a:lnTo>
                    <a:pt x="40" y="120"/>
                  </a:lnTo>
                  <a:lnTo>
                    <a:pt x="40" y="117"/>
                  </a:lnTo>
                  <a:lnTo>
                    <a:pt x="43" y="117"/>
                  </a:lnTo>
                  <a:lnTo>
                    <a:pt x="43" y="114"/>
                  </a:lnTo>
                  <a:lnTo>
                    <a:pt x="45" y="114"/>
                  </a:lnTo>
                  <a:lnTo>
                    <a:pt x="48" y="114"/>
                  </a:lnTo>
                  <a:lnTo>
                    <a:pt x="48" y="112"/>
                  </a:lnTo>
                  <a:lnTo>
                    <a:pt x="48" y="109"/>
                  </a:lnTo>
                  <a:lnTo>
                    <a:pt x="50" y="109"/>
                  </a:lnTo>
                  <a:lnTo>
                    <a:pt x="53" y="109"/>
                  </a:lnTo>
                  <a:lnTo>
                    <a:pt x="53" y="107"/>
                  </a:lnTo>
                  <a:lnTo>
                    <a:pt x="53" y="104"/>
                  </a:lnTo>
                  <a:lnTo>
                    <a:pt x="55" y="104"/>
                  </a:lnTo>
                  <a:lnTo>
                    <a:pt x="55" y="102"/>
                  </a:lnTo>
                  <a:lnTo>
                    <a:pt x="55" y="99"/>
                  </a:lnTo>
                  <a:lnTo>
                    <a:pt x="55" y="97"/>
                  </a:lnTo>
                  <a:lnTo>
                    <a:pt x="53" y="97"/>
                  </a:lnTo>
                  <a:lnTo>
                    <a:pt x="55" y="97"/>
                  </a:lnTo>
                  <a:lnTo>
                    <a:pt x="58" y="97"/>
                  </a:lnTo>
                  <a:lnTo>
                    <a:pt x="58" y="94"/>
                  </a:lnTo>
                  <a:lnTo>
                    <a:pt x="58" y="97"/>
                  </a:lnTo>
                  <a:lnTo>
                    <a:pt x="58" y="94"/>
                  </a:lnTo>
                  <a:lnTo>
                    <a:pt x="61" y="94"/>
                  </a:lnTo>
                  <a:lnTo>
                    <a:pt x="63" y="94"/>
                  </a:lnTo>
                  <a:lnTo>
                    <a:pt x="63" y="97"/>
                  </a:lnTo>
                  <a:lnTo>
                    <a:pt x="63" y="99"/>
                  </a:lnTo>
                  <a:lnTo>
                    <a:pt x="63" y="102"/>
                  </a:lnTo>
                  <a:lnTo>
                    <a:pt x="66" y="102"/>
                  </a:lnTo>
                  <a:lnTo>
                    <a:pt x="66" y="104"/>
                  </a:lnTo>
                  <a:lnTo>
                    <a:pt x="68" y="107"/>
                  </a:lnTo>
                  <a:lnTo>
                    <a:pt x="71" y="107"/>
                  </a:lnTo>
                  <a:lnTo>
                    <a:pt x="71" y="109"/>
                  </a:lnTo>
                  <a:lnTo>
                    <a:pt x="71" y="112"/>
                  </a:lnTo>
                  <a:lnTo>
                    <a:pt x="71" y="114"/>
                  </a:lnTo>
                  <a:lnTo>
                    <a:pt x="73" y="114"/>
                  </a:lnTo>
                  <a:lnTo>
                    <a:pt x="73" y="117"/>
                  </a:lnTo>
                  <a:lnTo>
                    <a:pt x="71" y="117"/>
                  </a:lnTo>
                  <a:lnTo>
                    <a:pt x="71" y="120"/>
                  </a:lnTo>
                  <a:lnTo>
                    <a:pt x="71" y="122"/>
                  </a:lnTo>
                  <a:lnTo>
                    <a:pt x="71" y="125"/>
                  </a:lnTo>
                  <a:lnTo>
                    <a:pt x="71" y="127"/>
                  </a:lnTo>
                  <a:lnTo>
                    <a:pt x="73" y="127"/>
                  </a:lnTo>
                  <a:lnTo>
                    <a:pt x="76" y="127"/>
                  </a:lnTo>
                  <a:lnTo>
                    <a:pt x="76" y="130"/>
                  </a:lnTo>
                  <a:lnTo>
                    <a:pt x="76" y="132"/>
                  </a:lnTo>
                  <a:lnTo>
                    <a:pt x="78" y="132"/>
                  </a:lnTo>
                  <a:lnTo>
                    <a:pt x="78" y="135"/>
                  </a:lnTo>
                  <a:lnTo>
                    <a:pt x="81" y="135"/>
                  </a:lnTo>
                  <a:lnTo>
                    <a:pt x="81" y="137"/>
                  </a:lnTo>
                  <a:lnTo>
                    <a:pt x="83" y="137"/>
                  </a:lnTo>
                  <a:lnTo>
                    <a:pt x="86" y="137"/>
                  </a:lnTo>
                  <a:lnTo>
                    <a:pt x="88" y="137"/>
                  </a:lnTo>
                  <a:lnTo>
                    <a:pt x="91" y="137"/>
                  </a:lnTo>
                  <a:lnTo>
                    <a:pt x="93" y="137"/>
                  </a:lnTo>
                  <a:lnTo>
                    <a:pt x="93" y="140"/>
                  </a:lnTo>
                  <a:lnTo>
                    <a:pt x="96" y="140"/>
                  </a:lnTo>
                  <a:lnTo>
                    <a:pt x="99" y="140"/>
                  </a:lnTo>
                  <a:lnTo>
                    <a:pt x="99" y="142"/>
                  </a:lnTo>
                  <a:lnTo>
                    <a:pt x="101" y="142"/>
                  </a:lnTo>
                  <a:lnTo>
                    <a:pt x="104" y="142"/>
                  </a:lnTo>
                  <a:lnTo>
                    <a:pt x="104" y="140"/>
                  </a:lnTo>
                  <a:lnTo>
                    <a:pt x="106" y="140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9" y="140"/>
                  </a:lnTo>
                  <a:lnTo>
                    <a:pt x="109" y="137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4" y="135"/>
                  </a:lnTo>
                  <a:lnTo>
                    <a:pt x="114" y="132"/>
                  </a:lnTo>
                  <a:lnTo>
                    <a:pt x="114" y="135"/>
                  </a:lnTo>
                  <a:lnTo>
                    <a:pt x="116" y="135"/>
                  </a:lnTo>
                  <a:lnTo>
                    <a:pt x="116" y="132"/>
                  </a:lnTo>
                  <a:lnTo>
                    <a:pt x="116" y="130"/>
                  </a:lnTo>
                  <a:lnTo>
                    <a:pt x="116" y="127"/>
                  </a:lnTo>
                  <a:lnTo>
                    <a:pt x="119" y="127"/>
                  </a:lnTo>
                  <a:lnTo>
                    <a:pt x="121" y="127"/>
                  </a:lnTo>
                  <a:lnTo>
                    <a:pt x="121" y="125"/>
                  </a:lnTo>
                  <a:lnTo>
                    <a:pt x="124" y="125"/>
                  </a:lnTo>
                  <a:lnTo>
                    <a:pt x="124" y="127"/>
                  </a:lnTo>
                  <a:lnTo>
                    <a:pt x="126" y="127"/>
                  </a:lnTo>
                  <a:lnTo>
                    <a:pt x="129" y="127"/>
                  </a:lnTo>
                  <a:lnTo>
                    <a:pt x="129" y="125"/>
                  </a:lnTo>
                  <a:lnTo>
                    <a:pt x="132" y="125"/>
                  </a:lnTo>
                  <a:lnTo>
                    <a:pt x="134" y="125"/>
                  </a:lnTo>
                  <a:lnTo>
                    <a:pt x="134" y="122"/>
                  </a:lnTo>
                  <a:lnTo>
                    <a:pt x="137" y="120"/>
                  </a:lnTo>
                  <a:lnTo>
                    <a:pt x="137" y="122"/>
                  </a:lnTo>
                  <a:lnTo>
                    <a:pt x="139" y="122"/>
                  </a:lnTo>
                  <a:lnTo>
                    <a:pt x="139" y="125"/>
                  </a:lnTo>
                  <a:lnTo>
                    <a:pt x="142" y="125"/>
                  </a:lnTo>
                  <a:lnTo>
                    <a:pt x="144" y="125"/>
                  </a:lnTo>
                  <a:lnTo>
                    <a:pt x="147" y="125"/>
                  </a:lnTo>
                  <a:lnTo>
                    <a:pt x="147" y="127"/>
                  </a:lnTo>
                  <a:lnTo>
                    <a:pt x="149" y="125"/>
                  </a:lnTo>
                  <a:lnTo>
                    <a:pt x="149" y="122"/>
                  </a:lnTo>
                  <a:lnTo>
                    <a:pt x="152" y="122"/>
                  </a:lnTo>
                  <a:lnTo>
                    <a:pt x="152" y="120"/>
                  </a:lnTo>
                  <a:lnTo>
                    <a:pt x="154" y="117"/>
                  </a:lnTo>
                  <a:lnTo>
                    <a:pt x="154" y="114"/>
                  </a:lnTo>
                  <a:lnTo>
                    <a:pt x="154" y="112"/>
                  </a:lnTo>
                  <a:lnTo>
                    <a:pt x="157" y="112"/>
                  </a:lnTo>
                  <a:lnTo>
                    <a:pt x="157" y="114"/>
                  </a:lnTo>
                  <a:lnTo>
                    <a:pt x="159" y="114"/>
                  </a:lnTo>
                  <a:lnTo>
                    <a:pt x="162" y="114"/>
                  </a:lnTo>
                  <a:lnTo>
                    <a:pt x="162" y="112"/>
                  </a:lnTo>
                  <a:lnTo>
                    <a:pt x="162" y="109"/>
                  </a:lnTo>
                  <a:lnTo>
                    <a:pt x="164" y="107"/>
                  </a:lnTo>
                  <a:lnTo>
                    <a:pt x="167" y="107"/>
                  </a:lnTo>
                  <a:lnTo>
                    <a:pt x="167" y="104"/>
                  </a:lnTo>
                  <a:lnTo>
                    <a:pt x="167" y="102"/>
                  </a:lnTo>
                  <a:lnTo>
                    <a:pt x="167" y="99"/>
                  </a:lnTo>
                  <a:lnTo>
                    <a:pt x="170" y="99"/>
                  </a:lnTo>
                  <a:lnTo>
                    <a:pt x="170" y="97"/>
                  </a:lnTo>
                  <a:lnTo>
                    <a:pt x="170" y="94"/>
                  </a:lnTo>
                  <a:lnTo>
                    <a:pt x="170" y="92"/>
                  </a:lnTo>
                  <a:lnTo>
                    <a:pt x="172" y="92"/>
                  </a:lnTo>
                  <a:lnTo>
                    <a:pt x="175" y="92"/>
                  </a:lnTo>
                  <a:lnTo>
                    <a:pt x="175" y="89"/>
                  </a:lnTo>
                  <a:lnTo>
                    <a:pt x="177" y="89"/>
                  </a:lnTo>
                  <a:lnTo>
                    <a:pt x="177" y="87"/>
                  </a:lnTo>
                  <a:lnTo>
                    <a:pt x="175" y="87"/>
                  </a:lnTo>
                  <a:lnTo>
                    <a:pt x="175" y="84"/>
                  </a:lnTo>
                  <a:lnTo>
                    <a:pt x="175" y="82"/>
                  </a:lnTo>
                  <a:lnTo>
                    <a:pt x="177" y="82"/>
                  </a:lnTo>
                  <a:lnTo>
                    <a:pt x="177" y="79"/>
                  </a:lnTo>
                  <a:lnTo>
                    <a:pt x="177" y="76"/>
                  </a:lnTo>
                  <a:lnTo>
                    <a:pt x="175" y="76"/>
                  </a:lnTo>
                  <a:lnTo>
                    <a:pt x="172" y="76"/>
                  </a:lnTo>
                  <a:lnTo>
                    <a:pt x="170" y="74"/>
                  </a:lnTo>
                  <a:lnTo>
                    <a:pt x="170" y="71"/>
                  </a:lnTo>
                  <a:lnTo>
                    <a:pt x="170" y="69"/>
                  </a:lnTo>
                  <a:lnTo>
                    <a:pt x="167" y="69"/>
                  </a:lnTo>
                  <a:lnTo>
                    <a:pt x="167" y="66"/>
                  </a:lnTo>
                  <a:lnTo>
                    <a:pt x="164" y="66"/>
                  </a:lnTo>
                  <a:lnTo>
                    <a:pt x="167" y="66"/>
                  </a:lnTo>
                  <a:lnTo>
                    <a:pt x="164" y="64"/>
                  </a:lnTo>
                  <a:lnTo>
                    <a:pt x="167" y="64"/>
                  </a:lnTo>
                  <a:lnTo>
                    <a:pt x="164" y="64"/>
                  </a:lnTo>
                  <a:lnTo>
                    <a:pt x="164" y="61"/>
                  </a:lnTo>
                  <a:lnTo>
                    <a:pt x="167" y="59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54"/>
                  </a:lnTo>
                  <a:lnTo>
                    <a:pt x="172" y="54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80" y="51"/>
                  </a:lnTo>
                  <a:lnTo>
                    <a:pt x="180" y="49"/>
                  </a:lnTo>
                  <a:lnTo>
                    <a:pt x="180" y="46"/>
                  </a:lnTo>
                  <a:lnTo>
                    <a:pt x="182" y="46"/>
                  </a:lnTo>
                  <a:lnTo>
                    <a:pt x="185" y="46"/>
                  </a:lnTo>
                  <a:lnTo>
                    <a:pt x="187" y="43"/>
                  </a:lnTo>
                  <a:lnTo>
                    <a:pt x="190" y="43"/>
                  </a:lnTo>
                  <a:lnTo>
                    <a:pt x="190" y="46"/>
                  </a:lnTo>
                  <a:lnTo>
                    <a:pt x="192" y="46"/>
                  </a:lnTo>
                  <a:lnTo>
                    <a:pt x="192" y="49"/>
                  </a:lnTo>
                  <a:lnTo>
                    <a:pt x="195" y="51"/>
                  </a:lnTo>
                  <a:lnTo>
                    <a:pt x="197" y="51"/>
                  </a:lnTo>
                  <a:lnTo>
                    <a:pt x="197" y="54"/>
                  </a:lnTo>
                  <a:lnTo>
                    <a:pt x="200" y="54"/>
                  </a:lnTo>
                  <a:lnTo>
                    <a:pt x="203" y="54"/>
                  </a:lnTo>
                  <a:lnTo>
                    <a:pt x="203" y="51"/>
                  </a:lnTo>
                  <a:lnTo>
                    <a:pt x="205" y="54"/>
                  </a:lnTo>
                  <a:lnTo>
                    <a:pt x="205" y="51"/>
                  </a:lnTo>
                  <a:lnTo>
                    <a:pt x="208" y="51"/>
                  </a:lnTo>
                  <a:lnTo>
                    <a:pt x="210" y="51"/>
                  </a:lnTo>
                  <a:lnTo>
                    <a:pt x="213" y="51"/>
                  </a:lnTo>
                  <a:lnTo>
                    <a:pt x="213" y="54"/>
                  </a:lnTo>
                  <a:lnTo>
                    <a:pt x="215" y="54"/>
                  </a:lnTo>
                  <a:lnTo>
                    <a:pt x="215" y="51"/>
                  </a:lnTo>
                  <a:lnTo>
                    <a:pt x="218" y="54"/>
                  </a:lnTo>
                  <a:lnTo>
                    <a:pt x="218" y="56"/>
                  </a:lnTo>
                  <a:lnTo>
                    <a:pt x="218" y="59"/>
                  </a:lnTo>
                  <a:lnTo>
                    <a:pt x="220" y="59"/>
                  </a:lnTo>
                  <a:lnTo>
                    <a:pt x="223" y="61"/>
                  </a:lnTo>
                  <a:lnTo>
                    <a:pt x="225" y="61"/>
                  </a:lnTo>
                  <a:lnTo>
                    <a:pt x="225" y="64"/>
                  </a:lnTo>
                  <a:lnTo>
                    <a:pt x="225" y="66"/>
                  </a:lnTo>
                  <a:lnTo>
                    <a:pt x="228" y="66"/>
                  </a:lnTo>
                  <a:lnTo>
                    <a:pt x="230" y="66"/>
                  </a:lnTo>
                  <a:lnTo>
                    <a:pt x="230" y="64"/>
                  </a:lnTo>
                  <a:lnTo>
                    <a:pt x="233" y="61"/>
                  </a:lnTo>
                  <a:lnTo>
                    <a:pt x="233" y="59"/>
                  </a:lnTo>
                  <a:lnTo>
                    <a:pt x="233" y="61"/>
                  </a:lnTo>
                  <a:lnTo>
                    <a:pt x="235" y="61"/>
                  </a:lnTo>
                  <a:lnTo>
                    <a:pt x="238" y="61"/>
                  </a:lnTo>
                  <a:lnTo>
                    <a:pt x="238" y="59"/>
                  </a:lnTo>
                  <a:lnTo>
                    <a:pt x="241" y="59"/>
                  </a:lnTo>
                  <a:lnTo>
                    <a:pt x="243" y="59"/>
                  </a:lnTo>
                  <a:lnTo>
                    <a:pt x="246" y="59"/>
                  </a:lnTo>
                  <a:lnTo>
                    <a:pt x="246" y="56"/>
                  </a:lnTo>
                  <a:lnTo>
                    <a:pt x="248" y="56"/>
                  </a:lnTo>
                  <a:lnTo>
                    <a:pt x="251" y="56"/>
                  </a:lnTo>
                  <a:lnTo>
                    <a:pt x="251" y="54"/>
                  </a:lnTo>
                  <a:lnTo>
                    <a:pt x="251" y="51"/>
                  </a:lnTo>
                  <a:lnTo>
                    <a:pt x="253" y="51"/>
                  </a:lnTo>
                  <a:lnTo>
                    <a:pt x="253" y="49"/>
                  </a:lnTo>
                  <a:lnTo>
                    <a:pt x="256" y="49"/>
                  </a:lnTo>
                  <a:lnTo>
                    <a:pt x="256" y="46"/>
                  </a:lnTo>
                  <a:lnTo>
                    <a:pt x="258" y="46"/>
                  </a:lnTo>
                  <a:lnTo>
                    <a:pt x="261" y="46"/>
                  </a:lnTo>
                  <a:lnTo>
                    <a:pt x="263" y="46"/>
                  </a:lnTo>
                  <a:lnTo>
                    <a:pt x="266" y="46"/>
                  </a:lnTo>
                  <a:lnTo>
                    <a:pt x="268" y="46"/>
                  </a:lnTo>
                  <a:lnTo>
                    <a:pt x="271" y="46"/>
                  </a:lnTo>
                  <a:lnTo>
                    <a:pt x="271" y="43"/>
                  </a:lnTo>
                  <a:lnTo>
                    <a:pt x="274" y="43"/>
                  </a:lnTo>
                  <a:lnTo>
                    <a:pt x="276" y="43"/>
                  </a:lnTo>
                  <a:lnTo>
                    <a:pt x="279" y="43"/>
                  </a:lnTo>
                  <a:lnTo>
                    <a:pt x="281" y="46"/>
                  </a:lnTo>
                  <a:lnTo>
                    <a:pt x="281" y="43"/>
                  </a:lnTo>
                  <a:lnTo>
                    <a:pt x="284" y="43"/>
                  </a:lnTo>
                  <a:lnTo>
                    <a:pt x="286" y="43"/>
                  </a:lnTo>
                  <a:lnTo>
                    <a:pt x="286" y="41"/>
                  </a:lnTo>
                  <a:lnTo>
                    <a:pt x="286" y="38"/>
                  </a:lnTo>
                  <a:lnTo>
                    <a:pt x="286" y="36"/>
                  </a:lnTo>
                  <a:lnTo>
                    <a:pt x="289" y="36"/>
                  </a:lnTo>
                  <a:lnTo>
                    <a:pt x="291" y="33"/>
                  </a:lnTo>
                  <a:lnTo>
                    <a:pt x="291" y="31"/>
                  </a:lnTo>
                  <a:lnTo>
                    <a:pt x="291" y="28"/>
                  </a:lnTo>
                  <a:lnTo>
                    <a:pt x="294" y="28"/>
                  </a:lnTo>
                  <a:lnTo>
                    <a:pt x="296" y="28"/>
                  </a:lnTo>
                  <a:lnTo>
                    <a:pt x="294" y="28"/>
                  </a:lnTo>
                  <a:lnTo>
                    <a:pt x="296" y="28"/>
                  </a:lnTo>
                  <a:lnTo>
                    <a:pt x="299" y="28"/>
                  </a:lnTo>
                  <a:lnTo>
                    <a:pt x="299" y="26"/>
                  </a:lnTo>
                  <a:lnTo>
                    <a:pt x="301" y="26"/>
                  </a:lnTo>
                  <a:lnTo>
                    <a:pt x="304" y="23"/>
                  </a:lnTo>
                  <a:lnTo>
                    <a:pt x="304" y="21"/>
                  </a:lnTo>
                  <a:lnTo>
                    <a:pt x="306" y="21"/>
                  </a:lnTo>
                  <a:lnTo>
                    <a:pt x="306" y="18"/>
                  </a:lnTo>
                  <a:lnTo>
                    <a:pt x="309" y="18"/>
                  </a:lnTo>
                  <a:lnTo>
                    <a:pt x="309" y="16"/>
                  </a:lnTo>
                  <a:lnTo>
                    <a:pt x="312" y="16"/>
                  </a:lnTo>
                  <a:lnTo>
                    <a:pt x="312" y="13"/>
                  </a:lnTo>
                  <a:lnTo>
                    <a:pt x="312" y="10"/>
                  </a:lnTo>
                  <a:lnTo>
                    <a:pt x="314" y="10"/>
                  </a:lnTo>
                  <a:lnTo>
                    <a:pt x="314" y="13"/>
                  </a:lnTo>
                  <a:lnTo>
                    <a:pt x="317" y="13"/>
                  </a:lnTo>
                  <a:lnTo>
                    <a:pt x="319" y="13"/>
                  </a:lnTo>
                  <a:lnTo>
                    <a:pt x="319" y="10"/>
                  </a:lnTo>
                  <a:lnTo>
                    <a:pt x="319" y="13"/>
                  </a:lnTo>
                  <a:lnTo>
                    <a:pt x="319" y="10"/>
                  </a:lnTo>
                  <a:lnTo>
                    <a:pt x="322" y="10"/>
                  </a:lnTo>
                  <a:lnTo>
                    <a:pt x="324" y="10"/>
                  </a:lnTo>
                  <a:lnTo>
                    <a:pt x="327" y="10"/>
                  </a:lnTo>
                  <a:lnTo>
                    <a:pt x="329" y="10"/>
                  </a:lnTo>
                  <a:lnTo>
                    <a:pt x="327" y="10"/>
                  </a:lnTo>
                  <a:lnTo>
                    <a:pt x="327" y="13"/>
                  </a:lnTo>
                  <a:lnTo>
                    <a:pt x="329" y="13"/>
                  </a:lnTo>
                  <a:lnTo>
                    <a:pt x="329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8"/>
                  </a:lnTo>
                  <a:lnTo>
                    <a:pt x="332" y="18"/>
                  </a:lnTo>
                  <a:lnTo>
                    <a:pt x="334" y="18"/>
                  </a:lnTo>
                  <a:lnTo>
                    <a:pt x="337" y="18"/>
                  </a:lnTo>
                  <a:lnTo>
                    <a:pt x="339" y="18"/>
                  </a:lnTo>
                  <a:lnTo>
                    <a:pt x="339" y="21"/>
                  </a:lnTo>
                  <a:lnTo>
                    <a:pt x="342" y="21"/>
                  </a:lnTo>
                  <a:lnTo>
                    <a:pt x="342" y="23"/>
                  </a:lnTo>
                  <a:lnTo>
                    <a:pt x="342" y="26"/>
                  </a:lnTo>
                  <a:lnTo>
                    <a:pt x="345" y="26"/>
                  </a:lnTo>
                  <a:lnTo>
                    <a:pt x="345" y="28"/>
                  </a:lnTo>
                  <a:lnTo>
                    <a:pt x="345" y="31"/>
                  </a:lnTo>
                  <a:lnTo>
                    <a:pt x="345" y="33"/>
                  </a:lnTo>
                  <a:lnTo>
                    <a:pt x="347" y="33"/>
                  </a:lnTo>
                  <a:lnTo>
                    <a:pt x="347" y="36"/>
                  </a:lnTo>
                  <a:lnTo>
                    <a:pt x="347" y="33"/>
                  </a:lnTo>
                  <a:lnTo>
                    <a:pt x="350" y="33"/>
                  </a:lnTo>
                  <a:lnTo>
                    <a:pt x="350" y="36"/>
                  </a:lnTo>
                  <a:lnTo>
                    <a:pt x="352" y="36"/>
                  </a:lnTo>
                  <a:lnTo>
                    <a:pt x="355" y="36"/>
                  </a:lnTo>
                  <a:lnTo>
                    <a:pt x="355" y="38"/>
                  </a:lnTo>
                  <a:lnTo>
                    <a:pt x="355" y="41"/>
                  </a:lnTo>
                  <a:lnTo>
                    <a:pt x="352" y="43"/>
                  </a:lnTo>
                  <a:lnTo>
                    <a:pt x="355" y="43"/>
                  </a:lnTo>
                  <a:lnTo>
                    <a:pt x="355" y="46"/>
                  </a:lnTo>
                  <a:lnTo>
                    <a:pt x="352" y="46"/>
                  </a:lnTo>
                  <a:lnTo>
                    <a:pt x="350" y="46"/>
                  </a:lnTo>
                  <a:lnTo>
                    <a:pt x="350" y="49"/>
                  </a:lnTo>
                  <a:lnTo>
                    <a:pt x="350" y="51"/>
                  </a:lnTo>
                  <a:lnTo>
                    <a:pt x="350" y="54"/>
                  </a:lnTo>
                  <a:lnTo>
                    <a:pt x="350" y="56"/>
                  </a:lnTo>
                  <a:lnTo>
                    <a:pt x="347" y="56"/>
                  </a:lnTo>
                  <a:lnTo>
                    <a:pt x="350" y="56"/>
                  </a:lnTo>
                  <a:lnTo>
                    <a:pt x="350" y="54"/>
                  </a:lnTo>
                  <a:lnTo>
                    <a:pt x="352" y="56"/>
                  </a:lnTo>
                  <a:lnTo>
                    <a:pt x="355" y="56"/>
                  </a:lnTo>
                  <a:lnTo>
                    <a:pt x="357" y="56"/>
                  </a:lnTo>
                  <a:lnTo>
                    <a:pt x="360" y="56"/>
                  </a:lnTo>
                  <a:lnTo>
                    <a:pt x="362" y="56"/>
                  </a:lnTo>
                  <a:lnTo>
                    <a:pt x="362" y="54"/>
                  </a:lnTo>
                  <a:lnTo>
                    <a:pt x="365" y="54"/>
                  </a:lnTo>
                  <a:lnTo>
                    <a:pt x="367" y="54"/>
                  </a:lnTo>
                  <a:lnTo>
                    <a:pt x="367" y="51"/>
                  </a:lnTo>
                  <a:lnTo>
                    <a:pt x="370" y="49"/>
                  </a:lnTo>
                  <a:lnTo>
                    <a:pt x="370" y="51"/>
                  </a:lnTo>
                  <a:lnTo>
                    <a:pt x="372" y="51"/>
                  </a:lnTo>
                  <a:lnTo>
                    <a:pt x="375" y="51"/>
                  </a:lnTo>
                  <a:lnTo>
                    <a:pt x="375" y="49"/>
                  </a:lnTo>
                  <a:lnTo>
                    <a:pt x="375" y="46"/>
                  </a:lnTo>
                  <a:lnTo>
                    <a:pt x="377" y="43"/>
                  </a:lnTo>
                  <a:lnTo>
                    <a:pt x="377" y="41"/>
                  </a:lnTo>
                  <a:lnTo>
                    <a:pt x="377" y="38"/>
                  </a:lnTo>
                  <a:lnTo>
                    <a:pt x="377" y="36"/>
                  </a:lnTo>
                  <a:lnTo>
                    <a:pt x="377" y="33"/>
                  </a:lnTo>
                  <a:lnTo>
                    <a:pt x="380" y="33"/>
                  </a:lnTo>
                  <a:lnTo>
                    <a:pt x="380" y="31"/>
                  </a:lnTo>
                  <a:lnTo>
                    <a:pt x="383" y="31"/>
                  </a:lnTo>
                  <a:lnTo>
                    <a:pt x="383" y="33"/>
                  </a:lnTo>
                  <a:lnTo>
                    <a:pt x="385" y="33"/>
                  </a:lnTo>
                  <a:lnTo>
                    <a:pt x="385" y="36"/>
                  </a:lnTo>
                  <a:lnTo>
                    <a:pt x="388" y="36"/>
                  </a:lnTo>
                  <a:lnTo>
                    <a:pt x="388" y="33"/>
                  </a:lnTo>
                  <a:lnTo>
                    <a:pt x="390" y="33"/>
                  </a:lnTo>
                  <a:lnTo>
                    <a:pt x="393" y="31"/>
                  </a:lnTo>
                  <a:lnTo>
                    <a:pt x="393" y="33"/>
                  </a:lnTo>
                  <a:lnTo>
                    <a:pt x="393" y="31"/>
                  </a:lnTo>
                  <a:lnTo>
                    <a:pt x="395" y="31"/>
                  </a:lnTo>
                  <a:lnTo>
                    <a:pt x="398" y="31"/>
                  </a:lnTo>
                  <a:lnTo>
                    <a:pt x="398" y="28"/>
                  </a:lnTo>
                  <a:lnTo>
                    <a:pt x="400" y="28"/>
                  </a:lnTo>
                  <a:lnTo>
                    <a:pt x="400" y="26"/>
                  </a:lnTo>
                  <a:lnTo>
                    <a:pt x="403" y="26"/>
                  </a:lnTo>
                  <a:lnTo>
                    <a:pt x="403" y="23"/>
                  </a:lnTo>
                  <a:lnTo>
                    <a:pt x="400" y="23"/>
                  </a:lnTo>
                  <a:lnTo>
                    <a:pt x="400" y="21"/>
                  </a:lnTo>
                  <a:lnTo>
                    <a:pt x="400" y="18"/>
                  </a:lnTo>
                  <a:lnTo>
                    <a:pt x="403" y="18"/>
                  </a:lnTo>
                  <a:lnTo>
                    <a:pt x="405" y="18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10" y="16"/>
                  </a:lnTo>
                  <a:lnTo>
                    <a:pt x="413" y="16"/>
                  </a:lnTo>
                  <a:lnTo>
                    <a:pt x="413" y="13"/>
                  </a:lnTo>
                  <a:lnTo>
                    <a:pt x="413" y="10"/>
                  </a:lnTo>
                  <a:lnTo>
                    <a:pt x="413" y="8"/>
                  </a:lnTo>
                  <a:lnTo>
                    <a:pt x="416" y="8"/>
                  </a:lnTo>
                  <a:lnTo>
                    <a:pt x="418" y="8"/>
                  </a:lnTo>
                  <a:lnTo>
                    <a:pt x="421" y="8"/>
                  </a:lnTo>
                  <a:lnTo>
                    <a:pt x="421" y="5"/>
                  </a:lnTo>
                  <a:lnTo>
                    <a:pt x="423" y="5"/>
                  </a:lnTo>
                  <a:lnTo>
                    <a:pt x="426" y="5"/>
                  </a:lnTo>
                  <a:lnTo>
                    <a:pt x="426" y="3"/>
                  </a:lnTo>
                  <a:lnTo>
                    <a:pt x="428" y="3"/>
                  </a:lnTo>
                  <a:lnTo>
                    <a:pt x="428" y="0"/>
                  </a:lnTo>
                  <a:lnTo>
                    <a:pt x="431" y="0"/>
                  </a:lnTo>
                  <a:lnTo>
                    <a:pt x="433" y="0"/>
                  </a:lnTo>
                  <a:lnTo>
                    <a:pt x="433" y="3"/>
                  </a:lnTo>
                  <a:lnTo>
                    <a:pt x="436" y="3"/>
                  </a:lnTo>
                  <a:lnTo>
                    <a:pt x="438" y="3"/>
                  </a:lnTo>
                  <a:lnTo>
                    <a:pt x="438" y="5"/>
                  </a:lnTo>
                  <a:lnTo>
                    <a:pt x="441" y="8"/>
                  </a:lnTo>
                  <a:lnTo>
                    <a:pt x="438" y="8"/>
                  </a:lnTo>
                  <a:lnTo>
                    <a:pt x="438" y="10"/>
                  </a:lnTo>
                  <a:lnTo>
                    <a:pt x="441" y="10"/>
                  </a:lnTo>
                  <a:lnTo>
                    <a:pt x="443" y="10"/>
                  </a:lnTo>
                  <a:lnTo>
                    <a:pt x="446" y="10"/>
                  </a:lnTo>
                  <a:lnTo>
                    <a:pt x="448" y="10"/>
                  </a:lnTo>
                  <a:lnTo>
                    <a:pt x="451" y="13"/>
                  </a:lnTo>
                  <a:lnTo>
                    <a:pt x="454" y="13"/>
                  </a:lnTo>
                  <a:lnTo>
                    <a:pt x="454" y="16"/>
                  </a:lnTo>
                  <a:lnTo>
                    <a:pt x="456" y="16"/>
                  </a:lnTo>
                  <a:lnTo>
                    <a:pt x="459" y="16"/>
                  </a:lnTo>
                  <a:lnTo>
                    <a:pt x="461" y="16"/>
                  </a:lnTo>
                  <a:lnTo>
                    <a:pt x="464" y="16"/>
                  </a:lnTo>
                  <a:lnTo>
                    <a:pt x="466" y="16"/>
                  </a:lnTo>
                  <a:lnTo>
                    <a:pt x="466" y="18"/>
                  </a:lnTo>
                  <a:lnTo>
                    <a:pt x="469" y="18"/>
                  </a:lnTo>
                  <a:lnTo>
                    <a:pt x="471" y="18"/>
                  </a:lnTo>
                  <a:lnTo>
                    <a:pt x="471" y="21"/>
                  </a:lnTo>
                  <a:lnTo>
                    <a:pt x="471" y="23"/>
                  </a:lnTo>
                  <a:lnTo>
                    <a:pt x="471" y="26"/>
                  </a:lnTo>
                  <a:lnTo>
                    <a:pt x="474" y="26"/>
                  </a:lnTo>
                  <a:lnTo>
                    <a:pt x="474" y="28"/>
                  </a:lnTo>
                  <a:lnTo>
                    <a:pt x="476" y="28"/>
                  </a:lnTo>
                  <a:lnTo>
                    <a:pt x="476" y="26"/>
                  </a:lnTo>
                  <a:lnTo>
                    <a:pt x="476" y="23"/>
                  </a:lnTo>
                  <a:lnTo>
                    <a:pt x="476" y="21"/>
                  </a:lnTo>
                  <a:lnTo>
                    <a:pt x="479" y="21"/>
                  </a:lnTo>
                  <a:lnTo>
                    <a:pt x="479" y="18"/>
                  </a:lnTo>
                  <a:lnTo>
                    <a:pt x="481" y="18"/>
                  </a:lnTo>
                  <a:lnTo>
                    <a:pt x="484" y="18"/>
                  </a:lnTo>
                  <a:lnTo>
                    <a:pt x="484" y="21"/>
                  </a:lnTo>
                  <a:lnTo>
                    <a:pt x="487" y="21"/>
                  </a:lnTo>
                  <a:lnTo>
                    <a:pt x="484" y="23"/>
                  </a:lnTo>
                  <a:lnTo>
                    <a:pt x="484" y="26"/>
                  </a:lnTo>
                  <a:lnTo>
                    <a:pt x="481" y="26"/>
                  </a:lnTo>
                  <a:lnTo>
                    <a:pt x="484" y="26"/>
                  </a:lnTo>
                  <a:lnTo>
                    <a:pt x="484" y="28"/>
                  </a:lnTo>
                  <a:lnTo>
                    <a:pt x="487" y="28"/>
                  </a:lnTo>
                  <a:lnTo>
                    <a:pt x="487" y="31"/>
                  </a:lnTo>
                  <a:lnTo>
                    <a:pt x="489" y="31"/>
                  </a:lnTo>
                  <a:lnTo>
                    <a:pt x="492" y="31"/>
                  </a:lnTo>
                  <a:lnTo>
                    <a:pt x="492" y="28"/>
                  </a:lnTo>
                  <a:lnTo>
                    <a:pt x="494" y="28"/>
                  </a:lnTo>
                  <a:lnTo>
                    <a:pt x="497" y="28"/>
                  </a:lnTo>
                  <a:lnTo>
                    <a:pt x="497" y="31"/>
                  </a:lnTo>
                  <a:lnTo>
                    <a:pt x="494" y="33"/>
                  </a:lnTo>
                  <a:lnTo>
                    <a:pt x="497" y="33"/>
                  </a:lnTo>
                  <a:lnTo>
                    <a:pt x="494" y="36"/>
                  </a:lnTo>
                  <a:lnTo>
                    <a:pt x="494" y="38"/>
                  </a:lnTo>
                  <a:lnTo>
                    <a:pt x="497" y="38"/>
                  </a:lnTo>
                  <a:lnTo>
                    <a:pt x="497" y="41"/>
                  </a:lnTo>
                  <a:lnTo>
                    <a:pt x="499" y="46"/>
                  </a:lnTo>
                  <a:lnTo>
                    <a:pt x="499" y="49"/>
                  </a:lnTo>
                  <a:lnTo>
                    <a:pt x="502" y="49"/>
                  </a:lnTo>
                  <a:lnTo>
                    <a:pt x="502" y="51"/>
                  </a:lnTo>
                  <a:lnTo>
                    <a:pt x="502" y="54"/>
                  </a:lnTo>
                  <a:lnTo>
                    <a:pt x="504" y="54"/>
                  </a:lnTo>
                  <a:lnTo>
                    <a:pt x="507" y="54"/>
                  </a:lnTo>
                  <a:lnTo>
                    <a:pt x="509" y="54"/>
                  </a:lnTo>
                  <a:lnTo>
                    <a:pt x="509" y="56"/>
                  </a:lnTo>
                  <a:lnTo>
                    <a:pt x="512" y="56"/>
                  </a:lnTo>
                  <a:lnTo>
                    <a:pt x="514" y="59"/>
                  </a:lnTo>
                  <a:lnTo>
                    <a:pt x="512" y="59"/>
                  </a:lnTo>
                  <a:lnTo>
                    <a:pt x="512" y="61"/>
                  </a:lnTo>
                  <a:lnTo>
                    <a:pt x="512" y="64"/>
                  </a:lnTo>
                  <a:lnTo>
                    <a:pt x="512" y="61"/>
                  </a:lnTo>
                  <a:lnTo>
                    <a:pt x="512" y="64"/>
                  </a:lnTo>
                  <a:lnTo>
                    <a:pt x="512" y="66"/>
                  </a:lnTo>
                  <a:lnTo>
                    <a:pt x="514" y="66"/>
                  </a:lnTo>
                  <a:lnTo>
                    <a:pt x="512" y="66"/>
                  </a:lnTo>
                  <a:lnTo>
                    <a:pt x="512" y="69"/>
                  </a:lnTo>
                  <a:lnTo>
                    <a:pt x="512" y="71"/>
                  </a:lnTo>
                  <a:lnTo>
                    <a:pt x="512" y="74"/>
                  </a:lnTo>
                  <a:lnTo>
                    <a:pt x="512" y="76"/>
                  </a:lnTo>
                  <a:lnTo>
                    <a:pt x="514" y="76"/>
                  </a:lnTo>
                  <a:lnTo>
                    <a:pt x="514" y="79"/>
                  </a:lnTo>
                  <a:lnTo>
                    <a:pt x="514" y="82"/>
                  </a:lnTo>
                  <a:lnTo>
                    <a:pt x="514" y="84"/>
                  </a:lnTo>
                  <a:lnTo>
                    <a:pt x="514" y="87"/>
                  </a:lnTo>
                  <a:lnTo>
                    <a:pt x="517" y="87"/>
                  </a:lnTo>
                  <a:lnTo>
                    <a:pt x="519" y="87"/>
                  </a:lnTo>
                  <a:lnTo>
                    <a:pt x="522" y="87"/>
                  </a:lnTo>
                  <a:lnTo>
                    <a:pt x="525" y="89"/>
                  </a:lnTo>
                  <a:lnTo>
                    <a:pt x="525" y="92"/>
                  </a:lnTo>
                  <a:lnTo>
                    <a:pt x="525" y="94"/>
                  </a:lnTo>
                  <a:lnTo>
                    <a:pt x="527" y="94"/>
                  </a:lnTo>
                  <a:lnTo>
                    <a:pt x="527" y="97"/>
                  </a:lnTo>
                  <a:lnTo>
                    <a:pt x="527" y="99"/>
                  </a:lnTo>
                  <a:lnTo>
                    <a:pt x="530" y="107"/>
                  </a:lnTo>
                  <a:lnTo>
                    <a:pt x="530" y="109"/>
                  </a:lnTo>
                  <a:lnTo>
                    <a:pt x="527" y="109"/>
                  </a:lnTo>
                  <a:lnTo>
                    <a:pt x="525" y="109"/>
                  </a:lnTo>
                  <a:lnTo>
                    <a:pt x="522" y="109"/>
                  </a:lnTo>
                  <a:lnTo>
                    <a:pt x="525" y="112"/>
                  </a:lnTo>
                  <a:lnTo>
                    <a:pt x="522" y="112"/>
                  </a:lnTo>
                  <a:lnTo>
                    <a:pt x="522" y="114"/>
                  </a:lnTo>
                  <a:lnTo>
                    <a:pt x="525" y="117"/>
                  </a:lnTo>
                  <a:lnTo>
                    <a:pt x="525" y="120"/>
                  </a:lnTo>
                  <a:lnTo>
                    <a:pt x="522" y="120"/>
                  </a:lnTo>
                  <a:lnTo>
                    <a:pt x="522" y="122"/>
                  </a:lnTo>
                  <a:lnTo>
                    <a:pt x="525" y="122"/>
                  </a:lnTo>
                  <a:lnTo>
                    <a:pt x="525" y="130"/>
                  </a:lnTo>
                  <a:lnTo>
                    <a:pt x="514" y="132"/>
                  </a:lnTo>
                  <a:lnTo>
                    <a:pt x="512" y="132"/>
                  </a:lnTo>
                  <a:lnTo>
                    <a:pt x="509" y="132"/>
                  </a:lnTo>
                  <a:lnTo>
                    <a:pt x="509" y="130"/>
                  </a:lnTo>
                  <a:lnTo>
                    <a:pt x="507" y="130"/>
                  </a:lnTo>
                  <a:lnTo>
                    <a:pt x="504" y="130"/>
                  </a:lnTo>
                  <a:lnTo>
                    <a:pt x="502" y="130"/>
                  </a:lnTo>
                  <a:lnTo>
                    <a:pt x="499" y="130"/>
                  </a:lnTo>
                  <a:lnTo>
                    <a:pt x="499" y="132"/>
                  </a:lnTo>
                  <a:lnTo>
                    <a:pt x="502" y="132"/>
                  </a:lnTo>
                  <a:lnTo>
                    <a:pt x="499" y="132"/>
                  </a:lnTo>
                  <a:lnTo>
                    <a:pt x="499" y="135"/>
                  </a:lnTo>
                  <a:lnTo>
                    <a:pt x="499" y="137"/>
                  </a:lnTo>
                  <a:lnTo>
                    <a:pt x="499" y="140"/>
                  </a:lnTo>
                  <a:lnTo>
                    <a:pt x="499" y="142"/>
                  </a:lnTo>
                  <a:lnTo>
                    <a:pt x="502" y="142"/>
                  </a:lnTo>
                  <a:lnTo>
                    <a:pt x="502" y="145"/>
                  </a:lnTo>
                  <a:lnTo>
                    <a:pt x="504" y="145"/>
                  </a:lnTo>
                  <a:lnTo>
                    <a:pt x="504" y="147"/>
                  </a:lnTo>
                  <a:lnTo>
                    <a:pt x="507" y="147"/>
                  </a:lnTo>
                  <a:lnTo>
                    <a:pt x="507" y="150"/>
                  </a:lnTo>
                  <a:lnTo>
                    <a:pt x="509" y="150"/>
                  </a:lnTo>
                  <a:lnTo>
                    <a:pt x="509" y="153"/>
                  </a:lnTo>
                  <a:lnTo>
                    <a:pt x="507" y="153"/>
                  </a:lnTo>
                  <a:lnTo>
                    <a:pt x="509" y="153"/>
                  </a:lnTo>
                  <a:lnTo>
                    <a:pt x="509" y="155"/>
                  </a:lnTo>
                  <a:lnTo>
                    <a:pt x="509" y="158"/>
                  </a:lnTo>
                  <a:lnTo>
                    <a:pt x="512" y="158"/>
                  </a:lnTo>
                  <a:lnTo>
                    <a:pt x="512" y="160"/>
                  </a:lnTo>
                  <a:lnTo>
                    <a:pt x="514" y="160"/>
                  </a:lnTo>
                  <a:lnTo>
                    <a:pt x="514" y="163"/>
                  </a:lnTo>
                  <a:lnTo>
                    <a:pt x="514" y="165"/>
                  </a:lnTo>
                  <a:lnTo>
                    <a:pt x="514" y="163"/>
                  </a:lnTo>
                  <a:lnTo>
                    <a:pt x="512" y="163"/>
                  </a:lnTo>
                  <a:lnTo>
                    <a:pt x="512" y="165"/>
                  </a:lnTo>
                  <a:lnTo>
                    <a:pt x="512" y="168"/>
                  </a:lnTo>
                  <a:lnTo>
                    <a:pt x="512" y="170"/>
                  </a:lnTo>
                  <a:lnTo>
                    <a:pt x="514" y="170"/>
                  </a:lnTo>
                  <a:lnTo>
                    <a:pt x="517" y="170"/>
                  </a:lnTo>
                  <a:lnTo>
                    <a:pt x="514" y="170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9" y="173"/>
                  </a:lnTo>
                  <a:lnTo>
                    <a:pt x="522" y="173"/>
                  </a:lnTo>
                  <a:lnTo>
                    <a:pt x="519" y="173"/>
                  </a:lnTo>
                  <a:lnTo>
                    <a:pt x="522" y="173"/>
                  </a:lnTo>
                  <a:lnTo>
                    <a:pt x="522" y="175"/>
                  </a:lnTo>
                  <a:lnTo>
                    <a:pt x="525" y="175"/>
                  </a:lnTo>
                  <a:lnTo>
                    <a:pt x="525" y="178"/>
                  </a:lnTo>
                  <a:lnTo>
                    <a:pt x="527" y="178"/>
                  </a:lnTo>
                  <a:lnTo>
                    <a:pt x="527" y="180"/>
                  </a:lnTo>
                  <a:lnTo>
                    <a:pt x="527" y="178"/>
                  </a:lnTo>
                  <a:lnTo>
                    <a:pt x="530" y="180"/>
                  </a:lnTo>
                  <a:lnTo>
                    <a:pt x="532" y="180"/>
                  </a:lnTo>
                  <a:lnTo>
                    <a:pt x="535" y="180"/>
                  </a:lnTo>
                  <a:lnTo>
                    <a:pt x="535" y="178"/>
                  </a:lnTo>
                  <a:lnTo>
                    <a:pt x="535" y="180"/>
                  </a:lnTo>
                  <a:lnTo>
                    <a:pt x="535" y="178"/>
                  </a:lnTo>
                  <a:lnTo>
                    <a:pt x="537" y="180"/>
                  </a:lnTo>
                  <a:lnTo>
                    <a:pt x="537" y="178"/>
                  </a:lnTo>
                  <a:lnTo>
                    <a:pt x="540" y="178"/>
                  </a:lnTo>
                  <a:lnTo>
                    <a:pt x="540" y="180"/>
                  </a:lnTo>
                  <a:lnTo>
                    <a:pt x="537" y="180"/>
                  </a:lnTo>
                  <a:lnTo>
                    <a:pt x="540" y="180"/>
                  </a:lnTo>
                  <a:lnTo>
                    <a:pt x="542" y="180"/>
                  </a:lnTo>
                  <a:lnTo>
                    <a:pt x="542" y="178"/>
                  </a:lnTo>
                  <a:lnTo>
                    <a:pt x="545" y="178"/>
                  </a:lnTo>
                  <a:lnTo>
                    <a:pt x="547" y="178"/>
                  </a:lnTo>
                  <a:lnTo>
                    <a:pt x="550" y="175"/>
                  </a:lnTo>
                  <a:lnTo>
                    <a:pt x="552" y="173"/>
                  </a:lnTo>
                  <a:lnTo>
                    <a:pt x="552" y="175"/>
                  </a:lnTo>
                  <a:lnTo>
                    <a:pt x="550" y="178"/>
                  </a:lnTo>
                  <a:lnTo>
                    <a:pt x="547" y="180"/>
                  </a:lnTo>
                  <a:lnTo>
                    <a:pt x="547" y="183"/>
                  </a:lnTo>
                  <a:lnTo>
                    <a:pt x="545" y="186"/>
                  </a:lnTo>
                  <a:lnTo>
                    <a:pt x="545" y="188"/>
                  </a:lnTo>
                  <a:lnTo>
                    <a:pt x="542" y="191"/>
                  </a:lnTo>
                  <a:lnTo>
                    <a:pt x="542" y="193"/>
                  </a:lnTo>
                  <a:lnTo>
                    <a:pt x="542" y="196"/>
                  </a:lnTo>
                  <a:lnTo>
                    <a:pt x="540" y="198"/>
                  </a:lnTo>
                  <a:lnTo>
                    <a:pt x="540" y="201"/>
                  </a:lnTo>
                  <a:lnTo>
                    <a:pt x="537" y="203"/>
                  </a:lnTo>
                  <a:lnTo>
                    <a:pt x="537" y="206"/>
                  </a:lnTo>
                  <a:lnTo>
                    <a:pt x="535" y="208"/>
                  </a:lnTo>
                  <a:lnTo>
                    <a:pt x="535" y="211"/>
                  </a:lnTo>
                  <a:lnTo>
                    <a:pt x="532" y="211"/>
                  </a:lnTo>
                  <a:lnTo>
                    <a:pt x="532" y="213"/>
                  </a:lnTo>
                  <a:lnTo>
                    <a:pt x="532" y="216"/>
                  </a:lnTo>
                  <a:lnTo>
                    <a:pt x="530" y="216"/>
                  </a:lnTo>
                  <a:lnTo>
                    <a:pt x="530" y="218"/>
                  </a:lnTo>
                  <a:lnTo>
                    <a:pt x="527" y="221"/>
                  </a:lnTo>
                  <a:lnTo>
                    <a:pt x="527" y="224"/>
                  </a:lnTo>
                  <a:lnTo>
                    <a:pt x="525" y="224"/>
                  </a:lnTo>
                  <a:lnTo>
                    <a:pt x="525" y="226"/>
                  </a:lnTo>
                  <a:lnTo>
                    <a:pt x="522" y="226"/>
                  </a:lnTo>
                  <a:lnTo>
                    <a:pt x="522" y="229"/>
                  </a:lnTo>
                  <a:lnTo>
                    <a:pt x="519" y="229"/>
                  </a:lnTo>
                  <a:lnTo>
                    <a:pt x="519" y="231"/>
                  </a:lnTo>
                  <a:lnTo>
                    <a:pt x="519" y="234"/>
                  </a:lnTo>
                  <a:lnTo>
                    <a:pt x="517" y="234"/>
                  </a:lnTo>
                  <a:lnTo>
                    <a:pt x="517" y="236"/>
                  </a:lnTo>
                  <a:lnTo>
                    <a:pt x="514" y="239"/>
                  </a:lnTo>
                  <a:lnTo>
                    <a:pt x="514" y="241"/>
                  </a:lnTo>
                  <a:lnTo>
                    <a:pt x="512" y="241"/>
                  </a:lnTo>
                  <a:lnTo>
                    <a:pt x="512" y="244"/>
                  </a:lnTo>
                  <a:lnTo>
                    <a:pt x="509" y="246"/>
                  </a:lnTo>
                  <a:lnTo>
                    <a:pt x="507" y="249"/>
                  </a:lnTo>
                  <a:lnTo>
                    <a:pt x="504" y="251"/>
                  </a:lnTo>
                  <a:lnTo>
                    <a:pt x="504" y="254"/>
                  </a:lnTo>
                  <a:lnTo>
                    <a:pt x="502" y="254"/>
                  </a:lnTo>
                  <a:lnTo>
                    <a:pt x="502" y="257"/>
                  </a:lnTo>
                  <a:lnTo>
                    <a:pt x="499" y="257"/>
                  </a:lnTo>
                  <a:lnTo>
                    <a:pt x="499" y="259"/>
                  </a:lnTo>
                  <a:lnTo>
                    <a:pt x="497" y="259"/>
                  </a:lnTo>
                  <a:lnTo>
                    <a:pt x="497" y="262"/>
                  </a:lnTo>
                  <a:lnTo>
                    <a:pt x="494" y="262"/>
                  </a:lnTo>
                  <a:lnTo>
                    <a:pt x="494" y="264"/>
                  </a:lnTo>
                  <a:lnTo>
                    <a:pt x="492" y="264"/>
                  </a:lnTo>
                  <a:lnTo>
                    <a:pt x="489" y="264"/>
                  </a:lnTo>
                  <a:lnTo>
                    <a:pt x="489" y="267"/>
                  </a:lnTo>
                  <a:lnTo>
                    <a:pt x="487" y="267"/>
                  </a:lnTo>
                  <a:lnTo>
                    <a:pt x="484" y="267"/>
                  </a:lnTo>
                  <a:lnTo>
                    <a:pt x="481" y="267"/>
                  </a:lnTo>
                  <a:lnTo>
                    <a:pt x="481" y="264"/>
                  </a:lnTo>
                  <a:lnTo>
                    <a:pt x="484" y="264"/>
                  </a:lnTo>
                  <a:lnTo>
                    <a:pt x="484" y="262"/>
                  </a:lnTo>
                  <a:lnTo>
                    <a:pt x="481" y="262"/>
                  </a:lnTo>
                  <a:lnTo>
                    <a:pt x="484" y="262"/>
                  </a:lnTo>
                  <a:lnTo>
                    <a:pt x="484" y="264"/>
                  </a:lnTo>
                  <a:lnTo>
                    <a:pt x="484" y="262"/>
                  </a:lnTo>
                  <a:lnTo>
                    <a:pt x="484" y="259"/>
                  </a:lnTo>
                  <a:lnTo>
                    <a:pt x="484" y="257"/>
                  </a:lnTo>
                  <a:lnTo>
                    <a:pt x="487" y="257"/>
                  </a:lnTo>
                  <a:lnTo>
                    <a:pt x="484" y="257"/>
                  </a:lnTo>
                  <a:lnTo>
                    <a:pt x="484" y="254"/>
                  </a:lnTo>
                  <a:lnTo>
                    <a:pt x="487" y="254"/>
                  </a:lnTo>
                  <a:lnTo>
                    <a:pt x="484" y="254"/>
                  </a:lnTo>
                  <a:lnTo>
                    <a:pt x="484" y="257"/>
                  </a:lnTo>
                  <a:lnTo>
                    <a:pt x="484" y="254"/>
                  </a:lnTo>
                  <a:lnTo>
                    <a:pt x="487" y="254"/>
                  </a:lnTo>
                  <a:lnTo>
                    <a:pt x="487" y="257"/>
                  </a:lnTo>
                  <a:lnTo>
                    <a:pt x="487" y="254"/>
                  </a:lnTo>
                  <a:lnTo>
                    <a:pt x="489" y="254"/>
                  </a:lnTo>
                  <a:lnTo>
                    <a:pt x="487" y="254"/>
                  </a:lnTo>
                  <a:lnTo>
                    <a:pt x="487" y="251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4"/>
                  </a:lnTo>
                  <a:lnTo>
                    <a:pt x="484" y="254"/>
                  </a:lnTo>
                  <a:lnTo>
                    <a:pt x="484" y="251"/>
                  </a:lnTo>
                  <a:lnTo>
                    <a:pt x="481" y="251"/>
                  </a:lnTo>
                  <a:lnTo>
                    <a:pt x="481" y="249"/>
                  </a:lnTo>
                  <a:lnTo>
                    <a:pt x="481" y="251"/>
                  </a:lnTo>
                  <a:lnTo>
                    <a:pt x="481" y="249"/>
                  </a:lnTo>
                  <a:lnTo>
                    <a:pt x="481" y="251"/>
                  </a:lnTo>
                  <a:lnTo>
                    <a:pt x="481" y="249"/>
                  </a:lnTo>
                  <a:lnTo>
                    <a:pt x="479" y="249"/>
                  </a:lnTo>
                  <a:lnTo>
                    <a:pt x="479" y="251"/>
                  </a:lnTo>
                  <a:lnTo>
                    <a:pt x="476" y="251"/>
                  </a:lnTo>
                  <a:lnTo>
                    <a:pt x="476" y="249"/>
                  </a:lnTo>
                  <a:lnTo>
                    <a:pt x="476" y="246"/>
                  </a:lnTo>
                  <a:lnTo>
                    <a:pt x="476" y="244"/>
                  </a:lnTo>
                  <a:lnTo>
                    <a:pt x="474" y="244"/>
                  </a:lnTo>
                  <a:lnTo>
                    <a:pt x="471" y="244"/>
                  </a:lnTo>
                  <a:lnTo>
                    <a:pt x="471" y="241"/>
                  </a:lnTo>
                  <a:lnTo>
                    <a:pt x="471" y="244"/>
                  </a:lnTo>
                  <a:lnTo>
                    <a:pt x="471" y="246"/>
                  </a:lnTo>
                  <a:lnTo>
                    <a:pt x="469" y="246"/>
                  </a:lnTo>
                  <a:lnTo>
                    <a:pt x="471" y="246"/>
                  </a:lnTo>
                  <a:lnTo>
                    <a:pt x="469" y="246"/>
                  </a:lnTo>
                  <a:lnTo>
                    <a:pt x="471" y="246"/>
                  </a:lnTo>
                  <a:lnTo>
                    <a:pt x="469" y="246"/>
                  </a:lnTo>
                  <a:lnTo>
                    <a:pt x="469" y="249"/>
                  </a:lnTo>
                  <a:lnTo>
                    <a:pt x="469" y="246"/>
                  </a:lnTo>
                  <a:lnTo>
                    <a:pt x="469" y="249"/>
                  </a:lnTo>
                  <a:lnTo>
                    <a:pt x="469" y="251"/>
                  </a:lnTo>
                  <a:lnTo>
                    <a:pt x="469" y="254"/>
                  </a:lnTo>
                  <a:lnTo>
                    <a:pt x="466" y="254"/>
                  </a:lnTo>
                  <a:lnTo>
                    <a:pt x="469" y="254"/>
                  </a:lnTo>
                  <a:lnTo>
                    <a:pt x="466" y="254"/>
                  </a:lnTo>
                  <a:lnTo>
                    <a:pt x="466" y="257"/>
                  </a:lnTo>
                  <a:lnTo>
                    <a:pt x="466" y="259"/>
                  </a:lnTo>
                  <a:lnTo>
                    <a:pt x="469" y="259"/>
                  </a:lnTo>
                  <a:lnTo>
                    <a:pt x="469" y="262"/>
                  </a:lnTo>
                  <a:lnTo>
                    <a:pt x="469" y="264"/>
                  </a:lnTo>
                  <a:lnTo>
                    <a:pt x="466" y="264"/>
                  </a:lnTo>
                  <a:lnTo>
                    <a:pt x="469" y="264"/>
                  </a:lnTo>
                  <a:lnTo>
                    <a:pt x="466" y="264"/>
                  </a:lnTo>
                  <a:lnTo>
                    <a:pt x="469" y="264"/>
                  </a:lnTo>
                  <a:lnTo>
                    <a:pt x="466" y="264"/>
                  </a:lnTo>
                  <a:lnTo>
                    <a:pt x="466" y="267"/>
                  </a:lnTo>
                  <a:lnTo>
                    <a:pt x="466" y="269"/>
                  </a:lnTo>
                  <a:lnTo>
                    <a:pt x="464" y="269"/>
                  </a:lnTo>
                  <a:lnTo>
                    <a:pt x="466" y="269"/>
                  </a:lnTo>
                  <a:lnTo>
                    <a:pt x="464" y="269"/>
                  </a:lnTo>
                  <a:lnTo>
                    <a:pt x="464" y="272"/>
                  </a:lnTo>
                  <a:lnTo>
                    <a:pt x="461" y="272"/>
                  </a:lnTo>
                  <a:lnTo>
                    <a:pt x="464" y="272"/>
                  </a:lnTo>
                  <a:lnTo>
                    <a:pt x="461" y="272"/>
                  </a:lnTo>
                  <a:lnTo>
                    <a:pt x="461" y="274"/>
                  </a:lnTo>
                  <a:lnTo>
                    <a:pt x="464" y="274"/>
                  </a:lnTo>
                  <a:lnTo>
                    <a:pt x="461" y="274"/>
                  </a:lnTo>
                  <a:lnTo>
                    <a:pt x="464" y="274"/>
                  </a:lnTo>
                  <a:lnTo>
                    <a:pt x="466" y="274"/>
                  </a:lnTo>
                  <a:lnTo>
                    <a:pt x="464" y="277"/>
                  </a:lnTo>
                  <a:lnTo>
                    <a:pt x="461" y="277"/>
                  </a:lnTo>
                  <a:lnTo>
                    <a:pt x="461" y="279"/>
                  </a:lnTo>
                  <a:lnTo>
                    <a:pt x="459" y="279"/>
                  </a:lnTo>
                  <a:lnTo>
                    <a:pt x="456" y="282"/>
                  </a:lnTo>
                  <a:lnTo>
                    <a:pt x="456" y="284"/>
                  </a:lnTo>
                  <a:lnTo>
                    <a:pt x="456" y="287"/>
                  </a:lnTo>
                  <a:lnTo>
                    <a:pt x="456" y="290"/>
                  </a:lnTo>
                  <a:lnTo>
                    <a:pt x="454" y="290"/>
                  </a:lnTo>
                  <a:lnTo>
                    <a:pt x="454" y="287"/>
                  </a:lnTo>
                  <a:lnTo>
                    <a:pt x="454" y="290"/>
                  </a:lnTo>
                  <a:lnTo>
                    <a:pt x="451" y="290"/>
                  </a:lnTo>
                  <a:lnTo>
                    <a:pt x="451" y="287"/>
                  </a:lnTo>
                  <a:lnTo>
                    <a:pt x="451" y="290"/>
                  </a:lnTo>
                  <a:lnTo>
                    <a:pt x="451" y="292"/>
                  </a:lnTo>
                  <a:lnTo>
                    <a:pt x="448" y="295"/>
                  </a:lnTo>
                  <a:lnTo>
                    <a:pt x="451" y="295"/>
                  </a:lnTo>
                  <a:lnTo>
                    <a:pt x="451" y="297"/>
                  </a:lnTo>
                  <a:lnTo>
                    <a:pt x="454" y="297"/>
                  </a:lnTo>
                  <a:lnTo>
                    <a:pt x="454" y="300"/>
                  </a:lnTo>
                  <a:lnTo>
                    <a:pt x="454" y="302"/>
                  </a:lnTo>
                  <a:lnTo>
                    <a:pt x="454" y="300"/>
                  </a:lnTo>
                  <a:lnTo>
                    <a:pt x="454" y="302"/>
                  </a:lnTo>
                  <a:lnTo>
                    <a:pt x="456" y="302"/>
                  </a:lnTo>
                  <a:lnTo>
                    <a:pt x="456" y="305"/>
                  </a:lnTo>
                  <a:lnTo>
                    <a:pt x="456" y="307"/>
                  </a:lnTo>
                  <a:lnTo>
                    <a:pt x="456" y="310"/>
                  </a:lnTo>
                  <a:lnTo>
                    <a:pt x="454" y="310"/>
                  </a:lnTo>
                  <a:lnTo>
                    <a:pt x="454" y="312"/>
                  </a:lnTo>
                  <a:lnTo>
                    <a:pt x="454" y="315"/>
                  </a:lnTo>
                  <a:lnTo>
                    <a:pt x="456" y="315"/>
                  </a:lnTo>
                  <a:lnTo>
                    <a:pt x="456" y="317"/>
                  </a:lnTo>
                  <a:lnTo>
                    <a:pt x="456" y="320"/>
                  </a:lnTo>
                  <a:lnTo>
                    <a:pt x="459" y="320"/>
                  </a:lnTo>
                  <a:lnTo>
                    <a:pt x="459" y="322"/>
                  </a:lnTo>
                  <a:lnTo>
                    <a:pt x="459" y="325"/>
                  </a:lnTo>
                  <a:lnTo>
                    <a:pt x="456" y="328"/>
                  </a:lnTo>
                  <a:lnTo>
                    <a:pt x="459" y="328"/>
                  </a:lnTo>
                  <a:lnTo>
                    <a:pt x="456" y="328"/>
                  </a:lnTo>
                  <a:lnTo>
                    <a:pt x="456" y="330"/>
                  </a:lnTo>
                  <a:lnTo>
                    <a:pt x="456" y="333"/>
                  </a:lnTo>
                  <a:lnTo>
                    <a:pt x="456" y="335"/>
                  </a:lnTo>
                  <a:lnTo>
                    <a:pt x="456" y="338"/>
                  </a:lnTo>
                  <a:lnTo>
                    <a:pt x="454" y="338"/>
                  </a:lnTo>
                  <a:lnTo>
                    <a:pt x="454" y="340"/>
                  </a:lnTo>
                  <a:lnTo>
                    <a:pt x="454" y="343"/>
                  </a:lnTo>
                  <a:lnTo>
                    <a:pt x="456" y="343"/>
                  </a:lnTo>
                  <a:lnTo>
                    <a:pt x="454" y="343"/>
                  </a:lnTo>
                  <a:lnTo>
                    <a:pt x="456" y="343"/>
                  </a:lnTo>
                  <a:lnTo>
                    <a:pt x="456" y="345"/>
                  </a:lnTo>
                  <a:lnTo>
                    <a:pt x="454" y="345"/>
                  </a:lnTo>
                  <a:lnTo>
                    <a:pt x="454" y="348"/>
                  </a:lnTo>
                  <a:lnTo>
                    <a:pt x="454" y="350"/>
                  </a:lnTo>
                  <a:lnTo>
                    <a:pt x="454" y="353"/>
                  </a:lnTo>
                  <a:lnTo>
                    <a:pt x="454" y="355"/>
                  </a:lnTo>
                  <a:lnTo>
                    <a:pt x="451" y="355"/>
                  </a:lnTo>
                  <a:lnTo>
                    <a:pt x="451" y="358"/>
                  </a:lnTo>
                  <a:lnTo>
                    <a:pt x="451" y="361"/>
                  </a:lnTo>
                  <a:lnTo>
                    <a:pt x="451" y="363"/>
                  </a:lnTo>
                  <a:lnTo>
                    <a:pt x="451" y="366"/>
                  </a:lnTo>
                  <a:lnTo>
                    <a:pt x="451" y="368"/>
                  </a:lnTo>
                  <a:lnTo>
                    <a:pt x="451" y="371"/>
                  </a:lnTo>
                  <a:lnTo>
                    <a:pt x="451" y="373"/>
                  </a:lnTo>
                  <a:lnTo>
                    <a:pt x="454" y="373"/>
                  </a:lnTo>
                  <a:lnTo>
                    <a:pt x="451" y="373"/>
                  </a:lnTo>
                  <a:lnTo>
                    <a:pt x="451" y="376"/>
                  </a:lnTo>
                  <a:lnTo>
                    <a:pt x="454" y="376"/>
                  </a:lnTo>
                  <a:lnTo>
                    <a:pt x="454" y="373"/>
                  </a:lnTo>
                  <a:lnTo>
                    <a:pt x="454" y="376"/>
                  </a:lnTo>
                  <a:lnTo>
                    <a:pt x="454" y="378"/>
                  </a:lnTo>
                  <a:lnTo>
                    <a:pt x="454" y="381"/>
                  </a:lnTo>
                  <a:lnTo>
                    <a:pt x="454" y="383"/>
                  </a:lnTo>
                  <a:lnTo>
                    <a:pt x="454" y="386"/>
                  </a:lnTo>
                  <a:lnTo>
                    <a:pt x="454" y="388"/>
                  </a:lnTo>
                  <a:lnTo>
                    <a:pt x="454" y="391"/>
                  </a:lnTo>
                  <a:lnTo>
                    <a:pt x="454" y="394"/>
                  </a:lnTo>
                  <a:lnTo>
                    <a:pt x="454" y="396"/>
                  </a:lnTo>
                  <a:lnTo>
                    <a:pt x="454" y="399"/>
                  </a:lnTo>
                  <a:lnTo>
                    <a:pt x="454" y="401"/>
                  </a:lnTo>
                  <a:lnTo>
                    <a:pt x="454" y="404"/>
                  </a:lnTo>
                  <a:lnTo>
                    <a:pt x="456" y="404"/>
                  </a:lnTo>
                  <a:lnTo>
                    <a:pt x="456" y="409"/>
                  </a:lnTo>
                  <a:lnTo>
                    <a:pt x="456" y="411"/>
                  </a:lnTo>
                  <a:lnTo>
                    <a:pt x="456" y="414"/>
                  </a:lnTo>
                  <a:lnTo>
                    <a:pt x="456" y="416"/>
                  </a:lnTo>
                  <a:lnTo>
                    <a:pt x="459" y="416"/>
                  </a:lnTo>
                  <a:lnTo>
                    <a:pt x="459" y="419"/>
                  </a:lnTo>
                  <a:lnTo>
                    <a:pt x="456" y="419"/>
                  </a:lnTo>
                  <a:lnTo>
                    <a:pt x="456" y="416"/>
                  </a:lnTo>
                  <a:lnTo>
                    <a:pt x="456" y="414"/>
                  </a:lnTo>
                  <a:lnTo>
                    <a:pt x="456" y="416"/>
                  </a:lnTo>
                  <a:lnTo>
                    <a:pt x="456" y="419"/>
                  </a:lnTo>
                  <a:lnTo>
                    <a:pt x="456" y="421"/>
                  </a:lnTo>
                  <a:lnTo>
                    <a:pt x="459" y="421"/>
                  </a:lnTo>
                  <a:lnTo>
                    <a:pt x="459" y="424"/>
                  </a:lnTo>
                  <a:lnTo>
                    <a:pt x="459" y="426"/>
                  </a:lnTo>
                  <a:lnTo>
                    <a:pt x="456" y="426"/>
                  </a:lnTo>
                  <a:lnTo>
                    <a:pt x="454" y="426"/>
                  </a:lnTo>
                  <a:lnTo>
                    <a:pt x="456" y="426"/>
                  </a:lnTo>
                  <a:lnTo>
                    <a:pt x="456" y="429"/>
                  </a:lnTo>
                  <a:lnTo>
                    <a:pt x="459" y="429"/>
                  </a:lnTo>
                  <a:lnTo>
                    <a:pt x="459" y="426"/>
                  </a:lnTo>
                  <a:lnTo>
                    <a:pt x="459" y="429"/>
                  </a:lnTo>
                  <a:lnTo>
                    <a:pt x="459" y="426"/>
                  </a:lnTo>
                  <a:lnTo>
                    <a:pt x="459" y="429"/>
                  </a:lnTo>
                  <a:lnTo>
                    <a:pt x="461" y="432"/>
                  </a:lnTo>
                  <a:lnTo>
                    <a:pt x="461" y="434"/>
                  </a:lnTo>
                  <a:lnTo>
                    <a:pt x="461" y="437"/>
                  </a:lnTo>
                  <a:lnTo>
                    <a:pt x="464" y="437"/>
                  </a:lnTo>
                  <a:lnTo>
                    <a:pt x="461" y="437"/>
                  </a:lnTo>
                  <a:lnTo>
                    <a:pt x="461" y="439"/>
                  </a:lnTo>
                  <a:lnTo>
                    <a:pt x="461" y="442"/>
                  </a:lnTo>
                  <a:lnTo>
                    <a:pt x="459" y="444"/>
                  </a:lnTo>
                  <a:lnTo>
                    <a:pt x="459" y="447"/>
                  </a:lnTo>
                  <a:lnTo>
                    <a:pt x="459" y="449"/>
                  </a:lnTo>
                  <a:lnTo>
                    <a:pt x="456" y="449"/>
                  </a:lnTo>
                  <a:lnTo>
                    <a:pt x="456" y="452"/>
                  </a:lnTo>
                  <a:lnTo>
                    <a:pt x="456" y="454"/>
                  </a:lnTo>
                  <a:lnTo>
                    <a:pt x="456" y="457"/>
                  </a:lnTo>
                  <a:lnTo>
                    <a:pt x="454" y="459"/>
                  </a:lnTo>
                  <a:lnTo>
                    <a:pt x="454" y="462"/>
                  </a:lnTo>
                  <a:lnTo>
                    <a:pt x="454" y="465"/>
                  </a:lnTo>
                  <a:lnTo>
                    <a:pt x="454" y="467"/>
                  </a:lnTo>
                  <a:lnTo>
                    <a:pt x="451" y="467"/>
                  </a:lnTo>
                  <a:lnTo>
                    <a:pt x="451" y="470"/>
                  </a:lnTo>
                  <a:lnTo>
                    <a:pt x="451" y="472"/>
                  </a:lnTo>
                  <a:lnTo>
                    <a:pt x="451" y="475"/>
                  </a:lnTo>
                  <a:lnTo>
                    <a:pt x="448" y="477"/>
                  </a:lnTo>
                  <a:lnTo>
                    <a:pt x="448" y="480"/>
                  </a:lnTo>
                  <a:lnTo>
                    <a:pt x="448" y="482"/>
                  </a:lnTo>
                  <a:lnTo>
                    <a:pt x="448" y="485"/>
                  </a:lnTo>
                  <a:lnTo>
                    <a:pt x="448" y="487"/>
                  </a:lnTo>
                  <a:lnTo>
                    <a:pt x="446" y="487"/>
                  </a:lnTo>
                  <a:lnTo>
                    <a:pt x="446" y="490"/>
                  </a:lnTo>
                  <a:lnTo>
                    <a:pt x="446" y="492"/>
                  </a:lnTo>
                  <a:lnTo>
                    <a:pt x="446" y="495"/>
                  </a:lnTo>
                  <a:lnTo>
                    <a:pt x="446" y="498"/>
                  </a:lnTo>
                  <a:lnTo>
                    <a:pt x="448" y="498"/>
                  </a:lnTo>
                  <a:lnTo>
                    <a:pt x="448" y="500"/>
                  </a:lnTo>
                  <a:lnTo>
                    <a:pt x="446" y="500"/>
                  </a:lnTo>
                  <a:lnTo>
                    <a:pt x="446" y="503"/>
                  </a:lnTo>
                  <a:lnTo>
                    <a:pt x="443" y="505"/>
                  </a:lnTo>
                  <a:lnTo>
                    <a:pt x="443" y="508"/>
                  </a:lnTo>
                  <a:lnTo>
                    <a:pt x="443" y="510"/>
                  </a:lnTo>
                  <a:lnTo>
                    <a:pt x="443" y="513"/>
                  </a:lnTo>
                  <a:lnTo>
                    <a:pt x="441" y="513"/>
                  </a:lnTo>
                  <a:lnTo>
                    <a:pt x="441" y="515"/>
                  </a:lnTo>
                  <a:lnTo>
                    <a:pt x="441" y="518"/>
                  </a:lnTo>
                  <a:lnTo>
                    <a:pt x="441" y="520"/>
                  </a:lnTo>
                  <a:lnTo>
                    <a:pt x="441" y="523"/>
                  </a:lnTo>
                  <a:lnTo>
                    <a:pt x="441" y="525"/>
                  </a:lnTo>
                  <a:lnTo>
                    <a:pt x="441" y="528"/>
                  </a:lnTo>
                  <a:lnTo>
                    <a:pt x="443" y="530"/>
                  </a:lnTo>
                  <a:lnTo>
                    <a:pt x="443" y="533"/>
                  </a:lnTo>
                  <a:lnTo>
                    <a:pt x="443" y="536"/>
                  </a:lnTo>
                  <a:lnTo>
                    <a:pt x="443" y="538"/>
                  </a:lnTo>
                  <a:lnTo>
                    <a:pt x="443" y="541"/>
                  </a:lnTo>
                  <a:lnTo>
                    <a:pt x="443" y="543"/>
                  </a:lnTo>
                  <a:lnTo>
                    <a:pt x="446" y="546"/>
                  </a:lnTo>
                  <a:lnTo>
                    <a:pt x="446" y="548"/>
                  </a:lnTo>
                  <a:lnTo>
                    <a:pt x="443" y="548"/>
                  </a:lnTo>
                  <a:lnTo>
                    <a:pt x="443" y="551"/>
                  </a:lnTo>
                  <a:lnTo>
                    <a:pt x="441" y="551"/>
                  </a:lnTo>
                  <a:lnTo>
                    <a:pt x="441" y="553"/>
                  </a:lnTo>
                  <a:lnTo>
                    <a:pt x="438" y="553"/>
                  </a:lnTo>
                  <a:lnTo>
                    <a:pt x="438" y="556"/>
                  </a:lnTo>
                  <a:lnTo>
                    <a:pt x="436" y="558"/>
                  </a:lnTo>
                  <a:lnTo>
                    <a:pt x="433" y="558"/>
                  </a:lnTo>
                  <a:lnTo>
                    <a:pt x="431" y="558"/>
                  </a:lnTo>
                  <a:lnTo>
                    <a:pt x="428" y="561"/>
                  </a:lnTo>
                  <a:lnTo>
                    <a:pt x="426" y="563"/>
                  </a:lnTo>
                  <a:lnTo>
                    <a:pt x="423" y="566"/>
                  </a:lnTo>
                  <a:lnTo>
                    <a:pt x="423" y="569"/>
                  </a:lnTo>
                  <a:lnTo>
                    <a:pt x="421" y="569"/>
                  </a:lnTo>
                  <a:lnTo>
                    <a:pt x="421" y="571"/>
                  </a:lnTo>
                  <a:lnTo>
                    <a:pt x="421" y="569"/>
                  </a:lnTo>
                  <a:lnTo>
                    <a:pt x="421" y="571"/>
                  </a:lnTo>
                  <a:lnTo>
                    <a:pt x="421" y="569"/>
                  </a:lnTo>
                  <a:lnTo>
                    <a:pt x="421" y="571"/>
                  </a:lnTo>
                  <a:lnTo>
                    <a:pt x="421" y="574"/>
                  </a:lnTo>
                  <a:lnTo>
                    <a:pt x="418" y="574"/>
                  </a:lnTo>
                  <a:lnTo>
                    <a:pt x="418" y="576"/>
                  </a:lnTo>
                  <a:lnTo>
                    <a:pt x="416" y="579"/>
                  </a:lnTo>
                  <a:lnTo>
                    <a:pt x="416" y="581"/>
                  </a:lnTo>
                  <a:lnTo>
                    <a:pt x="416" y="584"/>
                  </a:lnTo>
                  <a:lnTo>
                    <a:pt x="413" y="586"/>
                  </a:lnTo>
                  <a:lnTo>
                    <a:pt x="413" y="584"/>
                  </a:lnTo>
                  <a:lnTo>
                    <a:pt x="416" y="584"/>
                  </a:lnTo>
                  <a:lnTo>
                    <a:pt x="413" y="584"/>
                  </a:lnTo>
                  <a:lnTo>
                    <a:pt x="405" y="579"/>
                  </a:lnTo>
                  <a:lnTo>
                    <a:pt x="380" y="563"/>
                  </a:lnTo>
                  <a:lnTo>
                    <a:pt x="383" y="563"/>
                  </a:lnTo>
                  <a:lnTo>
                    <a:pt x="380" y="563"/>
                  </a:lnTo>
                  <a:lnTo>
                    <a:pt x="380" y="561"/>
                  </a:lnTo>
                  <a:lnTo>
                    <a:pt x="377" y="561"/>
                  </a:lnTo>
                  <a:lnTo>
                    <a:pt x="380" y="561"/>
                  </a:lnTo>
                  <a:lnTo>
                    <a:pt x="383" y="558"/>
                  </a:lnTo>
                  <a:lnTo>
                    <a:pt x="385" y="556"/>
                  </a:lnTo>
                  <a:lnTo>
                    <a:pt x="383" y="556"/>
                  </a:lnTo>
                  <a:lnTo>
                    <a:pt x="383" y="553"/>
                  </a:lnTo>
                  <a:lnTo>
                    <a:pt x="383" y="556"/>
                  </a:lnTo>
                  <a:lnTo>
                    <a:pt x="383" y="553"/>
                  </a:lnTo>
                  <a:lnTo>
                    <a:pt x="383" y="551"/>
                  </a:lnTo>
                  <a:lnTo>
                    <a:pt x="383" y="548"/>
                  </a:lnTo>
                  <a:lnTo>
                    <a:pt x="380" y="548"/>
                  </a:lnTo>
                  <a:lnTo>
                    <a:pt x="377" y="548"/>
                  </a:lnTo>
                  <a:lnTo>
                    <a:pt x="377" y="546"/>
                  </a:lnTo>
                  <a:lnTo>
                    <a:pt x="375" y="546"/>
                  </a:lnTo>
                  <a:lnTo>
                    <a:pt x="375" y="543"/>
                  </a:lnTo>
                  <a:lnTo>
                    <a:pt x="375" y="541"/>
                  </a:lnTo>
                  <a:lnTo>
                    <a:pt x="372" y="541"/>
                  </a:lnTo>
                  <a:lnTo>
                    <a:pt x="375" y="543"/>
                  </a:lnTo>
                  <a:lnTo>
                    <a:pt x="372" y="543"/>
                  </a:lnTo>
                  <a:lnTo>
                    <a:pt x="372" y="541"/>
                  </a:lnTo>
                  <a:lnTo>
                    <a:pt x="372" y="543"/>
                  </a:lnTo>
                  <a:lnTo>
                    <a:pt x="370" y="543"/>
                  </a:lnTo>
                  <a:lnTo>
                    <a:pt x="370" y="541"/>
                  </a:lnTo>
                  <a:lnTo>
                    <a:pt x="370" y="538"/>
                  </a:lnTo>
                  <a:lnTo>
                    <a:pt x="367" y="538"/>
                  </a:lnTo>
                  <a:lnTo>
                    <a:pt x="367" y="541"/>
                  </a:lnTo>
                  <a:lnTo>
                    <a:pt x="367" y="538"/>
                  </a:lnTo>
                  <a:lnTo>
                    <a:pt x="365" y="536"/>
                  </a:lnTo>
                  <a:lnTo>
                    <a:pt x="365" y="533"/>
                  </a:lnTo>
                  <a:lnTo>
                    <a:pt x="362" y="533"/>
                  </a:lnTo>
                  <a:lnTo>
                    <a:pt x="365" y="533"/>
                  </a:lnTo>
                  <a:lnTo>
                    <a:pt x="365" y="530"/>
                  </a:lnTo>
                  <a:lnTo>
                    <a:pt x="362" y="530"/>
                  </a:lnTo>
                  <a:lnTo>
                    <a:pt x="360" y="530"/>
                  </a:lnTo>
                  <a:lnTo>
                    <a:pt x="357" y="530"/>
                  </a:lnTo>
                  <a:lnTo>
                    <a:pt x="357" y="528"/>
                  </a:lnTo>
                  <a:lnTo>
                    <a:pt x="360" y="528"/>
                  </a:lnTo>
                  <a:lnTo>
                    <a:pt x="360" y="525"/>
                  </a:lnTo>
                  <a:lnTo>
                    <a:pt x="357" y="525"/>
                  </a:lnTo>
                  <a:lnTo>
                    <a:pt x="360" y="525"/>
                  </a:lnTo>
                  <a:lnTo>
                    <a:pt x="357" y="525"/>
                  </a:lnTo>
                  <a:lnTo>
                    <a:pt x="360" y="525"/>
                  </a:lnTo>
                  <a:lnTo>
                    <a:pt x="360" y="523"/>
                  </a:lnTo>
                  <a:lnTo>
                    <a:pt x="362" y="523"/>
                  </a:lnTo>
                  <a:lnTo>
                    <a:pt x="362" y="520"/>
                  </a:lnTo>
                  <a:lnTo>
                    <a:pt x="360" y="520"/>
                  </a:lnTo>
                  <a:lnTo>
                    <a:pt x="362" y="518"/>
                  </a:lnTo>
                  <a:lnTo>
                    <a:pt x="362" y="515"/>
                  </a:lnTo>
                  <a:lnTo>
                    <a:pt x="360" y="515"/>
                  </a:lnTo>
                  <a:lnTo>
                    <a:pt x="360" y="513"/>
                  </a:lnTo>
                  <a:lnTo>
                    <a:pt x="362" y="513"/>
                  </a:lnTo>
                  <a:lnTo>
                    <a:pt x="360" y="513"/>
                  </a:lnTo>
                  <a:lnTo>
                    <a:pt x="362" y="513"/>
                  </a:lnTo>
                  <a:lnTo>
                    <a:pt x="362" y="510"/>
                  </a:lnTo>
                  <a:lnTo>
                    <a:pt x="360" y="510"/>
                  </a:lnTo>
                  <a:lnTo>
                    <a:pt x="360" y="508"/>
                  </a:lnTo>
                  <a:lnTo>
                    <a:pt x="362" y="508"/>
                  </a:lnTo>
                  <a:lnTo>
                    <a:pt x="362" y="505"/>
                  </a:lnTo>
                  <a:lnTo>
                    <a:pt x="362" y="503"/>
                  </a:lnTo>
                  <a:lnTo>
                    <a:pt x="365" y="503"/>
                  </a:lnTo>
                  <a:lnTo>
                    <a:pt x="365" y="500"/>
                  </a:lnTo>
                  <a:lnTo>
                    <a:pt x="365" y="498"/>
                  </a:lnTo>
                  <a:lnTo>
                    <a:pt x="367" y="498"/>
                  </a:lnTo>
                  <a:lnTo>
                    <a:pt x="370" y="498"/>
                  </a:lnTo>
                  <a:lnTo>
                    <a:pt x="370" y="500"/>
                  </a:lnTo>
                  <a:lnTo>
                    <a:pt x="370" y="498"/>
                  </a:lnTo>
                  <a:lnTo>
                    <a:pt x="372" y="498"/>
                  </a:lnTo>
                  <a:lnTo>
                    <a:pt x="375" y="498"/>
                  </a:lnTo>
                  <a:lnTo>
                    <a:pt x="375" y="500"/>
                  </a:lnTo>
                  <a:lnTo>
                    <a:pt x="377" y="500"/>
                  </a:lnTo>
                  <a:lnTo>
                    <a:pt x="377" y="498"/>
                  </a:lnTo>
                  <a:lnTo>
                    <a:pt x="377" y="500"/>
                  </a:lnTo>
                  <a:lnTo>
                    <a:pt x="377" y="498"/>
                  </a:lnTo>
                  <a:lnTo>
                    <a:pt x="380" y="498"/>
                  </a:lnTo>
                  <a:lnTo>
                    <a:pt x="380" y="495"/>
                  </a:lnTo>
                  <a:lnTo>
                    <a:pt x="380" y="492"/>
                  </a:lnTo>
                  <a:lnTo>
                    <a:pt x="377" y="492"/>
                  </a:lnTo>
                  <a:lnTo>
                    <a:pt x="375" y="492"/>
                  </a:lnTo>
                  <a:lnTo>
                    <a:pt x="375" y="490"/>
                  </a:lnTo>
                  <a:lnTo>
                    <a:pt x="375" y="487"/>
                  </a:lnTo>
                  <a:lnTo>
                    <a:pt x="377" y="487"/>
                  </a:lnTo>
                  <a:lnTo>
                    <a:pt x="375" y="487"/>
                  </a:lnTo>
                  <a:lnTo>
                    <a:pt x="375" y="485"/>
                  </a:lnTo>
                  <a:lnTo>
                    <a:pt x="377" y="485"/>
                  </a:lnTo>
                  <a:lnTo>
                    <a:pt x="377" y="482"/>
                  </a:lnTo>
                  <a:lnTo>
                    <a:pt x="377" y="480"/>
                  </a:lnTo>
                  <a:lnTo>
                    <a:pt x="380" y="480"/>
                  </a:lnTo>
                  <a:lnTo>
                    <a:pt x="383" y="480"/>
                  </a:lnTo>
                  <a:lnTo>
                    <a:pt x="385" y="480"/>
                  </a:lnTo>
                  <a:lnTo>
                    <a:pt x="385" y="477"/>
                  </a:lnTo>
                  <a:lnTo>
                    <a:pt x="385" y="475"/>
                  </a:lnTo>
                  <a:lnTo>
                    <a:pt x="388" y="475"/>
                  </a:lnTo>
                  <a:lnTo>
                    <a:pt x="388" y="472"/>
                  </a:lnTo>
                  <a:lnTo>
                    <a:pt x="388" y="470"/>
                  </a:lnTo>
                  <a:lnTo>
                    <a:pt x="388" y="472"/>
                  </a:lnTo>
                  <a:lnTo>
                    <a:pt x="390" y="472"/>
                  </a:lnTo>
                  <a:lnTo>
                    <a:pt x="388" y="472"/>
                  </a:lnTo>
                  <a:lnTo>
                    <a:pt x="390" y="472"/>
                  </a:lnTo>
                  <a:lnTo>
                    <a:pt x="393" y="470"/>
                  </a:lnTo>
                  <a:lnTo>
                    <a:pt x="393" y="467"/>
                  </a:lnTo>
                  <a:lnTo>
                    <a:pt x="393" y="465"/>
                  </a:lnTo>
                  <a:lnTo>
                    <a:pt x="395" y="465"/>
                  </a:lnTo>
                  <a:lnTo>
                    <a:pt x="398" y="465"/>
                  </a:lnTo>
                  <a:lnTo>
                    <a:pt x="398" y="462"/>
                  </a:lnTo>
                  <a:lnTo>
                    <a:pt x="400" y="462"/>
                  </a:lnTo>
                  <a:lnTo>
                    <a:pt x="398" y="462"/>
                  </a:lnTo>
                  <a:lnTo>
                    <a:pt x="398" y="459"/>
                  </a:lnTo>
                  <a:lnTo>
                    <a:pt x="400" y="459"/>
                  </a:lnTo>
                  <a:lnTo>
                    <a:pt x="400" y="457"/>
                  </a:lnTo>
                  <a:lnTo>
                    <a:pt x="400" y="454"/>
                  </a:lnTo>
                  <a:lnTo>
                    <a:pt x="403" y="454"/>
                  </a:lnTo>
                  <a:lnTo>
                    <a:pt x="403" y="452"/>
                  </a:lnTo>
                  <a:lnTo>
                    <a:pt x="403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398" y="447"/>
                  </a:lnTo>
                  <a:lnTo>
                    <a:pt x="400" y="447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7"/>
                  </a:lnTo>
                  <a:lnTo>
                    <a:pt x="395" y="447"/>
                  </a:lnTo>
                  <a:lnTo>
                    <a:pt x="395" y="444"/>
                  </a:lnTo>
                  <a:lnTo>
                    <a:pt x="395" y="447"/>
                  </a:lnTo>
                  <a:lnTo>
                    <a:pt x="395" y="444"/>
                  </a:lnTo>
                  <a:lnTo>
                    <a:pt x="393" y="444"/>
                  </a:lnTo>
                  <a:lnTo>
                    <a:pt x="390" y="444"/>
                  </a:lnTo>
                  <a:lnTo>
                    <a:pt x="390" y="442"/>
                  </a:lnTo>
                  <a:lnTo>
                    <a:pt x="390" y="439"/>
                  </a:lnTo>
                  <a:lnTo>
                    <a:pt x="390" y="442"/>
                  </a:lnTo>
                  <a:lnTo>
                    <a:pt x="390" y="439"/>
                  </a:lnTo>
                  <a:lnTo>
                    <a:pt x="388" y="439"/>
                  </a:lnTo>
                  <a:lnTo>
                    <a:pt x="385" y="439"/>
                  </a:lnTo>
                  <a:lnTo>
                    <a:pt x="385" y="437"/>
                  </a:lnTo>
                  <a:lnTo>
                    <a:pt x="383" y="437"/>
                  </a:lnTo>
                  <a:lnTo>
                    <a:pt x="383" y="434"/>
                  </a:lnTo>
                  <a:lnTo>
                    <a:pt x="380" y="434"/>
                  </a:lnTo>
                  <a:lnTo>
                    <a:pt x="377" y="434"/>
                  </a:lnTo>
                  <a:lnTo>
                    <a:pt x="375" y="434"/>
                  </a:lnTo>
                  <a:lnTo>
                    <a:pt x="372" y="434"/>
                  </a:lnTo>
                  <a:lnTo>
                    <a:pt x="370" y="434"/>
                  </a:lnTo>
                  <a:lnTo>
                    <a:pt x="370" y="432"/>
                  </a:lnTo>
                  <a:lnTo>
                    <a:pt x="367" y="432"/>
                  </a:lnTo>
                  <a:lnTo>
                    <a:pt x="365" y="432"/>
                  </a:lnTo>
                  <a:lnTo>
                    <a:pt x="365" y="434"/>
                  </a:lnTo>
                  <a:lnTo>
                    <a:pt x="362" y="434"/>
                  </a:lnTo>
                  <a:lnTo>
                    <a:pt x="360" y="434"/>
                  </a:lnTo>
                  <a:lnTo>
                    <a:pt x="360" y="432"/>
                  </a:lnTo>
                  <a:lnTo>
                    <a:pt x="360" y="429"/>
                  </a:lnTo>
                  <a:lnTo>
                    <a:pt x="357" y="429"/>
                  </a:lnTo>
                  <a:lnTo>
                    <a:pt x="355" y="429"/>
                  </a:lnTo>
                  <a:lnTo>
                    <a:pt x="355" y="426"/>
                  </a:lnTo>
                  <a:lnTo>
                    <a:pt x="352" y="426"/>
                  </a:lnTo>
                  <a:lnTo>
                    <a:pt x="350" y="426"/>
                  </a:lnTo>
                  <a:lnTo>
                    <a:pt x="350" y="429"/>
                  </a:lnTo>
                  <a:lnTo>
                    <a:pt x="347" y="429"/>
                  </a:lnTo>
                  <a:lnTo>
                    <a:pt x="347" y="426"/>
                  </a:lnTo>
                  <a:lnTo>
                    <a:pt x="347" y="424"/>
                  </a:lnTo>
                  <a:lnTo>
                    <a:pt x="345" y="424"/>
                  </a:lnTo>
                  <a:lnTo>
                    <a:pt x="345" y="426"/>
                  </a:lnTo>
                  <a:lnTo>
                    <a:pt x="342" y="426"/>
                  </a:lnTo>
                  <a:lnTo>
                    <a:pt x="339" y="426"/>
                  </a:lnTo>
                  <a:lnTo>
                    <a:pt x="339" y="424"/>
                  </a:lnTo>
                  <a:lnTo>
                    <a:pt x="337" y="424"/>
                  </a:lnTo>
                  <a:lnTo>
                    <a:pt x="337" y="426"/>
                  </a:lnTo>
                  <a:lnTo>
                    <a:pt x="334" y="429"/>
                  </a:lnTo>
                  <a:lnTo>
                    <a:pt x="332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7" y="432"/>
                  </a:lnTo>
                  <a:lnTo>
                    <a:pt x="324" y="432"/>
                  </a:lnTo>
                  <a:lnTo>
                    <a:pt x="322" y="429"/>
                  </a:lnTo>
                  <a:lnTo>
                    <a:pt x="319" y="429"/>
                  </a:lnTo>
                  <a:lnTo>
                    <a:pt x="319" y="432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4" y="429"/>
                  </a:lnTo>
                  <a:lnTo>
                    <a:pt x="314" y="424"/>
                  </a:lnTo>
                  <a:lnTo>
                    <a:pt x="314" y="416"/>
                  </a:lnTo>
                  <a:lnTo>
                    <a:pt x="312" y="414"/>
                  </a:lnTo>
                  <a:lnTo>
                    <a:pt x="309" y="411"/>
                  </a:lnTo>
                  <a:lnTo>
                    <a:pt x="306" y="409"/>
                  </a:lnTo>
                  <a:lnTo>
                    <a:pt x="304" y="409"/>
                  </a:lnTo>
                  <a:lnTo>
                    <a:pt x="286" y="391"/>
                  </a:lnTo>
                  <a:lnTo>
                    <a:pt x="286" y="394"/>
                  </a:lnTo>
                  <a:lnTo>
                    <a:pt x="284" y="394"/>
                  </a:lnTo>
                  <a:lnTo>
                    <a:pt x="281" y="394"/>
                  </a:lnTo>
                  <a:lnTo>
                    <a:pt x="281" y="396"/>
                  </a:lnTo>
                  <a:lnTo>
                    <a:pt x="279" y="396"/>
                  </a:lnTo>
                  <a:lnTo>
                    <a:pt x="276" y="396"/>
                  </a:lnTo>
                  <a:lnTo>
                    <a:pt x="274" y="396"/>
                  </a:lnTo>
                  <a:lnTo>
                    <a:pt x="271" y="396"/>
                  </a:lnTo>
                  <a:lnTo>
                    <a:pt x="268" y="396"/>
                  </a:lnTo>
                  <a:lnTo>
                    <a:pt x="268" y="394"/>
                  </a:lnTo>
                  <a:lnTo>
                    <a:pt x="266" y="394"/>
                  </a:lnTo>
                  <a:lnTo>
                    <a:pt x="266" y="391"/>
                  </a:lnTo>
                  <a:lnTo>
                    <a:pt x="263" y="391"/>
                  </a:lnTo>
                  <a:lnTo>
                    <a:pt x="261" y="391"/>
                  </a:lnTo>
                  <a:lnTo>
                    <a:pt x="261" y="394"/>
                  </a:lnTo>
                  <a:lnTo>
                    <a:pt x="258" y="394"/>
                  </a:lnTo>
                  <a:lnTo>
                    <a:pt x="256" y="391"/>
                  </a:lnTo>
                  <a:lnTo>
                    <a:pt x="253" y="391"/>
                  </a:lnTo>
                  <a:lnTo>
                    <a:pt x="251" y="391"/>
                  </a:lnTo>
                  <a:lnTo>
                    <a:pt x="248" y="388"/>
                  </a:lnTo>
                  <a:lnTo>
                    <a:pt x="251" y="388"/>
                  </a:lnTo>
                  <a:lnTo>
                    <a:pt x="248" y="388"/>
                  </a:lnTo>
                  <a:lnTo>
                    <a:pt x="248" y="386"/>
                  </a:lnTo>
                  <a:lnTo>
                    <a:pt x="246" y="386"/>
                  </a:lnTo>
                  <a:lnTo>
                    <a:pt x="243" y="386"/>
                  </a:lnTo>
                  <a:lnTo>
                    <a:pt x="243" y="383"/>
                  </a:lnTo>
                  <a:lnTo>
                    <a:pt x="241" y="383"/>
                  </a:lnTo>
                  <a:lnTo>
                    <a:pt x="241" y="381"/>
                  </a:lnTo>
                  <a:lnTo>
                    <a:pt x="241" y="383"/>
                  </a:lnTo>
                  <a:lnTo>
                    <a:pt x="241" y="381"/>
                  </a:lnTo>
                  <a:lnTo>
                    <a:pt x="238" y="383"/>
                  </a:lnTo>
                  <a:lnTo>
                    <a:pt x="238" y="381"/>
                  </a:lnTo>
                  <a:lnTo>
                    <a:pt x="235" y="381"/>
                  </a:lnTo>
                  <a:lnTo>
                    <a:pt x="233" y="381"/>
                  </a:lnTo>
                  <a:lnTo>
                    <a:pt x="233" y="378"/>
                  </a:lnTo>
                  <a:lnTo>
                    <a:pt x="230" y="378"/>
                  </a:lnTo>
                  <a:lnTo>
                    <a:pt x="230" y="376"/>
                  </a:lnTo>
                  <a:lnTo>
                    <a:pt x="228" y="376"/>
                  </a:lnTo>
                  <a:lnTo>
                    <a:pt x="225" y="376"/>
                  </a:lnTo>
                  <a:lnTo>
                    <a:pt x="225" y="373"/>
                  </a:lnTo>
                  <a:lnTo>
                    <a:pt x="223" y="373"/>
                  </a:lnTo>
                  <a:lnTo>
                    <a:pt x="223" y="371"/>
                  </a:lnTo>
                  <a:lnTo>
                    <a:pt x="223" y="373"/>
                  </a:lnTo>
                  <a:lnTo>
                    <a:pt x="223" y="371"/>
                  </a:lnTo>
                  <a:lnTo>
                    <a:pt x="220" y="371"/>
                  </a:lnTo>
                  <a:lnTo>
                    <a:pt x="220" y="368"/>
                  </a:lnTo>
                  <a:lnTo>
                    <a:pt x="218" y="368"/>
                  </a:lnTo>
                  <a:lnTo>
                    <a:pt x="215" y="368"/>
                  </a:lnTo>
                  <a:lnTo>
                    <a:pt x="213" y="368"/>
                  </a:lnTo>
                  <a:lnTo>
                    <a:pt x="213" y="366"/>
                  </a:lnTo>
                  <a:lnTo>
                    <a:pt x="213" y="368"/>
                  </a:lnTo>
                  <a:lnTo>
                    <a:pt x="210" y="368"/>
                  </a:lnTo>
                  <a:lnTo>
                    <a:pt x="210" y="366"/>
                  </a:lnTo>
                  <a:lnTo>
                    <a:pt x="208" y="366"/>
                  </a:lnTo>
                  <a:lnTo>
                    <a:pt x="205" y="366"/>
                  </a:lnTo>
                  <a:lnTo>
                    <a:pt x="203" y="366"/>
                  </a:lnTo>
                  <a:lnTo>
                    <a:pt x="200" y="366"/>
                  </a:lnTo>
                  <a:lnTo>
                    <a:pt x="197" y="366"/>
                  </a:lnTo>
                  <a:lnTo>
                    <a:pt x="195" y="366"/>
                  </a:lnTo>
                  <a:lnTo>
                    <a:pt x="195" y="368"/>
                  </a:lnTo>
                  <a:lnTo>
                    <a:pt x="192" y="368"/>
                  </a:lnTo>
                  <a:lnTo>
                    <a:pt x="190" y="368"/>
                  </a:lnTo>
                  <a:lnTo>
                    <a:pt x="190" y="371"/>
                  </a:lnTo>
                  <a:lnTo>
                    <a:pt x="190" y="368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90" y="371"/>
                  </a:lnTo>
                  <a:lnTo>
                    <a:pt x="187" y="371"/>
                  </a:lnTo>
                  <a:lnTo>
                    <a:pt x="187" y="373"/>
                  </a:lnTo>
                  <a:lnTo>
                    <a:pt x="185" y="373"/>
                  </a:lnTo>
                  <a:lnTo>
                    <a:pt x="185" y="376"/>
                  </a:lnTo>
                  <a:lnTo>
                    <a:pt x="185" y="373"/>
                  </a:lnTo>
                  <a:lnTo>
                    <a:pt x="182" y="373"/>
                  </a:lnTo>
                  <a:lnTo>
                    <a:pt x="182" y="371"/>
                  </a:lnTo>
                  <a:lnTo>
                    <a:pt x="180" y="371"/>
                  </a:lnTo>
                  <a:lnTo>
                    <a:pt x="177" y="371"/>
                  </a:lnTo>
                  <a:lnTo>
                    <a:pt x="175" y="371"/>
                  </a:lnTo>
                  <a:lnTo>
                    <a:pt x="175" y="368"/>
                  </a:lnTo>
                  <a:lnTo>
                    <a:pt x="175" y="371"/>
                  </a:lnTo>
                  <a:lnTo>
                    <a:pt x="175" y="368"/>
                  </a:lnTo>
                  <a:lnTo>
                    <a:pt x="175" y="371"/>
                  </a:lnTo>
                  <a:lnTo>
                    <a:pt x="172" y="371"/>
                  </a:lnTo>
                  <a:lnTo>
                    <a:pt x="172" y="368"/>
                  </a:lnTo>
                  <a:lnTo>
                    <a:pt x="175" y="368"/>
                  </a:lnTo>
                  <a:lnTo>
                    <a:pt x="172" y="368"/>
                  </a:lnTo>
                  <a:lnTo>
                    <a:pt x="170" y="368"/>
                  </a:lnTo>
                  <a:lnTo>
                    <a:pt x="167" y="368"/>
                  </a:lnTo>
                  <a:lnTo>
                    <a:pt x="167" y="366"/>
                  </a:lnTo>
                  <a:lnTo>
                    <a:pt x="164" y="366"/>
                  </a:lnTo>
                  <a:lnTo>
                    <a:pt x="162" y="366"/>
                  </a:lnTo>
                  <a:lnTo>
                    <a:pt x="164" y="366"/>
                  </a:lnTo>
                  <a:lnTo>
                    <a:pt x="162" y="363"/>
                  </a:lnTo>
                  <a:lnTo>
                    <a:pt x="164" y="363"/>
                  </a:lnTo>
                  <a:lnTo>
                    <a:pt x="164" y="361"/>
                  </a:lnTo>
                  <a:lnTo>
                    <a:pt x="164" y="363"/>
                  </a:lnTo>
                  <a:lnTo>
                    <a:pt x="162" y="363"/>
                  </a:lnTo>
                  <a:lnTo>
                    <a:pt x="162" y="361"/>
                  </a:lnTo>
                  <a:lnTo>
                    <a:pt x="164" y="361"/>
                  </a:lnTo>
                  <a:lnTo>
                    <a:pt x="162" y="361"/>
                  </a:lnTo>
                  <a:lnTo>
                    <a:pt x="164" y="361"/>
                  </a:lnTo>
                  <a:lnTo>
                    <a:pt x="164" y="358"/>
                  </a:lnTo>
                  <a:lnTo>
                    <a:pt x="164" y="355"/>
                  </a:lnTo>
                  <a:lnTo>
                    <a:pt x="167" y="353"/>
                  </a:lnTo>
                  <a:lnTo>
                    <a:pt x="167" y="350"/>
                  </a:lnTo>
                  <a:lnTo>
                    <a:pt x="167" y="348"/>
                  </a:lnTo>
                  <a:lnTo>
                    <a:pt x="170" y="348"/>
                  </a:lnTo>
                  <a:lnTo>
                    <a:pt x="170" y="345"/>
                  </a:lnTo>
                  <a:lnTo>
                    <a:pt x="167" y="345"/>
                  </a:lnTo>
                  <a:lnTo>
                    <a:pt x="164" y="345"/>
                  </a:lnTo>
                  <a:lnTo>
                    <a:pt x="162" y="345"/>
                  </a:lnTo>
                  <a:lnTo>
                    <a:pt x="162" y="343"/>
                  </a:lnTo>
                  <a:lnTo>
                    <a:pt x="162" y="345"/>
                  </a:lnTo>
                  <a:lnTo>
                    <a:pt x="162" y="343"/>
                  </a:lnTo>
                  <a:lnTo>
                    <a:pt x="162" y="345"/>
                  </a:lnTo>
                  <a:lnTo>
                    <a:pt x="162" y="343"/>
                  </a:lnTo>
                  <a:lnTo>
                    <a:pt x="162" y="345"/>
                  </a:lnTo>
                  <a:lnTo>
                    <a:pt x="162" y="343"/>
                  </a:lnTo>
                  <a:lnTo>
                    <a:pt x="162" y="345"/>
                  </a:lnTo>
                  <a:lnTo>
                    <a:pt x="159" y="345"/>
                  </a:lnTo>
                  <a:lnTo>
                    <a:pt x="159" y="343"/>
                  </a:lnTo>
                  <a:lnTo>
                    <a:pt x="159" y="345"/>
                  </a:lnTo>
                  <a:lnTo>
                    <a:pt x="159" y="343"/>
                  </a:lnTo>
                  <a:lnTo>
                    <a:pt x="159" y="345"/>
                  </a:lnTo>
                  <a:lnTo>
                    <a:pt x="159" y="343"/>
                  </a:lnTo>
                  <a:lnTo>
                    <a:pt x="157" y="343"/>
                  </a:lnTo>
                  <a:lnTo>
                    <a:pt x="154" y="343"/>
                  </a:lnTo>
                  <a:lnTo>
                    <a:pt x="152" y="343"/>
                  </a:lnTo>
                  <a:lnTo>
                    <a:pt x="149" y="343"/>
                  </a:lnTo>
                  <a:lnTo>
                    <a:pt x="147" y="343"/>
                  </a:lnTo>
                  <a:lnTo>
                    <a:pt x="149" y="343"/>
                  </a:lnTo>
                  <a:lnTo>
                    <a:pt x="147" y="343"/>
                  </a:lnTo>
                  <a:lnTo>
                    <a:pt x="144" y="343"/>
                  </a:lnTo>
                  <a:lnTo>
                    <a:pt x="144" y="340"/>
                  </a:lnTo>
                  <a:lnTo>
                    <a:pt x="142" y="340"/>
                  </a:lnTo>
                  <a:lnTo>
                    <a:pt x="142" y="343"/>
                  </a:lnTo>
                  <a:lnTo>
                    <a:pt x="142" y="340"/>
                  </a:lnTo>
                  <a:lnTo>
                    <a:pt x="142" y="343"/>
                  </a:lnTo>
                  <a:lnTo>
                    <a:pt x="142" y="340"/>
                  </a:lnTo>
                  <a:lnTo>
                    <a:pt x="139" y="340"/>
                  </a:lnTo>
                  <a:lnTo>
                    <a:pt x="137" y="340"/>
                  </a:lnTo>
                  <a:lnTo>
                    <a:pt x="137" y="343"/>
                  </a:lnTo>
                  <a:lnTo>
                    <a:pt x="134" y="343"/>
                  </a:lnTo>
                  <a:lnTo>
                    <a:pt x="132" y="343"/>
                  </a:lnTo>
                  <a:lnTo>
                    <a:pt x="129" y="345"/>
                  </a:lnTo>
                  <a:lnTo>
                    <a:pt x="126" y="345"/>
                  </a:lnTo>
                  <a:lnTo>
                    <a:pt x="124" y="345"/>
                  </a:lnTo>
                  <a:lnTo>
                    <a:pt x="124" y="348"/>
                  </a:lnTo>
                  <a:lnTo>
                    <a:pt x="124" y="345"/>
                  </a:lnTo>
                  <a:lnTo>
                    <a:pt x="121" y="345"/>
                  </a:lnTo>
                  <a:lnTo>
                    <a:pt x="121" y="348"/>
                  </a:lnTo>
                  <a:lnTo>
                    <a:pt x="124" y="348"/>
                  </a:lnTo>
                  <a:lnTo>
                    <a:pt x="121" y="348"/>
                  </a:lnTo>
                  <a:lnTo>
                    <a:pt x="119" y="348"/>
                  </a:lnTo>
                  <a:lnTo>
                    <a:pt x="119" y="350"/>
                  </a:lnTo>
                  <a:lnTo>
                    <a:pt x="116" y="350"/>
                  </a:lnTo>
                  <a:lnTo>
                    <a:pt x="114" y="350"/>
                  </a:lnTo>
                  <a:lnTo>
                    <a:pt x="114" y="353"/>
                  </a:lnTo>
                  <a:lnTo>
                    <a:pt x="111" y="353"/>
                  </a:lnTo>
                  <a:lnTo>
                    <a:pt x="111" y="355"/>
                  </a:lnTo>
                  <a:lnTo>
                    <a:pt x="109" y="355"/>
                  </a:lnTo>
                  <a:lnTo>
                    <a:pt x="106" y="355"/>
                  </a:lnTo>
                  <a:lnTo>
                    <a:pt x="106" y="358"/>
                  </a:lnTo>
                  <a:lnTo>
                    <a:pt x="106" y="361"/>
                  </a:lnTo>
                  <a:lnTo>
                    <a:pt x="104" y="361"/>
                  </a:lnTo>
                  <a:lnTo>
                    <a:pt x="104" y="363"/>
                  </a:lnTo>
                  <a:lnTo>
                    <a:pt x="104" y="361"/>
                  </a:lnTo>
                  <a:lnTo>
                    <a:pt x="104" y="363"/>
                  </a:lnTo>
                  <a:lnTo>
                    <a:pt x="101" y="363"/>
                  </a:lnTo>
                  <a:lnTo>
                    <a:pt x="99" y="363"/>
                  </a:lnTo>
                  <a:lnTo>
                    <a:pt x="99" y="366"/>
                  </a:lnTo>
                  <a:lnTo>
                    <a:pt x="96" y="366"/>
                  </a:lnTo>
                  <a:lnTo>
                    <a:pt x="93" y="366"/>
                  </a:lnTo>
                  <a:lnTo>
                    <a:pt x="93" y="368"/>
                  </a:lnTo>
                  <a:lnTo>
                    <a:pt x="93" y="371"/>
                  </a:lnTo>
                  <a:lnTo>
                    <a:pt x="91" y="371"/>
                  </a:lnTo>
                  <a:lnTo>
                    <a:pt x="88" y="371"/>
                  </a:lnTo>
                  <a:lnTo>
                    <a:pt x="86" y="371"/>
                  </a:lnTo>
                  <a:lnTo>
                    <a:pt x="83" y="371"/>
                  </a:lnTo>
                  <a:lnTo>
                    <a:pt x="83" y="373"/>
                  </a:lnTo>
                  <a:lnTo>
                    <a:pt x="81" y="373"/>
                  </a:lnTo>
                  <a:lnTo>
                    <a:pt x="81" y="376"/>
                  </a:lnTo>
                  <a:lnTo>
                    <a:pt x="78" y="376"/>
                  </a:lnTo>
                  <a:lnTo>
                    <a:pt x="81" y="376"/>
                  </a:lnTo>
                  <a:lnTo>
                    <a:pt x="78" y="376"/>
                  </a:lnTo>
                  <a:lnTo>
                    <a:pt x="81" y="376"/>
                  </a:lnTo>
                  <a:lnTo>
                    <a:pt x="78" y="376"/>
                  </a:lnTo>
                  <a:lnTo>
                    <a:pt x="78" y="378"/>
                  </a:lnTo>
                  <a:lnTo>
                    <a:pt x="78" y="376"/>
                  </a:lnTo>
                  <a:lnTo>
                    <a:pt x="78" y="378"/>
                  </a:lnTo>
                  <a:lnTo>
                    <a:pt x="76" y="378"/>
                  </a:lnTo>
                  <a:lnTo>
                    <a:pt x="73" y="378"/>
                  </a:lnTo>
                  <a:lnTo>
                    <a:pt x="73" y="381"/>
                  </a:lnTo>
                  <a:lnTo>
                    <a:pt x="71" y="381"/>
                  </a:lnTo>
                  <a:lnTo>
                    <a:pt x="71" y="383"/>
                  </a:lnTo>
                  <a:lnTo>
                    <a:pt x="68" y="383"/>
                  </a:lnTo>
                  <a:lnTo>
                    <a:pt x="66" y="383"/>
                  </a:lnTo>
                  <a:lnTo>
                    <a:pt x="66" y="381"/>
                  </a:lnTo>
                  <a:lnTo>
                    <a:pt x="66" y="383"/>
                  </a:lnTo>
                  <a:lnTo>
                    <a:pt x="66" y="381"/>
                  </a:lnTo>
                  <a:lnTo>
                    <a:pt x="63" y="383"/>
                  </a:lnTo>
                  <a:lnTo>
                    <a:pt x="61" y="383"/>
                  </a:lnTo>
                  <a:lnTo>
                    <a:pt x="61" y="386"/>
                  </a:lnTo>
                  <a:lnTo>
                    <a:pt x="58" y="386"/>
                  </a:lnTo>
                  <a:lnTo>
                    <a:pt x="58" y="388"/>
                  </a:lnTo>
                  <a:lnTo>
                    <a:pt x="58" y="386"/>
                  </a:lnTo>
                  <a:lnTo>
                    <a:pt x="58" y="388"/>
                  </a:lnTo>
                  <a:lnTo>
                    <a:pt x="58" y="391"/>
                  </a:lnTo>
                  <a:lnTo>
                    <a:pt x="55" y="391"/>
                  </a:lnTo>
                  <a:lnTo>
                    <a:pt x="53" y="391"/>
                  </a:lnTo>
                  <a:lnTo>
                    <a:pt x="53" y="394"/>
                  </a:lnTo>
                  <a:lnTo>
                    <a:pt x="50" y="394"/>
                  </a:lnTo>
                  <a:lnTo>
                    <a:pt x="48" y="394"/>
                  </a:lnTo>
                  <a:lnTo>
                    <a:pt x="45" y="394"/>
                  </a:lnTo>
                  <a:lnTo>
                    <a:pt x="45" y="396"/>
                  </a:lnTo>
                  <a:lnTo>
                    <a:pt x="43" y="394"/>
                  </a:lnTo>
                  <a:lnTo>
                    <a:pt x="40" y="394"/>
                  </a:lnTo>
                  <a:lnTo>
                    <a:pt x="38" y="396"/>
                  </a:lnTo>
                  <a:lnTo>
                    <a:pt x="38" y="399"/>
                  </a:lnTo>
                  <a:lnTo>
                    <a:pt x="35" y="399"/>
                  </a:lnTo>
                  <a:lnTo>
                    <a:pt x="35" y="401"/>
                  </a:lnTo>
                  <a:lnTo>
                    <a:pt x="33" y="401"/>
                  </a:lnTo>
                  <a:lnTo>
                    <a:pt x="35" y="401"/>
                  </a:lnTo>
                  <a:lnTo>
                    <a:pt x="33" y="401"/>
                  </a:lnTo>
                  <a:lnTo>
                    <a:pt x="30" y="401"/>
                  </a:lnTo>
                  <a:lnTo>
                    <a:pt x="30" y="399"/>
                  </a:lnTo>
                  <a:lnTo>
                    <a:pt x="30" y="396"/>
                  </a:lnTo>
                  <a:lnTo>
                    <a:pt x="33" y="396"/>
                  </a:lnTo>
                  <a:lnTo>
                    <a:pt x="35" y="396"/>
                  </a:lnTo>
                  <a:lnTo>
                    <a:pt x="35" y="394"/>
                  </a:lnTo>
                  <a:lnTo>
                    <a:pt x="35" y="391"/>
                  </a:lnTo>
                  <a:lnTo>
                    <a:pt x="38" y="391"/>
                  </a:lnTo>
                  <a:lnTo>
                    <a:pt x="38" y="388"/>
                  </a:lnTo>
                  <a:lnTo>
                    <a:pt x="38" y="386"/>
                  </a:lnTo>
                  <a:lnTo>
                    <a:pt x="40" y="386"/>
                  </a:lnTo>
                  <a:lnTo>
                    <a:pt x="40" y="383"/>
                  </a:lnTo>
                  <a:lnTo>
                    <a:pt x="38" y="383"/>
                  </a:lnTo>
                  <a:lnTo>
                    <a:pt x="38" y="381"/>
                  </a:lnTo>
                  <a:lnTo>
                    <a:pt x="35" y="378"/>
                  </a:lnTo>
                  <a:lnTo>
                    <a:pt x="35" y="376"/>
                  </a:lnTo>
                  <a:lnTo>
                    <a:pt x="35" y="373"/>
                  </a:lnTo>
                  <a:lnTo>
                    <a:pt x="38" y="373"/>
                  </a:lnTo>
                  <a:lnTo>
                    <a:pt x="35" y="373"/>
                  </a:lnTo>
                  <a:lnTo>
                    <a:pt x="38" y="373"/>
                  </a:lnTo>
                  <a:lnTo>
                    <a:pt x="38" y="371"/>
                  </a:lnTo>
                  <a:lnTo>
                    <a:pt x="35" y="371"/>
                  </a:lnTo>
                  <a:lnTo>
                    <a:pt x="38" y="371"/>
                  </a:lnTo>
                  <a:lnTo>
                    <a:pt x="38" y="368"/>
                  </a:lnTo>
                  <a:lnTo>
                    <a:pt x="35" y="368"/>
                  </a:lnTo>
                  <a:lnTo>
                    <a:pt x="35" y="366"/>
                  </a:lnTo>
                  <a:lnTo>
                    <a:pt x="38" y="366"/>
                  </a:lnTo>
                  <a:lnTo>
                    <a:pt x="38" y="363"/>
                  </a:lnTo>
                  <a:lnTo>
                    <a:pt x="38" y="361"/>
                  </a:lnTo>
                  <a:lnTo>
                    <a:pt x="38" y="358"/>
                  </a:lnTo>
                  <a:lnTo>
                    <a:pt x="38" y="355"/>
                  </a:lnTo>
                  <a:lnTo>
                    <a:pt x="35" y="355"/>
                  </a:lnTo>
                  <a:lnTo>
                    <a:pt x="35" y="353"/>
                  </a:lnTo>
                  <a:lnTo>
                    <a:pt x="38" y="353"/>
                  </a:lnTo>
                  <a:lnTo>
                    <a:pt x="38" y="350"/>
                  </a:lnTo>
                  <a:lnTo>
                    <a:pt x="35" y="350"/>
                  </a:lnTo>
                  <a:lnTo>
                    <a:pt x="38" y="350"/>
                  </a:lnTo>
                  <a:lnTo>
                    <a:pt x="38" y="353"/>
                  </a:lnTo>
                  <a:lnTo>
                    <a:pt x="40" y="353"/>
                  </a:lnTo>
                  <a:lnTo>
                    <a:pt x="40" y="350"/>
                  </a:lnTo>
                  <a:lnTo>
                    <a:pt x="43" y="350"/>
                  </a:lnTo>
                  <a:lnTo>
                    <a:pt x="43" y="348"/>
                  </a:lnTo>
                  <a:lnTo>
                    <a:pt x="40" y="348"/>
                  </a:lnTo>
                  <a:lnTo>
                    <a:pt x="40" y="345"/>
                  </a:lnTo>
                  <a:lnTo>
                    <a:pt x="40" y="343"/>
                  </a:lnTo>
                  <a:lnTo>
                    <a:pt x="38" y="343"/>
                  </a:lnTo>
                  <a:lnTo>
                    <a:pt x="38" y="340"/>
                  </a:lnTo>
                  <a:lnTo>
                    <a:pt x="35" y="343"/>
                  </a:lnTo>
                  <a:lnTo>
                    <a:pt x="35" y="340"/>
                  </a:lnTo>
                  <a:lnTo>
                    <a:pt x="33" y="340"/>
                  </a:lnTo>
                  <a:lnTo>
                    <a:pt x="35" y="340"/>
                  </a:lnTo>
                  <a:lnTo>
                    <a:pt x="35" y="338"/>
                  </a:lnTo>
                  <a:lnTo>
                    <a:pt x="33" y="338"/>
                  </a:lnTo>
                  <a:lnTo>
                    <a:pt x="30" y="338"/>
                  </a:lnTo>
                  <a:lnTo>
                    <a:pt x="30" y="335"/>
                  </a:lnTo>
                  <a:lnTo>
                    <a:pt x="28" y="335"/>
                  </a:lnTo>
                  <a:lnTo>
                    <a:pt x="25" y="335"/>
                  </a:lnTo>
                  <a:lnTo>
                    <a:pt x="25" y="333"/>
                  </a:lnTo>
                  <a:lnTo>
                    <a:pt x="22" y="333"/>
                  </a:lnTo>
                  <a:lnTo>
                    <a:pt x="22" y="330"/>
                  </a:lnTo>
                  <a:lnTo>
                    <a:pt x="25" y="330"/>
                  </a:lnTo>
                  <a:lnTo>
                    <a:pt x="22" y="330"/>
                  </a:lnTo>
                  <a:lnTo>
                    <a:pt x="22" y="328"/>
                  </a:lnTo>
                  <a:lnTo>
                    <a:pt x="25" y="328"/>
                  </a:lnTo>
                  <a:lnTo>
                    <a:pt x="25" y="325"/>
                  </a:lnTo>
                  <a:lnTo>
                    <a:pt x="22" y="325"/>
                  </a:lnTo>
                  <a:lnTo>
                    <a:pt x="22" y="322"/>
                  </a:lnTo>
                  <a:lnTo>
                    <a:pt x="20" y="322"/>
                  </a:lnTo>
                  <a:lnTo>
                    <a:pt x="22" y="322"/>
                  </a:lnTo>
                  <a:lnTo>
                    <a:pt x="22" y="320"/>
                  </a:lnTo>
                  <a:lnTo>
                    <a:pt x="22" y="317"/>
                  </a:lnTo>
                  <a:lnTo>
                    <a:pt x="22" y="315"/>
                  </a:lnTo>
                  <a:lnTo>
                    <a:pt x="20" y="315"/>
                  </a:lnTo>
                  <a:lnTo>
                    <a:pt x="22" y="315"/>
                  </a:lnTo>
                  <a:lnTo>
                    <a:pt x="20" y="315"/>
                  </a:lnTo>
                  <a:lnTo>
                    <a:pt x="20" y="312"/>
                  </a:lnTo>
                  <a:lnTo>
                    <a:pt x="22" y="312"/>
                  </a:lnTo>
                  <a:lnTo>
                    <a:pt x="25" y="312"/>
                  </a:lnTo>
                  <a:lnTo>
                    <a:pt x="22" y="312"/>
                  </a:lnTo>
                  <a:lnTo>
                    <a:pt x="22" y="310"/>
                  </a:lnTo>
                  <a:lnTo>
                    <a:pt x="22" y="312"/>
                  </a:lnTo>
                  <a:lnTo>
                    <a:pt x="22" y="310"/>
                  </a:lnTo>
                  <a:lnTo>
                    <a:pt x="22" y="307"/>
                  </a:lnTo>
                  <a:lnTo>
                    <a:pt x="22" y="305"/>
                  </a:lnTo>
                  <a:lnTo>
                    <a:pt x="25" y="305"/>
                  </a:lnTo>
                  <a:lnTo>
                    <a:pt x="28" y="302"/>
                  </a:lnTo>
                  <a:lnTo>
                    <a:pt x="28" y="300"/>
                  </a:lnTo>
                  <a:lnTo>
                    <a:pt x="25" y="300"/>
                  </a:lnTo>
                  <a:lnTo>
                    <a:pt x="22" y="300"/>
                  </a:lnTo>
                  <a:lnTo>
                    <a:pt x="22" y="297"/>
                  </a:lnTo>
                  <a:lnTo>
                    <a:pt x="25" y="297"/>
                  </a:lnTo>
                  <a:lnTo>
                    <a:pt x="25" y="295"/>
                  </a:lnTo>
                  <a:lnTo>
                    <a:pt x="22" y="295"/>
                  </a:lnTo>
                  <a:lnTo>
                    <a:pt x="25" y="295"/>
                  </a:lnTo>
                  <a:lnTo>
                    <a:pt x="25" y="292"/>
                  </a:lnTo>
                  <a:lnTo>
                    <a:pt x="22" y="292"/>
                  </a:lnTo>
                  <a:lnTo>
                    <a:pt x="25" y="292"/>
                  </a:lnTo>
                  <a:lnTo>
                    <a:pt x="25" y="290"/>
                  </a:lnTo>
                  <a:lnTo>
                    <a:pt x="28" y="290"/>
                  </a:lnTo>
                  <a:lnTo>
                    <a:pt x="30" y="290"/>
                  </a:lnTo>
                  <a:lnTo>
                    <a:pt x="30" y="287"/>
                  </a:lnTo>
                  <a:lnTo>
                    <a:pt x="33" y="287"/>
                  </a:lnTo>
                  <a:lnTo>
                    <a:pt x="33" y="284"/>
                  </a:lnTo>
                  <a:lnTo>
                    <a:pt x="35" y="284"/>
                  </a:lnTo>
                  <a:lnTo>
                    <a:pt x="35" y="282"/>
                  </a:lnTo>
                  <a:lnTo>
                    <a:pt x="33" y="282"/>
                  </a:lnTo>
                  <a:lnTo>
                    <a:pt x="30" y="284"/>
                  </a:lnTo>
                  <a:lnTo>
                    <a:pt x="28" y="284"/>
                  </a:lnTo>
                  <a:lnTo>
                    <a:pt x="25" y="284"/>
                  </a:lnTo>
                  <a:lnTo>
                    <a:pt x="25" y="287"/>
                  </a:lnTo>
                  <a:lnTo>
                    <a:pt x="25" y="284"/>
                  </a:lnTo>
                  <a:lnTo>
                    <a:pt x="25" y="287"/>
                  </a:lnTo>
                  <a:lnTo>
                    <a:pt x="22" y="287"/>
                  </a:lnTo>
                  <a:lnTo>
                    <a:pt x="20" y="287"/>
                  </a:lnTo>
                  <a:lnTo>
                    <a:pt x="20" y="284"/>
                  </a:lnTo>
                  <a:lnTo>
                    <a:pt x="17" y="284"/>
                  </a:lnTo>
                  <a:lnTo>
                    <a:pt x="20" y="284"/>
                  </a:lnTo>
                  <a:lnTo>
                    <a:pt x="20" y="282"/>
                  </a:lnTo>
                  <a:lnTo>
                    <a:pt x="17" y="282"/>
                  </a:lnTo>
                  <a:close/>
                  <a:moveTo>
                    <a:pt x="464" y="269"/>
                  </a:moveTo>
                  <a:lnTo>
                    <a:pt x="464" y="272"/>
                  </a:lnTo>
                  <a:lnTo>
                    <a:pt x="464" y="269"/>
                  </a:lnTo>
                  <a:close/>
                  <a:moveTo>
                    <a:pt x="451" y="295"/>
                  </a:moveTo>
                  <a:lnTo>
                    <a:pt x="454" y="295"/>
                  </a:lnTo>
                  <a:lnTo>
                    <a:pt x="456" y="295"/>
                  </a:lnTo>
                  <a:lnTo>
                    <a:pt x="454" y="295"/>
                  </a:lnTo>
                  <a:lnTo>
                    <a:pt x="454" y="292"/>
                  </a:lnTo>
                  <a:lnTo>
                    <a:pt x="451" y="292"/>
                  </a:lnTo>
                  <a:lnTo>
                    <a:pt x="451" y="290"/>
                  </a:lnTo>
                  <a:lnTo>
                    <a:pt x="454" y="290"/>
                  </a:lnTo>
                  <a:lnTo>
                    <a:pt x="456" y="290"/>
                  </a:lnTo>
                  <a:lnTo>
                    <a:pt x="459" y="290"/>
                  </a:lnTo>
                  <a:lnTo>
                    <a:pt x="459" y="292"/>
                  </a:lnTo>
                  <a:lnTo>
                    <a:pt x="461" y="292"/>
                  </a:lnTo>
                  <a:lnTo>
                    <a:pt x="459" y="292"/>
                  </a:lnTo>
                  <a:lnTo>
                    <a:pt x="461" y="292"/>
                  </a:lnTo>
                  <a:lnTo>
                    <a:pt x="461" y="295"/>
                  </a:lnTo>
                  <a:lnTo>
                    <a:pt x="459" y="295"/>
                  </a:lnTo>
                  <a:lnTo>
                    <a:pt x="459" y="297"/>
                  </a:lnTo>
                  <a:lnTo>
                    <a:pt x="459" y="300"/>
                  </a:lnTo>
                  <a:lnTo>
                    <a:pt x="456" y="300"/>
                  </a:lnTo>
                  <a:lnTo>
                    <a:pt x="454" y="300"/>
                  </a:lnTo>
                  <a:lnTo>
                    <a:pt x="456" y="300"/>
                  </a:lnTo>
                  <a:lnTo>
                    <a:pt x="456" y="297"/>
                  </a:lnTo>
                  <a:lnTo>
                    <a:pt x="454" y="297"/>
                  </a:lnTo>
                  <a:lnTo>
                    <a:pt x="456" y="297"/>
                  </a:lnTo>
                  <a:lnTo>
                    <a:pt x="454" y="297"/>
                  </a:lnTo>
                  <a:lnTo>
                    <a:pt x="454" y="295"/>
                  </a:lnTo>
                  <a:lnTo>
                    <a:pt x="451" y="295"/>
                  </a:lnTo>
                  <a:close/>
                  <a:moveTo>
                    <a:pt x="466" y="272"/>
                  </a:moveTo>
                  <a:lnTo>
                    <a:pt x="466" y="269"/>
                  </a:lnTo>
                  <a:lnTo>
                    <a:pt x="469" y="269"/>
                  </a:lnTo>
                  <a:lnTo>
                    <a:pt x="469" y="267"/>
                  </a:lnTo>
                  <a:lnTo>
                    <a:pt x="471" y="267"/>
                  </a:lnTo>
                  <a:lnTo>
                    <a:pt x="471" y="269"/>
                  </a:lnTo>
                  <a:lnTo>
                    <a:pt x="471" y="267"/>
                  </a:lnTo>
                  <a:lnTo>
                    <a:pt x="471" y="264"/>
                  </a:lnTo>
                  <a:lnTo>
                    <a:pt x="471" y="267"/>
                  </a:lnTo>
                  <a:lnTo>
                    <a:pt x="471" y="264"/>
                  </a:lnTo>
                  <a:lnTo>
                    <a:pt x="474" y="264"/>
                  </a:lnTo>
                  <a:lnTo>
                    <a:pt x="471" y="264"/>
                  </a:lnTo>
                  <a:lnTo>
                    <a:pt x="474" y="264"/>
                  </a:lnTo>
                  <a:lnTo>
                    <a:pt x="474" y="262"/>
                  </a:lnTo>
                  <a:lnTo>
                    <a:pt x="474" y="264"/>
                  </a:lnTo>
                  <a:lnTo>
                    <a:pt x="474" y="262"/>
                  </a:lnTo>
                  <a:lnTo>
                    <a:pt x="471" y="262"/>
                  </a:lnTo>
                  <a:lnTo>
                    <a:pt x="474" y="262"/>
                  </a:lnTo>
                  <a:lnTo>
                    <a:pt x="474" y="259"/>
                  </a:lnTo>
                  <a:lnTo>
                    <a:pt x="474" y="262"/>
                  </a:lnTo>
                  <a:lnTo>
                    <a:pt x="476" y="262"/>
                  </a:lnTo>
                  <a:lnTo>
                    <a:pt x="476" y="264"/>
                  </a:lnTo>
                  <a:lnTo>
                    <a:pt x="476" y="267"/>
                  </a:lnTo>
                  <a:lnTo>
                    <a:pt x="474" y="267"/>
                  </a:lnTo>
                  <a:lnTo>
                    <a:pt x="474" y="269"/>
                  </a:lnTo>
                  <a:lnTo>
                    <a:pt x="471" y="269"/>
                  </a:lnTo>
                  <a:lnTo>
                    <a:pt x="471" y="272"/>
                  </a:lnTo>
                  <a:lnTo>
                    <a:pt x="469" y="272"/>
                  </a:lnTo>
                  <a:lnTo>
                    <a:pt x="469" y="274"/>
                  </a:lnTo>
                  <a:lnTo>
                    <a:pt x="466" y="274"/>
                  </a:lnTo>
                  <a:lnTo>
                    <a:pt x="466" y="272"/>
                  </a:lnTo>
                  <a:close/>
                  <a:moveTo>
                    <a:pt x="459" y="302"/>
                  </a:moveTo>
                  <a:lnTo>
                    <a:pt x="459" y="305"/>
                  </a:lnTo>
                  <a:lnTo>
                    <a:pt x="461" y="305"/>
                  </a:lnTo>
                  <a:lnTo>
                    <a:pt x="461" y="307"/>
                  </a:lnTo>
                  <a:lnTo>
                    <a:pt x="459" y="307"/>
                  </a:lnTo>
                  <a:lnTo>
                    <a:pt x="459" y="305"/>
                  </a:lnTo>
                  <a:lnTo>
                    <a:pt x="459" y="307"/>
                  </a:lnTo>
                  <a:lnTo>
                    <a:pt x="456" y="307"/>
                  </a:lnTo>
                  <a:lnTo>
                    <a:pt x="456" y="305"/>
                  </a:lnTo>
                  <a:lnTo>
                    <a:pt x="456" y="302"/>
                  </a:lnTo>
                  <a:lnTo>
                    <a:pt x="454" y="302"/>
                  </a:lnTo>
                  <a:lnTo>
                    <a:pt x="454" y="300"/>
                  </a:lnTo>
                  <a:lnTo>
                    <a:pt x="456" y="300"/>
                  </a:lnTo>
                  <a:lnTo>
                    <a:pt x="456" y="302"/>
                  </a:lnTo>
                  <a:lnTo>
                    <a:pt x="459" y="302"/>
                  </a:lnTo>
                  <a:close/>
                  <a:moveTo>
                    <a:pt x="461" y="272"/>
                  </a:moveTo>
                  <a:lnTo>
                    <a:pt x="464" y="272"/>
                  </a:lnTo>
                  <a:lnTo>
                    <a:pt x="464" y="269"/>
                  </a:lnTo>
                  <a:lnTo>
                    <a:pt x="464" y="272"/>
                  </a:lnTo>
                  <a:lnTo>
                    <a:pt x="464" y="269"/>
                  </a:lnTo>
                  <a:lnTo>
                    <a:pt x="464" y="272"/>
                  </a:lnTo>
                  <a:lnTo>
                    <a:pt x="466" y="269"/>
                  </a:lnTo>
                  <a:lnTo>
                    <a:pt x="466" y="272"/>
                  </a:lnTo>
                  <a:lnTo>
                    <a:pt x="466" y="274"/>
                  </a:lnTo>
                  <a:lnTo>
                    <a:pt x="464" y="274"/>
                  </a:lnTo>
                  <a:lnTo>
                    <a:pt x="461" y="274"/>
                  </a:lnTo>
                  <a:lnTo>
                    <a:pt x="461" y="272"/>
                  </a:lnTo>
                  <a:close/>
                  <a:moveTo>
                    <a:pt x="474" y="254"/>
                  </a:moveTo>
                  <a:lnTo>
                    <a:pt x="476" y="254"/>
                  </a:lnTo>
                  <a:lnTo>
                    <a:pt x="476" y="251"/>
                  </a:lnTo>
                  <a:lnTo>
                    <a:pt x="476" y="254"/>
                  </a:lnTo>
                  <a:lnTo>
                    <a:pt x="476" y="257"/>
                  </a:lnTo>
                  <a:lnTo>
                    <a:pt x="476" y="254"/>
                  </a:lnTo>
                  <a:lnTo>
                    <a:pt x="474" y="254"/>
                  </a:lnTo>
                  <a:close/>
                  <a:moveTo>
                    <a:pt x="471" y="244"/>
                  </a:moveTo>
                  <a:lnTo>
                    <a:pt x="471" y="241"/>
                  </a:lnTo>
                  <a:lnTo>
                    <a:pt x="471" y="244"/>
                  </a:lnTo>
                  <a:lnTo>
                    <a:pt x="474" y="244"/>
                  </a:lnTo>
                  <a:lnTo>
                    <a:pt x="474" y="246"/>
                  </a:lnTo>
                  <a:lnTo>
                    <a:pt x="471" y="246"/>
                  </a:lnTo>
                  <a:lnTo>
                    <a:pt x="471" y="244"/>
                  </a:lnTo>
                  <a:close/>
                  <a:moveTo>
                    <a:pt x="481" y="251"/>
                  </a:moveTo>
                  <a:lnTo>
                    <a:pt x="484" y="251"/>
                  </a:lnTo>
                  <a:lnTo>
                    <a:pt x="481" y="251"/>
                  </a:lnTo>
                  <a:lnTo>
                    <a:pt x="481" y="254"/>
                  </a:lnTo>
                  <a:lnTo>
                    <a:pt x="484" y="254"/>
                  </a:lnTo>
                  <a:lnTo>
                    <a:pt x="481" y="254"/>
                  </a:lnTo>
                  <a:lnTo>
                    <a:pt x="481" y="251"/>
                  </a:lnTo>
                  <a:close/>
                  <a:moveTo>
                    <a:pt x="466" y="269"/>
                  </a:moveTo>
                  <a:lnTo>
                    <a:pt x="466" y="267"/>
                  </a:lnTo>
                  <a:lnTo>
                    <a:pt x="469" y="267"/>
                  </a:lnTo>
                  <a:lnTo>
                    <a:pt x="469" y="269"/>
                  </a:lnTo>
                  <a:lnTo>
                    <a:pt x="466" y="269"/>
                  </a:lnTo>
                  <a:close/>
                  <a:moveTo>
                    <a:pt x="474" y="246"/>
                  </a:moveTo>
                  <a:lnTo>
                    <a:pt x="476" y="246"/>
                  </a:lnTo>
                  <a:lnTo>
                    <a:pt x="476" y="249"/>
                  </a:lnTo>
                  <a:lnTo>
                    <a:pt x="474" y="249"/>
                  </a:lnTo>
                  <a:lnTo>
                    <a:pt x="474" y="246"/>
                  </a:lnTo>
                  <a:close/>
                  <a:moveTo>
                    <a:pt x="479" y="251"/>
                  </a:moveTo>
                  <a:lnTo>
                    <a:pt x="476" y="251"/>
                  </a:lnTo>
                  <a:lnTo>
                    <a:pt x="479" y="251"/>
                  </a:lnTo>
                  <a:close/>
                  <a:moveTo>
                    <a:pt x="454" y="290"/>
                  </a:moveTo>
                  <a:lnTo>
                    <a:pt x="456" y="290"/>
                  </a:lnTo>
                  <a:lnTo>
                    <a:pt x="454" y="290"/>
                  </a:lnTo>
                  <a:close/>
                  <a:moveTo>
                    <a:pt x="476" y="249"/>
                  </a:moveTo>
                  <a:lnTo>
                    <a:pt x="476" y="251"/>
                  </a:lnTo>
                  <a:lnTo>
                    <a:pt x="476" y="249"/>
                  </a:lnTo>
                  <a:close/>
                  <a:moveTo>
                    <a:pt x="471" y="246"/>
                  </a:moveTo>
                  <a:lnTo>
                    <a:pt x="471" y="249"/>
                  </a:lnTo>
                  <a:lnTo>
                    <a:pt x="471" y="246"/>
                  </a:lnTo>
                  <a:close/>
                  <a:moveTo>
                    <a:pt x="469" y="259"/>
                  </a:moveTo>
                  <a:lnTo>
                    <a:pt x="471" y="259"/>
                  </a:lnTo>
                  <a:lnTo>
                    <a:pt x="469" y="259"/>
                  </a:lnTo>
                  <a:close/>
                  <a:moveTo>
                    <a:pt x="474" y="251"/>
                  </a:moveTo>
                  <a:lnTo>
                    <a:pt x="476" y="251"/>
                  </a:lnTo>
                  <a:lnTo>
                    <a:pt x="474" y="251"/>
                  </a:lnTo>
                  <a:lnTo>
                    <a:pt x="476" y="251"/>
                  </a:lnTo>
                  <a:lnTo>
                    <a:pt x="474" y="251"/>
                  </a:lnTo>
                  <a:close/>
                  <a:moveTo>
                    <a:pt x="476" y="251"/>
                  </a:moveTo>
                  <a:lnTo>
                    <a:pt x="476" y="254"/>
                  </a:lnTo>
                  <a:lnTo>
                    <a:pt x="476" y="251"/>
                  </a:lnTo>
                  <a:close/>
                  <a:moveTo>
                    <a:pt x="469" y="259"/>
                  </a:moveTo>
                  <a:lnTo>
                    <a:pt x="471" y="259"/>
                  </a:lnTo>
                  <a:lnTo>
                    <a:pt x="469" y="259"/>
                  </a:lnTo>
                  <a:lnTo>
                    <a:pt x="469" y="262"/>
                  </a:lnTo>
                  <a:lnTo>
                    <a:pt x="469" y="259"/>
                  </a:lnTo>
                  <a:close/>
                  <a:moveTo>
                    <a:pt x="421" y="571"/>
                  </a:moveTo>
                  <a:lnTo>
                    <a:pt x="421" y="569"/>
                  </a:lnTo>
                  <a:lnTo>
                    <a:pt x="421" y="571"/>
                  </a:lnTo>
                  <a:close/>
                  <a:moveTo>
                    <a:pt x="454" y="297"/>
                  </a:moveTo>
                  <a:lnTo>
                    <a:pt x="456" y="297"/>
                  </a:lnTo>
                  <a:lnTo>
                    <a:pt x="454" y="297"/>
                  </a:lnTo>
                  <a:close/>
                  <a:moveTo>
                    <a:pt x="454" y="459"/>
                  </a:moveTo>
                  <a:lnTo>
                    <a:pt x="454" y="462"/>
                  </a:lnTo>
                  <a:lnTo>
                    <a:pt x="454" y="459"/>
                  </a:lnTo>
                  <a:close/>
                  <a:moveTo>
                    <a:pt x="469" y="267"/>
                  </a:moveTo>
                  <a:lnTo>
                    <a:pt x="469" y="264"/>
                  </a:lnTo>
                  <a:lnTo>
                    <a:pt x="469" y="267"/>
                  </a:lnTo>
                  <a:close/>
                  <a:moveTo>
                    <a:pt x="469" y="262"/>
                  </a:moveTo>
                  <a:lnTo>
                    <a:pt x="469" y="259"/>
                  </a:lnTo>
                  <a:lnTo>
                    <a:pt x="471" y="259"/>
                  </a:lnTo>
                  <a:lnTo>
                    <a:pt x="471" y="262"/>
                  </a:lnTo>
                  <a:lnTo>
                    <a:pt x="469" y="262"/>
                  </a:lnTo>
                  <a:close/>
                  <a:moveTo>
                    <a:pt x="454" y="462"/>
                  </a:moveTo>
                  <a:lnTo>
                    <a:pt x="454" y="459"/>
                  </a:lnTo>
                  <a:lnTo>
                    <a:pt x="454" y="462"/>
                  </a:lnTo>
                  <a:close/>
                </a:path>
              </a:pathLst>
            </a:custGeom>
            <a:solidFill>
              <a:schemeClr val="accent1">
                <a:alpha val="45000"/>
              </a:schemeClr>
            </a:solidFill>
            <a:ln w="9525">
              <a:solidFill>
                <a:srgbClr val="6E6E6E"/>
              </a:solidFill>
            </a:ln>
            <a:extLst/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45" name="Triângulo isósceles 544"/>
            <p:cNvSpPr/>
            <p:nvPr/>
          </p:nvSpPr>
          <p:spPr>
            <a:xfrm rot="17101254">
              <a:off x="4317605" y="-249346"/>
              <a:ext cx="246021" cy="5523750"/>
            </a:xfrm>
            <a:prstGeom prst="triangle">
              <a:avLst/>
            </a:prstGeom>
            <a:solidFill>
              <a:schemeClr val="accent1">
                <a:alpha val="45000"/>
              </a:schemeClr>
            </a:solidFill>
            <a:ln w="9525"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</p:grpSp>
      <p:grpSp>
        <p:nvGrpSpPr>
          <p:cNvPr id="548" name="Grupo 1446"/>
          <p:cNvGrpSpPr/>
          <p:nvPr/>
        </p:nvGrpSpPr>
        <p:grpSpPr>
          <a:xfrm>
            <a:off x="1508662" y="1603271"/>
            <a:ext cx="6230543" cy="776835"/>
            <a:chOff x="1577190" y="2268305"/>
            <a:chExt cx="6232796" cy="777116"/>
          </a:xfrm>
        </p:grpSpPr>
        <p:sp>
          <p:nvSpPr>
            <p:cNvPr id="549" name="Freeform 634"/>
            <p:cNvSpPr>
              <a:spLocks noEditPoints="1"/>
            </p:cNvSpPr>
            <p:nvPr/>
          </p:nvSpPr>
          <p:spPr bwMode="auto">
            <a:xfrm>
              <a:off x="7293818" y="2871165"/>
              <a:ext cx="516168" cy="174256"/>
            </a:xfrm>
            <a:custGeom>
              <a:avLst/>
              <a:gdLst>
                <a:gd name="T0" fmla="*/ 18 w 391"/>
                <a:gd name="T1" fmla="*/ 74 h 132"/>
                <a:gd name="T2" fmla="*/ 31 w 391"/>
                <a:gd name="T3" fmla="*/ 66 h 132"/>
                <a:gd name="T4" fmla="*/ 46 w 391"/>
                <a:gd name="T5" fmla="*/ 51 h 132"/>
                <a:gd name="T6" fmla="*/ 48 w 391"/>
                <a:gd name="T7" fmla="*/ 31 h 132"/>
                <a:gd name="T8" fmla="*/ 41 w 391"/>
                <a:gd name="T9" fmla="*/ 13 h 132"/>
                <a:gd name="T10" fmla="*/ 58 w 391"/>
                <a:gd name="T11" fmla="*/ 5 h 132"/>
                <a:gd name="T12" fmla="*/ 81 w 391"/>
                <a:gd name="T13" fmla="*/ 8 h 132"/>
                <a:gd name="T14" fmla="*/ 107 w 391"/>
                <a:gd name="T15" fmla="*/ 8 h 132"/>
                <a:gd name="T16" fmla="*/ 122 w 391"/>
                <a:gd name="T17" fmla="*/ 23 h 132"/>
                <a:gd name="T18" fmla="*/ 134 w 391"/>
                <a:gd name="T19" fmla="*/ 33 h 132"/>
                <a:gd name="T20" fmla="*/ 147 w 391"/>
                <a:gd name="T21" fmla="*/ 31 h 132"/>
                <a:gd name="T22" fmla="*/ 162 w 391"/>
                <a:gd name="T23" fmla="*/ 26 h 132"/>
                <a:gd name="T24" fmla="*/ 178 w 391"/>
                <a:gd name="T25" fmla="*/ 28 h 132"/>
                <a:gd name="T26" fmla="*/ 195 w 391"/>
                <a:gd name="T27" fmla="*/ 31 h 132"/>
                <a:gd name="T28" fmla="*/ 216 w 391"/>
                <a:gd name="T29" fmla="*/ 23 h 132"/>
                <a:gd name="T30" fmla="*/ 231 w 391"/>
                <a:gd name="T31" fmla="*/ 8 h 132"/>
                <a:gd name="T32" fmla="*/ 244 w 391"/>
                <a:gd name="T33" fmla="*/ 3 h 132"/>
                <a:gd name="T34" fmla="*/ 259 w 391"/>
                <a:gd name="T35" fmla="*/ 13 h 132"/>
                <a:gd name="T36" fmla="*/ 251 w 391"/>
                <a:gd name="T37" fmla="*/ 26 h 132"/>
                <a:gd name="T38" fmla="*/ 241 w 391"/>
                <a:gd name="T39" fmla="*/ 41 h 132"/>
                <a:gd name="T40" fmla="*/ 251 w 391"/>
                <a:gd name="T41" fmla="*/ 48 h 132"/>
                <a:gd name="T42" fmla="*/ 254 w 391"/>
                <a:gd name="T43" fmla="*/ 59 h 132"/>
                <a:gd name="T44" fmla="*/ 271 w 391"/>
                <a:gd name="T45" fmla="*/ 56 h 132"/>
                <a:gd name="T46" fmla="*/ 282 w 391"/>
                <a:gd name="T47" fmla="*/ 43 h 132"/>
                <a:gd name="T48" fmla="*/ 292 w 391"/>
                <a:gd name="T49" fmla="*/ 36 h 132"/>
                <a:gd name="T50" fmla="*/ 309 w 391"/>
                <a:gd name="T51" fmla="*/ 31 h 132"/>
                <a:gd name="T52" fmla="*/ 325 w 391"/>
                <a:gd name="T53" fmla="*/ 33 h 132"/>
                <a:gd name="T54" fmla="*/ 345 w 391"/>
                <a:gd name="T55" fmla="*/ 26 h 132"/>
                <a:gd name="T56" fmla="*/ 360 w 391"/>
                <a:gd name="T57" fmla="*/ 8 h 132"/>
                <a:gd name="T58" fmla="*/ 378 w 391"/>
                <a:gd name="T59" fmla="*/ 15 h 132"/>
                <a:gd name="T60" fmla="*/ 388 w 391"/>
                <a:gd name="T61" fmla="*/ 23 h 132"/>
                <a:gd name="T62" fmla="*/ 386 w 391"/>
                <a:gd name="T63" fmla="*/ 31 h 132"/>
                <a:gd name="T64" fmla="*/ 388 w 391"/>
                <a:gd name="T65" fmla="*/ 46 h 132"/>
                <a:gd name="T66" fmla="*/ 383 w 391"/>
                <a:gd name="T67" fmla="*/ 66 h 132"/>
                <a:gd name="T68" fmla="*/ 380 w 391"/>
                <a:gd name="T69" fmla="*/ 71 h 132"/>
                <a:gd name="T70" fmla="*/ 373 w 391"/>
                <a:gd name="T71" fmla="*/ 84 h 132"/>
                <a:gd name="T72" fmla="*/ 373 w 391"/>
                <a:gd name="T73" fmla="*/ 92 h 132"/>
                <a:gd name="T74" fmla="*/ 365 w 391"/>
                <a:gd name="T75" fmla="*/ 97 h 132"/>
                <a:gd name="T76" fmla="*/ 342 w 391"/>
                <a:gd name="T77" fmla="*/ 94 h 132"/>
                <a:gd name="T78" fmla="*/ 330 w 391"/>
                <a:gd name="T79" fmla="*/ 94 h 132"/>
                <a:gd name="T80" fmla="*/ 309 w 391"/>
                <a:gd name="T81" fmla="*/ 107 h 132"/>
                <a:gd name="T82" fmla="*/ 297 w 391"/>
                <a:gd name="T83" fmla="*/ 117 h 132"/>
                <a:gd name="T84" fmla="*/ 269 w 391"/>
                <a:gd name="T85" fmla="*/ 119 h 132"/>
                <a:gd name="T86" fmla="*/ 256 w 391"/>
                <a:gd name="T87" fmla="*/ 119 h 132"/>
                <a:gd name="T88" fmla="*/ 238 w 391"/>
                <a:gd name="T89" fmla="*/ 109 h 132"/>
                <a:gd name="T90" fmla="*/ 218 w 391"/>
                <a:gd name="T91" fmla="*/ 102 h 132"/>
                <a:gd name="T92" fmla="*/ 205 w 391"/>
                <a:gd name="T93" fmla="*/ 109 h 132"/>
                <a:gd name="T94" fmla="*/ 185 w 391"/>
                <a:gd name="T95" fmla="*/ 122 h 132"/>
                <a:gd name="T96" fmla="*/ 178 w 391"/>
                <a:gd name="T97" fmla="*/ 107 h 132"/>
                <a:gd name="T98" fmla="*/ 165 w 391"/>
                <a:gd name="T99" fmla="*/ 94 h 132"/>
                <a:gd name="T100" fmla="*/ 152 w 391"/>
                <a:gd name="T101" fmla="*/ 94 h 132"/>
                <a:gd name="T102" fmla="*/ 124 w 391"/>
                <a:gd name="T103" fmla="*/ 86 h 132"/>
                <a:gd name="T104" fmla="*/ 109 w 391"/>
                <a:gd name="T105" fmla="*/ 81 h 132"/>
                <a:gd name="T106" fmla="*/ 89 w 391"/>
                <a:gd name="T107" fmla="*/ 94 h 132"/>
                <a:gd name="T108" fmla="*/ 79 w 391"/>
                <a:gd name="T109" fmla="*/ 107 h 132"/>
                <a:gd name="T110" fmla="*/ 63 w 391"/>
                <a:gd name="T111" fmla="*/ 117 h 132"/>
                <a:gd name="T112" fmla="*/ 46 w 391"/>
                <a:gd name="T113" fmla="*/ 132 h 132"/>
                <a:gd name="T114" fmla="*/ 41 w 391"/>
                <a:gd name="T115" fmla="*/ 122 h 132"/>
                <a:gd name="T116" fmla="*/ 31 w 391"/>
                <a:gd name="T117" fmla="*/ 107 h 132"/>
                <a:gd name="T118" fmla="*/ 18 w 391"/>
                <a:gd name="T119" fmla="*/ 92 h 132"/>
                <a:gd name="T120" fmla="*/ 3 w 391"/>
                <a:gd name="T121" fmla="*/ 8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1" h="132">
                  <a:moveTo>
                    <a:pt x="0" y="86"/>
                  </a:moveTo>
                  <a:lnTo>
                    <a:pt x="3" y="86"/>
                  </a:lnTo>
                  <a:lnTo>
                    <a:pt x="3" y="84"/>
                  </a:lnTo>
                  <a:lnTo>
                    <a:pt x="5" y="84"/>
                  </a:lnTo>
                  <a:lnTo>
                    <a:pt x="8" y="84"/>
                  </a:lnTo>
                  <a:lnTo>
                    <a:pt x="8" y="81"/>
                  </a:lnTo>
                  <a:lnTo>
                    <a:pt x="10" y="81"/>
                  </a:lnTo>
                  <a:lnTo>
                    <a:pt x="10" y="79"/>
                  </a:lnTo>
                  <a:lnTo>
                    <a:pt x="13" y="79"/>
                  </a:lnTo>
                  <a:lnTo>
                    <a:pt x="13" y="76"/>
                  </a:lnTo>
                  <a:lnTo>
                    <a:pt x="15" y="76"/>
                  </a:lnTo>
                  <a:lnTo>
                    <a:pt x="15" y="74"/>
                  </a:lnTo>
                  <a:lnTo>
                    <a:pt x="18" y="74"/>
                  </a:lnTo>
                  <a:lnTo>
                    <a:pt x="18" y="71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23" y="69"/>
                  </a:lnTo>
                  <a:lnTo>
                    <a:pt x="23" y="71"/>
                  </a:lnTo>
                  <a:lnTo>
                    <a:pt x="25" y="71"/>
                  </a:lnTo>
                  <a:lnTo>
                    <a:pt x="28" y="69"/>
                  </a:lnTo>
                  <a:lnTo>
                    <a:pt x="25" y="69"/>
                  </a:lnTo>
                  <a:lnTo>
                    <a:pt x="28" y="69"/>
                  </a:lnTo>
                  <a:lnTo>
                    <a:pt x="28" y="66"/>
                  </a:lnTo>
                  <a:lnTo>
                    <a:pt x="31" y="66"/>
                  </a:lnTo>
                  <a:lnTo>
                    <a:pt x="28" y="66"/>
                  </a:lnTo>
                  <a:lnTo>
                    <a:pt x="31" y="66"/>
                  </a:lnTo>
                  <a:lnTo>
                    <a:pt x="31" y="69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6" y="59"/>
                  </a:lnTo>
                  <a:lnTo>
                    <a:pt x="38" y="59"/>
                  </a:lnTo>
                  <a:lnTo>
                    <a:pt x="38" y="56"/>
                  </a:lnTo>
                  <a:lnTo>
                    <a:pt x="41" y="56"/>
                  </a:lnTo>
                  <a:lnTo>
                    <a:pt x="41" y="54"/>
                  </a:lnTo>
                  <a:lnTo>
                    <a:pt x="43" y="54"/>
                  </a:lnTo>
                  <a:lnTo>
                    <a:pt x="46" y="54"/>
                  </a:lnTo>
                  <a:lnTo>
                    <a:pt x="46" y="51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48" y="43"/>
                  </a:lnTo>
                  <a:lnTo>
                    <a:pt x="48" y="41"/>
                  </a:lnTo>
                  <a:lnTo>
                    <a:pt x="48" y="38"/>
                  </a:lnTo>
                  <a:lnTo>
                    <a:pt x="46" y="38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1" y="33"/>
                  </a:lnTo>
                  <a:lnTo>
                    <a:pt x="48" y="33"/>
                  </a:lnTo>
                  <a:lnTo>
                    <a:pt x="48" y="31"/>
                  </a:lnTo>
                  <a:lnTo>
                    <a:pt x="46" y="31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41" y="28"/>
                  </a:lnTo>
                  <a:lnTo>
                    <a:pt x="41" y="26"/>
                  </a:lnTo>
                  <a:lnTo>
                    <a:pt x="43" y="23"/>
                  </a:lnTo>
                  <a:lnTo>
                    <a:pt x="43" y="21"/>
                  </a:lnTo>
                  <a:lnTo>
                    <a:pt x="41" y="21"/>
                  </a:lnTo>
                  <a:lnTo>
                    <a:pt x="41" y="18"/>
                  </a:lnTo>
                  <a:lnTo>
                    <a:pt x="38" y="18"/>
                  </a:lnTo>
                  <a:lnTo>
                    <a:pt x="38" y="15"/>
                  </a:lnTo>
                  <a:lnTo>
                    <a:pt x="38" y="13"/>
                  </a:lnTo>
                  <a:lnTo>
                    <a:pt x="41" y="13"/>
                  </a:lnTo>
                  <a:lnTo>
                    <a:pt x="41" y="10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51" y="3"/>
                  </a:lnTo>
                  <a:lnTo>
                    <a:pt x="51" y="5"/>
                  </a:lnTo>
                  <a:lnTo>
                    <a:pt x="53" y="5"/>
                  </a:lnTo>
                  <a:lnTo>
                    <a:pt x="56" y="5"/>
                  </a:lnTo>
                  <a:lnTo>
                    <a:pt x="56" y="8"/>
                  </a:lnTo>
                  <a:lnTo>
                    <a:pt x="58" y="8"/>
                  </a:lnTo>
                  <a:lnTo>
                    <a:pt x="58" y="5"/>
                  </a:lnTo>
                  <a:lnTo>
                    <a:pt x="61" y="5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3"/>
                  </a:lnTo>
                  <a:lnTo>
                    <a:pt x="66" y="5"/>
                  </a:lnTo>
                  <a:lnTo>
                    <a:pt x="69" y="5"/>
                  </a:lnTo>
                  <a:lnTo>
                    <a:pt x="69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4" y="5"/>
                  </a:lnTo>
                  <a:lnTo>
                    <a:pt x="76" y="5"/>
                  </a:lnTo>
                  <a:lnTo>
                    <a:pt x="79" y="8"/>
                  </a:lnTo>
                  <a:lnTo>
                    <a:pt x="81" y="8"/>
                  </a:lnTo>
                  <a:lnTo>
                    <a:pt x="81" y="5"/>
                  </a:lnTo>
                  <a:lnTo>
                    <a:pt x="84" y="5"/>
                  </a:lnTo>
                  <a:lnTo>
                    <a:pt x="86" y="5"/>
                  </a:lnTo>
                  <a:lnTo>
                    <a:pt x="89" y="5"/>
                  </a:lnTo>
                  <a:lnTo>
                    <a:pt x="91" y="5"/>
                  </a:lnTo>
                  <a:lnTo>
                    <a:pt x="94" y="5"/>
                  </a:lnTo>
                  <a:lnTo>
                    <a:pt x="96" y="5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2" y="5"/>
                  </a:lnTo>
                  <a:lnTo>
                    <a:pt x="104" y="5"/>
                  </a:lnTo>
                  <a:lnTo>
                    <a:pt x="104" y="8"/>
                  </a:lnTo>
                  <a:lnTo>
                    <a:pt x="107" y="8"/>
                  </a:lnTo>
                  <a:lnTo>
                    <a:pt x="109" y="8"/>
                  </a:lnTo>
                  <a:lnTo>
                    <a:pt x="109" y="10"/>
                  </a:lnTo>
                  <a:lnTo>
                    <a:pt x="112" y="10"/>
                  </a:lnTo>
                  <a:lnTo>
                    <a:pt x="112" y="13"/>
                  </a:lnTo>
                  <a:lnTo>
                    <a:pt x="114" y="13"/>
                  </a:lnTo>
                  <a:lnTo>
                    <a:pt x="117" y="13"/>
                  </a:lnTo>
                  <a:lnTo>
                    <a:pt x="117" y="15"/>
                  </a:lnTo>
                  <a:lnTo>
                    <a:pt x="119" y="15"/>
                  </a:lnTo>
                  <a:lnTo>
                    <a:pt x="122" y="18"/>
                  </a:lnTo>
                  <a:lnTo>
                    <a:pt x="122" y="21"/>
                  </a:lnTo>
                  <a:lnTo>
                    <a:pt x="124" y="21"/>
                  </a:lnTo>
                  <a:lnTo>
                    <a:pt x="122" y="21"/>
                  </a:lnTo>
                  <a:lnTo>
                    <a:pt x="122" y="23"/>
                  </a:lnTo>
                  <a:lnTo>
                    <a:pt x="122" y="26"/>
                  </a:lnTo>
                  <a:lnTo>
                    <a:pt x="124" y="26"/>
                  </a:lnTo>
                  <a:lnTo>
                    <a:pt x="127" y="26"/>
                  </a:lnTo>
                  <a:lnTo>
                    <a:pt x="124" y="26"/>
                  </a:lnTo>
                  <a:lnTo>
                    <a:pt x="124" y="28"/>
                  </a:lnTo>
                  <a:lnTo>
                    <a:pt x="127" y="28"/>
                  </a:lnTo>
                  <a:lnTo>
                    <a:pt x="127" y="26"/>
                  </a:lnTo>
                  <a:lnTo>
                    <a:pt x="129" y="26"/>
                  </a:lnTo>
                  <a:lnTo>
                    <a:pt x="129" y="28"/>
                  </a:lnTo>
                  <a:lnTo>
                    <a:pt x="132" y="28"/>
                  </a:lnTo>
                  <a:lnTo>
                    <a:pt x="132" y="31"/>
                  </a:lnTo>
                  <a:lnTo>
                    <a:pt x="134" y="31"/>
                  </a:lnTo>
                  <a:lnTo>
                    <a:pt x="134" y="33"/>
                  </a:lnTo>
                  <a:lnTo>
                    <a:pt x="134" y="36"/>
                  </a:lnTo>
                  <a:lnTo>
                    <a:pt x="137" y="36"/>
                  </a:lnTo>
                  <a:lnTo>
                    <a:pt x="137" y="33"/>
                  </a:lnTo>
                  <a:lnTo>
                    <a:pt x="137" y="36"/>
                  </a:lnTo>
                  <a:lnTo>
                    <a:pt x="140" y="33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2" y="33"/>
                  </a:lnTo>
                  <a:lnTo>
                    <a:pt x="145" y="33"/>
                  </a:lnTo>
                  <a:lnTo>
                    <a:pt x="142" y="33"/>
                  </a:lnTo>
                  <a:lnTo>
                    <a:pt x="142" y="31"/>
                  </a:lnTo>
                  <a:lnTo>
                    <a:pt x="145" y="31"/>
                  </a:lnTo>
                  <a:lnTo>
                    <a:pt x="147" y="31"/>
                  </a:lnTo>
                  <a:lnTo>
                    <a:pt x="147" y="28"/>
                  </a:lnTo>
                  <a:lnTo>
                    <a:pt x="150" y="28"/>
                  </a:lnTo>
                  <a:lnTo>
                    <a:pt x="152" y="26"/>
                  </a:lnTo>
                  <a:lnTo>
                    <a:pt x="150" y="26"/>
                  </a:lnTo>
                  <a:lnTo>
                    <a:pt x="152" y="26"/>
                  </a:lnTo>
                  <a:lnTo>
                    <a:pt x="155" y="26"/>
                  </a:lnTo>
                  <a:lnTo>
                    <a:pt x="155" y="23"/>
                  </a:lnTo>
                  <a:lnTo>
                    <a:pt x="155" y="26"/>
                  </a:lnTo>
                  <a:lnTo>
                    <a:pt x="155" y="23"/>
                  </a:lnTo>
                  <a:lnTo>
                    <a:pt x="157" y="23"/>
                  </a:lnTo>
                  <a:lnTo>
                    <a:pt x="160" y="23"/>
                  </a:lnTo>
                  <a:lnTo>
                    <a:pt x="160" y="26"/>
                  </a:lnTo>
                  <a:lnTo>
                    <a:pt x="162" y="26"/>
                  </a:lnTo>
                  <a:lnTo>
                    <a:pt x="162" y="28"/>
                  </a:lnTo>
                  <a:lnTo>
                    <a:pt x="165" y="28"/>
                  </a:lnTo>
                  <a:lnTo>
                    <a:pt x="165" y="31"/>
                  </a:lnTo>
                  <a:lnTo>
                    <a:pt x="167" y="31"/>
                  </a:lnTo>
                  <a:lnTo>
                    <a:pt x="170" y="31"/>
                  </a:lnTo>
                  <a:lnTo>
                    <a:pt x="170" y="28"/>
                  </a:lnTo>
                  <a:lnTo>
                    <a:pt x="173" y="28"/>
                  </a:lnTo>
                  <a:lnTo>
                    <a:pt x="173" y="31"/>
                  </a:lnTo>
                  <a:lnTo>
                    <a:pt x="173" y="28"/>
                  </a:lnTo>
                  <a:lnTo>
                    <a:pt x="175" y="28"/>
                  </a:lnTo>
                  <a:lnTo>
                    <a:pt x="173" y="28"/>
                  </a:lnTo>
                  <a:lnTo>
                    <a:pt x="175" y="28"/>
                  </a:lnTo>
                  <a:lnTo>
                    <a:pt x="178" y="28"/>
                  </a:lnTo>
                  <a:lnTo>
                    <a:pt x="180" y="28"/>
                  </a:lnTo>
                  <a:lnTo>
                    <a:pt x="180" y="31"/>
                  </a:lnTo>
                  <a:lnTo>
                    <a:pt x="183" y="31"/>
                  </a:lnTo>
                  <a:lnTo>
                    <a:pt x="180" y="31"/>
                  </a:lnTo>
                  <a:lnTo>
                    <a:pt x="180" y="33"/>
                  </a:lnTo>
                  <a:lnTo>
                    <a:pt x="183" y="33"/>
                  </a:lnTo>
                  <a:lnTo>
                    <a:pt x="188" y="33"/>
                  </a:lnTo>
                  <a:lnTo>
                    <a:pt x="190" y="33"/>
                  </a:lnTo>
                  <a:lnTo>
                    <a:pt x="193" y="33"/>
                  </a:lnTo>
                  <a:lnTo>
                    <a:pt x="193" y="36"/>
                  </a:lnTo>
                  <a:lnTo>
                    <a:pt x="195" y="36"/>
                  </a:lnTo>
                  <a:lnTo>
                    <a:pt x="195" y="33"/>
                  </a:lnTo>
                  <a:lnTo>
                    <a:pt x="195" y="31"/>
                  </a:lnTo>
                  <a:lnTo>
                    <a:pt x="198" y="31"/>
                  </a:lnTo>
                  <a:lnTo>
                    <a:pt x="200" y="31"/>
                  </a:lnTo>
                  <a:lnTo>
                    <a:pt x="203" y="31"/>
                  </a:lnTo>
                  <a:lnTo>
                    <a:pt x="203" y="28"/>
                  </a:lnTo>
                  <a:lnTo>
                    <a:pt x="205" y="28"/>
                  </a:lnTo>
                  <a:lnTo>
                    <a:pt x="203" y="28"/>
                  </a:lnTo>
                  <a:lnTo>
                    <a:pt x="205" y="28"/>
                  </a:lnTo>
                  <a:lnTo>
                    <a:pt x="205" y="26"/>
                  </a:lnTo>
                  <a:lnTo>
                    <a:pt x="208" y="26"/>
                  </a:lnTo>
                  <a:lnTo>
                    <a:pt x="208" y="23"/>
                  </a:lnTo>
                  <a:lnTo>
                    <a:pt x="211" y="23"/>
                  </a:lnTo>
                  <a:lnTo>
                    <a:pt x="213" y="23"/>
                  </a:lnTo>
                  <a:lnTo>
                    <a:pt x="216" y="23"/>
                  </a:lnTo>
                  <a:lnTo>
                    <a:pt x="216" y="21"/>
                  </a:lnTo>
                  <a:lnTo>
                    <a:pt x="218" y="18"/>
                  </a:lnTo>
                  <a:lnTo>
                    <a:pt x="221" y="15"/>
                  </a:lnTo>
                  <a:lnTo>
                    <a:pt x="221" y="18"/>
                  </a:lnTo>
                  <a:lnTo>
                    <a:pt x="221" y="15"/>
                  </a:lnTo>
                  <a:lnTo>
                    <a:pt x="223" y="15"/>
                  </a:lnTo>
                  <a:lnTo>
                    <a:pt x="226" y="13"/>
                  </a:lnTo>
                  <a:lnTo>
                    <a:pt x="228" y="13"/>
                  </a:lnTo>
                  <a:lnTo>
                    <a:pt x="228" y="10"/>
                  </a:lnTo>
                  <a:lnTo>
                    <a:pt x="231" y="10"/>
                  </a:lnTo>
                  <a:lnTo>
                    <a:pt x="231" y="8"/>
                  </a:lnTo>
                  <a:lnTo>
                    <a:pt x="228" y="8"/>
                  </a:lnTo>
                  <a:lnTo>
                    <a:pt x="231" y="8"/>
                  </a:lnTo>
                  <a:lnTo>
                    <a:pt x="231" y="5"/>
                  </a:lnTo>
                  <a:lnTo>
                    <a:pt x="233" y="8"/>
                  </a:lnTo>
                  <a:lnTo>
                    <a:pt x="233" y="5"/>
                  </a:lnTo>
                  <a:lnTo>
                    <a:pt x="233" y="8"/>
                  </a:lnTo>
                  <a:lnTo>
                    <a:pt x="236" y="5"/>
                  </a:lnTo>
                  <a:lnTo>
                    <a:pt x="236" y="8"/>
                  </a:lnTo>
                  <a:lnTo>
                    <a:pt x="236" y="5"/>
                  </a:lnTo>
                  <a:lnTo>
                    <a:pt x="238" y="5"/>
                  </a:lnTo>
                  <a:lnTo>
                    <a:pt x="238" y="3"/>
                  </a:lnTo>
                  <a:lnTo>
                    <a:pt x="241" y="3"/>
                  </a:lnTo>
                  <a:lnTo>
                    <a:pt x="244" y="3"/>
                  </a:lnTo>
                  <a:lnTo>
                    <a:pt x="244" y="0"/>
                  </a:lnTo>
                  <a:lnTo>
                    <a:pt x="244" y="3"/>
                  </a:lnTo>
                  <a:lnTo>
                    <a:pt x="244" y="0"/>
                  </a:lnTo>
                  <a:lnTo>
                    <a:pt x="246" y="3"/>
                  </a:lnTo>
                  <a:lnTo>
                    <a:pt x="249" y="3"/>
                  </a:lnTo>
                  <a:lnTo>
                    <a:pt x="249" y="5"/>
                  </a:lnTo>
                  <a:lnTo>
                    <a:pt x="251" y="5"/>
                  </a:lnTo>
                  <a:lnTo>
                    <a:pt x="254" y="5"/>
                  </a:lnTo>
                  <a:lnTo>
                    <a:pt x="254" y="8"/>
                  </a:lnTo>
                  <a:lnTo>
                    <a:pt x="256" y="8"/>
                  </a:lnTo>
                  <a:lnTo>
                    <a:pt x="254" y="8"/>
                  </a:lnTo>
                  <a:lnTo>
                    <a:pt x="256" y="8"/>
                  </a:lnTo>
                  <a:lnTo>
                    <a:pt x="259" y="8"/>
                  </a:lnTo>
                  <a:lnTo>
                    <a:pt x="259" y="10"/>
                  </a:lnTo>
                  <a:lnTo>
                    <a:pt x="259" y="13"/>
                  </a:lnTo>
                  <a:lnTo>
                    <a:pt x="261" y="13"/>
                  </a:lnTo>
                  <a:lnTo>
                    <a:pt x="259" y="15"/>
                  </a:lnTo>
                  <a:lnTo>
                    <a:pt x="256" y="15"/>
                  </a:lnTo>
                  <a:lnTo>
                    <a:pt x="254" y="15"/>
                  </a:lnTo>
                  <a:lnTo>
                    <a:pt x="254" y="18"/>
                  </a:lnTo>
                  <a:lnTo>
                    <a:pt x="251" y="18"/>
                  </a:lnTo>
                  <a:lnTo>
                    <a:pt x="249" y="18"/>
                  </a:lnTo>
                  <a:lnTo>
                    <a:pt x="249" y="21"/>
                  </a:lnTo>
                  <a:lnTo>
                    <a:pt x="249" y="23"/>
                  </a:lnTo>
                  <a:lnTo>
                    <a:pt x="246" y="23"/>
                  </a:lnTo>
                  <a:lnTo>
                    <a:pt x="249" y="23"/>
                  </a:lnTo>
                  <a:lnTo>
                    <a:pt x="249" y="26"/>
                  </a:lnTo>
                  <a:lnTo>
                    <a:pt x="251" y="26"/>
                  </a:lnTo>
                  <a:lnTo>
                    <a:pt x="251" y="28"/>
                  </a:lnTo>
                  <a:lnTo>
                    <a:pt x="251" y="31"/>
                  </a:lnTo>
                  <a:lnTo>
                    <a:pt x="249" y="31"/>
                  </a:lnTo>
                  <a:lnTo>
                    <a:pt x="251" y="31"/>
                  </a:lnTo>
                  <a:lnTo>
                    <a:pt x="249" y="33"/>
                  </a:lnTo>
                  <a:lnTo>
                    <a:pt x="246" y="33"/>
                  </a:lnTo>
                  <a:lnTo>
                    <a:pt x="244" y="33"/>
                  </a:lnTo>
                  <a:lnTo>
                    <a:pt x="246" y="33"/>
                  </a:lnTo>
                  <a:lnTo>
                    <a:pt x="246" y="36"/>
                  </a:lnTo>
                  <a:lnTo>
                    <a:pt x="244" y="36"/>
                  </a:lnTo>
                  <a:lnTo>
                    <a:pt x="244" y="38"/>
                  </a:lnTo>
                  <a:lnTo>
                    <a:pt x="241" y="38"/>
                  </a:lnTo>
                  <a:lnTo>
                    <a:pt x="241" y="41"/>
                  </a:lnTo>
                  <a:lnTo>
                    <a:pt x="241" y="38"/>
                  </a:lnTo>
                  <a:lnTo>
                    <a:pt x="241" y="41"/>
                  </a:lnTo>
                  <a:lnTo>
                    <a:pt x="238" y="41"/>
                  </a:lnTo>
                  <a:lnTo>
                    <a:pt x="238" y="43"/>
                  </a:lnTo>
                  <a:lnTo>
                    <a:pt x="241" y="43"/>
                  </a:lnTo>
                  <a:lnTo>
                    <a:pt x="244" y="43"/>
                  </a:lnTo>
                  <a:lnTo>
                    <a:pt x="246" y="43"/>
                  </a:lnTo>
                  <a:lnTo>
                    <a:pt x="246" y="41"/>
                  </a:lnTo>
                  <a:lnTo>
                    <a:pt x="246" y="43"/>
                  </a:lnTo>
                  <a:lnTo>
                    <a:pt x="249" y="43"/>
                  </a:lnTo>
                  <a:lnTo>
                    <a:pt x="249" y="46"/>
                  </a:lnTo>
                  <a:lnTo>
                    <a:pt x="251" y="46"/>
                  </a:lnTo>
                  <a:lnTo>
                    <a:pt x="251" y="48"/>
                  </a:lnTo>
                  <a:lnTo>
                    <a:pt x="249" y="48"/>
                  </a:lnTo>
                  <a:lnTo>
                    <a:pt x="251" y="48"/>
                  </a:lnTo>
                  <a:lnTo>
                    <a:pt x="251" y="51"/>
                  </a:lnTo>
                  <a:lnTo>
                    <a:pt x="251" y="54"/>
                  </a:lnTo>
                  <a:lnTo>
                    <a:pt x="249" y="54"/>
                  </a:lnTo>
                  <a:lnTo>
                    <a:pt x="251" y="54"/>
                  </a:lnTo>
                  <a:lnTo>
                    <a:pt x="249" y="54"/>
                  </a:lnTo>
                  <a:lnTo>
                    <a:pt x="249" y="56"/>
                  </a:lnTo>
                  <a:lnTo>
                    <a:pt x="251" y="56"/>
                  </a:lnTo>
                  <a:lnTo>
                    <a:pt x="251" y="59"/>
                  </a:lnTo>
                  <a:lnTo>
                    <a:pt x="254" y="59"/>
                  </a:lnTo>
                  <a:lnTo>
                    <a:pt x="256" y="59"/>
                  </a:lnTo>
                  <a:lnTo>
                    <a:pt x="254" y="59"/>
                  </a:lnTo>
                  <a:lnTo>
                    <a:pt x="254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59" y="64"/>
                  </a:lnTo>
                  <a:lnTo>
                    <a:pt x="259" y="61"/>
                  </a:lnTo>
                  <a:lnTo>
                    <a:pt x="259" y="64"/>
                  </a:lnTo>
                  <a:lnTo>
                    <a:pt x="261" y="64"/>
                  </a:lnTo>
                  <a:lnTo>
                    <a:pt x="261" y="61"/>
                  </a:lnTo>
                  <a:lnTo>
                    <a:pt x="264" y="61"/>
                  </a:lnTo>
                  <a:lnTo>
                    <a:pt x="266" y="59"/>
                  </a:lnTo>
                  <a:lnTo>
                    <a:pt x="269" y="59"/>
                  </a:lnTo>
                  <a:lnTo>
                    <a:pt x="269" y="56"/>
                  </a:lnTo>
                  <a:lnTo>
                    <a:pt x="271" y="56"/>
                  </a:lnTo>
                  <a:lnTo>
                    <a:pt x="274" y="56"/>
                  </a:lnTo>
                  <a:lnTo>
                    <a:pt x="276" y="56"/>
                  </a:lnTo>
                  <a:lnTo>
                    <a:pt x="276" y="54"/>
                  </a:lnTo>
                  <a:lnTo>
                    <a:pt x="279" y="54"/>
                  </a:lnTo>
                  <a:lnTo>
                    <a:pt x="279" y="51"/>
                  </a:lnTo>
                  <a:lnTo>
                    <a:pt x="282" y="51"/>
                  </a:lnTo>
                  <a:lnTo>
                    <a:pt x="279" y="51"/>
                  </a:lnTo>
                  <a:lnTo>
                    <a:pt x="279" y="48"/>
                  </a:lnTo>
                  <a:lnTo>
                    <a:pt x="279" y="51"/>
                  </a:lnTo>
                  <a:lnTo>
                    <a:pt x="279" y="48"/>
                  </a:lnTo>
                  <a:lnTo>
                    <a:pt x="282" y="48"/>
                  </a:lnTo>
                  <a:lnTo>
                    <a:pt x="282" y="46"/>
                  </a:lnTo>
                  <a:lnTo>
                    <a:pt x="282" y="43"/>
                  </a:lnTo>
                  <a:lnTo>
                    <a:pt x="282" y="41"/>
                  </a:lnTo>
                  <a:lnTo>
                    <a:pt x="284" y="43"/>
                  </a:lnTo>
                  <a:lnTo>
                    <a:pt x="284" y="41"/>
                  </a:lnTo>
                  <a:lnTo>
                    <a:pt x="284" y="38"/>
                  </a:lnTo>
                  <a:lnTo>
                    <a:pt x="287" y="38"/>
                  </a:lnTo>
                  <a:lnTo>
                    <a:pt x="289" y="41"/>
                  </a:lnTo>
                  <a:lnTo>
                    <a:pt x="292" y="41"/>
                  </a:lnTo>
                  <a:lnTo>
                    <a:pt x="292" y="38"/>
                  </a:lnTo>
                  <a:lnTo>
                    <a:pt x="294" y="38"/>
                  </a:lnTo>
                  <a:lnTo>
                    <a:pt x="292" y="38"/>
                  </a:lnTo>
                  <a:lnTo>
                    <a:pt x="294" y="38"/>
                  </a:lnTo>
                  <a:lnTo>
                    <a:pt x="294" y="36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4" y="33"/>
                  </a:lnTo>
                  <a:lnTo>
                    <a:pt x="297" y="33"/>
                  </a:lnTo>
                  <a:lnTo>
                    <a:pt x="299" y="33"/>
                  </a:lnTo>
                  <a:lnTo>
                    <a:pt x="302" y="33"/>
                  </a:lnTo>
                  <a:lnTo>
                    <a:pt x="302" y="36"/>
                  </a:lnTo>
                  <a:lnTo>
                    <a:pt x="302" y="33"/>
                  </a:lnTo>
                  <a:lnTo>
                    <a:pt x="304" y="33"/>
                  </a:lnTo>
                  <a:lnTo>
                    <a:pt x="304" y="31"/>
                  </a:lnTo>
                  <a:lnTo>
                    <a:pt x="307" y="31"/>
                  </a:lnTo>
                  <a:lnTo>
                    <a:pt x="307" y="33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09" y="33"/>
                  </a:lnTo>
                  <a:lnTo>
                    <a:pt x="312" y="33"/>
                  </a:lnTo>
                  <a:lnTo>
                    <a:pt x="312" y="31"/>
                  </a:lnTo>
                  <a:lnTo>
                    <a:pt x="312" y="33"/>
                  </a:lnTo>
                  <a:lnTo>
                    <a:pt x="312" y="31"/>
                  </a:lnTo>
                  <a:lnTo>
                    <a:pt x="315" y="31"/>
                  </a:lnTo>
                  <a:lnTo>
                    <a:pt x="315" y="33"/>
                  </a:lnTo>
                  <a:lnTo>
                    <a:pt x="317" y="33"/>
                  </a:lnTo>
                  <a:lnTo>
                    <a:pt x="320" y="33"/>
                  </a:lnTo>
                  <a:lnTo>
                    <a:pt x="322" y="33"/>
                  </a:lnTo>
                  <a:lnTo>
                    <a:pt x="322" y="31"/>
                  </a:lnTo>
                  <a:lnTo>
                    <a:pt x="322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30" y="31"/>
                  </a:lnTo>
                  <a:lnTo>
                    <a:pt x="330" y="28"/>
                  </a:lnTo>
                  <a:lnTo>
                    <a:pt x="332" y="28"/>
                  </a:lnTo>
                  <a:lnTo>
                    <a:pt x="335" y="28"/>
                  </a:lnTo>
                  <a:lnTo>
                    <a:pt x="337" y="26"/>
                  </a:lnTo>
                  <a:lnTo>
                    <a:pt x="337" y="28"/>
                  </a:lnTo>
                  <a:lnTo>
                    <a:pt x="340" y="26"/>
                  </a:lnTo>
                  <a:lnTo>
                    <a:pt x="342" y="26"/>
                  </a:lnTo>
                  <a:lnTo>
                    <a:pt x="342" y="23"/>
                  </a:lnTo>
                  <a:lnTo>
                    <a:pt x="345" y="23"/>
                  </a:lnTo>
                  <a:lnTo>
                    <a:pt x="345" y="26"/>
                  </a:lnTo>
                  <a:lnTo>
                    <a:pt x="347" y="23"/>
                  </a:lnTo>
                  <a:lnTo>
                    <a:pt x="347" y="21"/>
                  </a:lnTo>
                  <a:lnTo>
                    <a:pt x="345" y="21"/>
                  </a:lnTo>
                  <a:lnTo>
                    <a:pt x="347" y="18"/>
                  </a:lnTo>
                  <a:lnTo>
                    <a:pt x="347" y="15"/>
                  </a:lnTo>
                  <a:lnTo>
                    <a:pt x="347" y="13"/>
                  </a:lnTo>
                  <a:lnTo>
                    <a:pt x="350" y="13"/>
                  </a:lnTo>
                  <a:lnTo>
                    <a:pt x="353" y="13"/>
                  </a:lnTo>
                  <a:lnTo>
                    <a:pt x="355" y="13"/>
                  </a:lnTo>
                  <a:lnTo>
                    <a:pt x="355" y="10"/>
                  </a:lnTo>
                  <a:lnTo>
                    <a:pt x="358" y="10"/>
                  </a:lnTo>
                  <a:lnTo>
                    <a:pt x="360" y="10"/>
                  </a:lnTo>
                  <a:lnTo>
                    <a:pt x="360" y="8"/>
                  </a:lnTo>
                  <a:lnTo>
                    <a:pt x="363" y="8"/>
                  </a:lnTo>
                  <a:lnTo>
                    <a:pt x="365" y="8"/>
                  </a:lnTo>
                  <a:lnTo>
                    <a:pt x="368" y="8"/>
                  </a:lnTo>
                  <a:lnTo>
                    <a:pt x="370" y="8"/>
                  </a:lnTo>
                  <a:lnTo>
                    <a:pt x="370" y="10"/>
                  </a:lnTo>
                  <a:lnTo>
                    <a:pt x="373" y="10"/>
                  </a:lnTo>
                  <a:lnTo>
                    <a:pt x="373" y="8"/>
                  </a:lnTo>
                  <a:lnTo>
                    <a:pt x="375" y="10"/>
                  </a:lnTo>
                  <a:lnTo>
                    <a:pt x="378" y="10"/>
                  </a:lnTo>
                  <a:lnTo>
                    <a:pt x="378" y="13"/>
                  </a:lnTo>
                  <a:lnTo>
                    <a:pt x="380" y="13"/>
                  </a:lnTo>
                  <a:lnTo>
                    <a:pt x="378" y="13"/>
                  </a:lnTo>
                  <a:lnTo>
                    <a:pt x="378" y="15"/>
                  </a:lnTo>
                  <a:lnTo>
                    <a:pt x="380" y="15"/>
                  </a:lnTo>
                  <a:lnTo>
                    <a:pt x="380" y="18"/>
                  </a:lnTo>
                  <a:lnTo>
                    <a:pt x="383" y="18"/>
                  </a:lnTo>
                  <a:lnTo>
                    <a:pt x="383" y="15"/>
                  </a:lnTo>
                  <a:lnTo>
                    <a:pt x="383" y="18"/>
                  </a:lnTo>
                  <a:lnTo>
                    <a:pt x="386" y="18"/>
                  </a:lnTo>
                  <a:lnTo>
                    <a:pt x="383" y="18"/>
                  </a:lnTo>
                  <a:lnTo>
                    <a:pt x="386" y="18"/>
                  </a:lnTo>
                  <a:lnTo>
                    <a:pt x="388" y="18"/>
                  </a:lnTo>
                  <a:lnTo>
                    <a:pt x="388" y="21"/>
                  </a:lnTo>
                  <a:lnTo>
                    <a:pt x="391" y="21"/>
                  </a:lnTo>
                  <a:lnTo>
                    <a:pt x="391" y="23"/>
                  </a:lnTo>
                  <a:lnTo>
                    <a:pt x="388" y="23"/>
                  </a:lnTo>
                  <a:lnTo>
                    <a:pt x="388" y="26"/>
                  </a:lnTo>
                  <a:lnTo>
                    <a:pt x="388" y="23"/>
                  </a:lnTo>
                  <a:lnTo>
                    <a:pt x="388" y="26"/>
                  </a:lnTo>
                  <a:lnTo>
                    <a:pt x="386" y="26"/>
                  </a:lnTo>
                  <a:lnTo>
                    <a:pt x="386" y="23"/>
                  </a:lnTo>
                  <a:lnTo>
                    <a:pt x="386" y="21"/>
                  </a:lnTo>
                  <a:lnTo>
                    <a:pt x="386" y="23"/>
                  </a:lnTo>
                  <a:lnTo>
                    <a:pt x="386" y="26"/>
                  </a:lnTo>
                  <a:lnTo>
                    <a:pt x="388" y="26"/>
                  </a:lnTo>
                  <a:lnTo>
                    <a:pt x="386" y="28"/>
                  </a:lnTo>
                  <a:lnTo>
                    <a:pt x="383" y="28"/>
                  </a:lnTo>
                  <a:lnTo>
                    <a:pt x="386" y="28"/>
                  </a:lnTo>
                  <a:lnTo>
                    <a:pt x="386" y="31"/>
                  </a:lnTo>
                  <a:lnTo>
                    <a:pt x="386" y="33"/>
                  </a:lnTo>
                  <a:lnTo>
                    <a:pt x="386" y="36"/>
                  </a:lnTo>
                  <a:lnTo>
                    <a:pt x="386" y="33"/>
                  </a:lnTo>
                  <a:lnTo>
                    <a:pt x="388" y="33"/>
                  </a:lnTo>
                  <a:lnTo>
                    <a:pt x="388" y="36"/>
                  </a:lnTo>
                  <a:lnTo>
                    <a:pt x="388" y="38"/>
                  </a:lnTo>
                  <a:lnTo>
                    <a:pt x="386" y="38"/>
                  </a:lnTo>
                  <a:lnTo>
                    <a:pt x="388" y="38"/>
                  </a:lnTo>
                  <a:lnTo>
                    <a:pt x="388" y="36"/>
                  </a:lnTo>
                  <a:lnTo>
                    <a:pt x="388" y="38"/>
                  </a:lnTo>
                  <a:lnTo>
                    <a:pt x="388" y="41"/>
                  </a:lnTo>
                  <a:lnTo>
                    <a:pt x="388" y="43"/>
                  </a:lnTo>
                  <a:lnTo>
                    <a:pt x="388" y="46"/>
                  </a:lnTo>
                  <a:lnTo>
                    <a:pt x="386" y="46"/>
                  </a:lnTo>
                  <a:lnTo>
                    <a:pt x="386" y="48"/>
                  </a:lnTo>
                  <a:lnTo>
                    <a:pt x="386" y="51"/>
                  </a:lnTo>
                  <a:lnTo>
                    <a:pt x="386" y="54"/>
                  </a:lnTo>
                  <a:lnTo>
                    <a:pt x="383" y="54"/>
                  </a:lnTo>
                  <a:lnTo>
                    <a:pt x="383" y="56"/>
                  </a:lnTo>
                  <a:lnTo>
                    <a:pt x="383" y="59"/>
                  </a:lnTo>
                  <a:lnTo>
                    <a:pt x="380" y="61"/>
                  </a:lnTo>
                  <a:lnTo>
                    <a:pt x="380" y="64"/>
                  </a:lnTo>
                  <a:lnTo>
                    <a:pt x="383" y="64"/>
                  </a:lnTo>
                  <a:lnTo>
                    <a:pt x="380" y="64"/>
                  </a:lnTo>
                  <a:lnTo>
                    <a:pt x="380" y="66"/>
                  </a:lnTo>
                  <a:lnTo>
                    <a:pt x="383" y="66"/>
                  </a:lnTo>
                  <a:lnTo>
                    <a:pt x="380" y="66"/>
                  </a:lnTo>
                  <a:lnTo>
                    <a:pt x="380" y="69"/>
                  </a:lnTo>
                  <a:lnTo>
                    <a:pt x="378" y="69"/>
                  </a:lnTo>
                  <a:lnTo>
                    <a:pt x="375" y="69"/>
                  </a:lnTo>
                  <a:lnTo>
                    <a:pt x="375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80" y="69"/>
                  </a:lnTo>
                  <a:lnTo>
                    <a:pt x="378" y="69"/>
                  </a:lnTo>
                  <a:lnTo>
                    <a:pt x="378" y="71"/>
                  </a:lnTo>
                  <a:lnTo>
                    <a:pt x="380" y="71"/>
                  </a:lnTo>
                  <a:lnTo>
                    <a:pt x="380" y="69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78" y="79"/>
                  </a:lnTo>
                  <a:lnTo>
                    <a:pt x="375" y="79"/>
                  </a:lnTo>
                  <a:lnTo>
                    <a:pt x="375" y="81"/>
                  </a:lnTo>
                  <a:lnTo>
                    <a:pt x="375" y="79"/>
                  </a:lnTo>
                  <a:lnTo>
                    <a:pt x="373" y="79"/>
                  </a:lnTo>
                  <a:lnTo>
                    <a:pt x="373" y="81"/>
                  </a:lnTo>
                  <a:lnTo>
                    <a:pt x="375" y="81"/>
                  </a:lnTo>
                  <a:lnTo>
                    <a:pt x="373" y="84"/>
                  </a:lnTo>
                  <a:lnTo>
                    <a:pt x="375" y="84"/>
                  </a:lnTo>
                  <a:lnTo>
                    <a:pt x="373" y="84"/>
                  </a:lnTo>
                  <a:lnTo>
                    <a:pt x="373" y="86"/>
                  </a:lnTo>
                  <a:lnTo>
                    <a:pt x="373" y="84"/>
                  </a:lnTo>
                  <a:lnTo>
                    <a:pt x="373" y="81"/>
                  </a:lnTo>
                  <a:lnTo>
                    <a:pt x="373" y="84"/>
                  </a:lnTo>
                  <a:lnTo>
                    <a:pt x="370" y="84"/>
                  </a:lnTo>
                  <a:lnTo>
                    <a:pt x="370" y="86"/>
                  </a:lnTo>
                  <a:lnTo>
                    <a:pt x="373" y="86"/>
                  </a:lnTo>
                  <a:lnTo>
                    <a:pt x="373" y="89"/>
                  </a:lnTo>
                  <a:lnTo>
                    <a:pt x="373" y="86"/>
                  </a:lnTo>
                  <a:lnTo>
                    <a:pt x="373" y="89"/>
                  </a:lnTo>
                  <a:lnTo>
                    <a:pt x="373" y="92"/>
                  </a:lnTo>
                  <a:lnTo>
                    <a:pt x="370" y="92"/>
                  </a:lnTo>
                  <a:lnTo>
                    <a:pt x="370" y="94"/>
                  </a:lnTo>
                  <a:lnTo>
                    <a:pt x="368" y="94"/>
                  </a:lnTo>
                  <a:lnTo>
                    <a:pt x="368" y="92"/>
                  </a:lnTo>
                  <a:lnTo>
                    <a:pt x="368" y="94"/>
                  </a:lnTo>
                  <a:lnTo>
                    <a:pt x="365" y="94"/>
                  </a:lnTo>
                  <a:lnTo>
                    <a:pt x="368" y="94"/>
                  </a:lnTo>
                  <a:lnTo>
                    <a:pt x="370" y="94"/>
                  </a:lnTo>
                  <a:lnTo>
                    <a:pt x="370" y="97"/>
                  </a:lnTo>
                  <a:lnTo>
                    <a:pt x="370" y="99"/>
                  </a:lnTo>
                  <a:lnTo>
                    <a:pt x="368" y="99"/>
                  </a:lnTo>
                  <a:lnTo>
                    <a:pt x="368" y="97"/>
                  </a:lnTo>
                  <a:lnTo>
                    <a:pt x="365" y="97"/>
                  </a:lnTo>
                  <a:lnTo>
                    <a:pt x="365" y="99"/>
                  </a:lnTo>
                  <a:lnTo>
                    <a:pt x="365" y="97"/>
                  </a:lnTo>
                  <a:lnTo>
                    <a:pt x="363" y="97"/>
                  </a:lnTo>
                  <a:lnTo>
                    <a:pt x="360" y="97"/>
                  </a:lnTo>
                  <a:lnTo>
                    <a:pt x="358" y="97"/>
                  </a:lnTo>
                  <a:lnTo>
                    <a:pt x="355" y="94"/>
                  </a:lnTo>
                  <a:lnTo>
                    <a:pt x="355" y="97"/>
                  </a:lnTo>
                  <a:lnTo>
                    <a:pt x="355" y="94"/>
                  </a:lnTo>
                  <a:lnTo>
                    <a:pt x="353" y="94"/>
                  </a:lnTo>
                  <a:lnTo>
                    <a:pt x="350" y="94"/>
                  </a:lnTo>
                  <a:lnTo>
                    <a:pt x="347" y="94"/>
                  </a:lnTo>
                  <a:lnTo>
                    <a:pt x="345" y="94"/>
                  </a:lnTo>
                  <a:lnTo>
                    <a:pt x="342" y="94"/>
                  </a:lnTo>
                  <a:lnTo>
                    <a:pt x="342" y="97"/>
                  </a:lnTo>
                  <a:lnTo>
                    <a:pt x="340" y="97"/>
                  </a:lnTo>
                  <a:lnTo>
                    <a:pt x="342" y="97"/>
                  </a:lnTo>
                  <a:lnTo>
                    <a:pt x="340" y="97"/>
                  </a:lnTo>
                  <a:lnTo>
                    <a:pt x="337" y="97"/>
                  </a:lnTo>
                  <a:lnTo>
                    <a:pt x="337" y="99"/>
                  </a:lnTo>
                  <a:lnTo>
                    <a:pt x="337" y="97"/>
                  </a:lnTo>
                  <a:lnTo>
                    <a:pt x="337" y="99"/>
                  </a:lnTo>
                  <a:lnTo>
                    <a:pt x="335" y="99"/>
                  </a:lnTo>
                  <a:lnTo>
                    <a:pt x="332" y="99"/>
                  </a:lnTo>
                  <a:lnTo>
                    <a:pt x="332" y="97"/>
                  </a:lnTo>
                  <a:lnTo>
                    <a:pt x="332" y="94"/>
                  </a:lnTo>
                  <a:lnTo>
                    <a:pt x="330" y="94"/>
                  </a:lnTo>
                  <a:lnTo>
                    <a:pt x="330" y="97"/>
                  </a:lnTo>
                  <a:lnTo>
                    <a:pt x="327" y="97"/>
                  </a:lnTo>
                  <a:lnTo>
                    <a:pt x="325" y="97"/>
                  </a:lnTo>
                  <a:lnTo>
                    <a:pt x="322" y="97"/>
                  </a:lnTo>
                  <a:lnTo>
                    <a:pt x="322" y="99"/>
                  </a:lnTo>
                  <a:lnTo>
                    <a:pt x="320" y="99"/>
                  </a:lnTo>
                  <a:lnTo>
                    <a:pt x="317" y="99"/>
                  </a:lnTo>
                  <a:lnTo>
                    <a:pt x="315" y="99"/>
                  </a:lnTo>
                  <a:lnTo>
                    <a:pt x="315" y="102"/>
                  </a:lnTo>
                  <a:lnTo>
                    <a:pt x="312" y="102"/>
                  </a:lnTo>
                  <a:lnTo>
                    <a:pt x="312" y="104"/>
                  </a:lnTo>
                  <a:lnTo>
                    <a:pt x="312" y="107"/>
                  </a:lnTo>
                  <a:lnTo>
                    <a:pt x="309" y="107"/>
                  </a:lnTo>
                  <a:lnTo>
                    <a:pt x="307" y="107"/>
                  </a:lnTo>
                  <a:lnTo>
                    <a:pt x="307" y="109"/>
                  </a:lnTo>
                  <a:lnTo>
                    <a:pt x="304" y="109"/>
                  </a:lnTo>
                  <a:lnTo>
                    <a:pt x="302" y="109"/>
                  </a:lnTo>
                  <a:lnTo>
                    <a:pt x="302" y="112"/>
                  </a:lnTo>
                  <a:lnTo>
                    <a:pt x="304" y="112"/>
                  </a:lnTo>
                  <a:lnTo>
                    <a:pt x="304" y="114"/>
                  </a:lnTo>
                  <a:lnTo>
                    <a:pt x="302" y="114"/>
                  </a:lnTo>
                  <a:lnTo>
                    <a:pt x="304" y="114"/>
                  </a:lnTo>
                  <a:lnTo>
                    <a:pt x="302" y="114"/>
                  </a:lnTo>
                  <a:lnTo>
                    <a:pt x="299" y="114"/>
                  </a:lnTo>
                  <a:lnTo>
                    <a:pt x="299" y="117"/>
                  </a:lnTo>
                  <a:lnTo>
                    <a:pt x="297" y="117"/>
                  </a:lnTo>
                  <a:lnTo>
                    <a:pt x="294" y="117"/>
                  </a:lnTo>
                  <a:lnTo>
                    <a:pt x="292" y="117"/>
                  </a:lnTo>
                  <a:lnTo>
                    <a:pt x="292" y="119"/>
                  </a:lnTo>
                  <a:lnTo>
                    <a:pt x="289" y="119"/>
                  </a:lnTo>
                  <a:lnTo>
                    <a:pt x="282" y="122"/>
                  </a:lnTo>
                  <a:lnTo>
                    <a:pt x="282" y="125"/>
                  </a:lnTo>
                  <a:lnTo>
                    <a:pt x="282" y="122"/>
                  </a:lnTo>
                  <a:lnTo>
                    <a:pt x="279" y="122"/>
                  </a:lnTo>
                  <a:lnTo>
                    <a:pt x="276" y="122"/>
                  </a:lnTo>
                  <a:lnTo>
                    <a:pt x="274" y="119"/>
                  </a:lnTo>
                  <a:lnTo>
                    <a:pt x="271" y="122"/>
                  </a:lnTo>
                  <a:lnTo>
                    <a:pt x="269" y="122"/>
                  </a:lnTo>
                  <a:lnTo>
                    <a:pt x="269" y="119"/>
                  </a:lnTo>
                  <a:lnTo>
                    <a:pt x="266" y="119"/>
                  </a:lnTo>
                  <a:lnTo>
                    <a:pt x="266" y="122"/>
                  </a:lnTo>
                  <a:lnTo>
                    <a:pt x="264" y="122"/>
                  </a:lnTo>
                  <a:lnTo>
                    <a:pt x="264" y="125"/>
                  </a:lnTo>
                  <a:lnTo>
                    <a:pt x="264" y="127"/>
                  </a:lnTo>
                  <a:lnTo>
                    <a:pt x="261" y="127"/>
                  </a:lnTo>
                  <a:lnTo>
                    <a:pt x="261" y="125"/>
                  </a:lnTo>
                  <a:lnTo>
                    <a:pt x="259" y="125"/>
                  </a:lnTo>
                  <a:lnTo>
                    <a:pt x="259" y="122"/>
                  </a:lnTo>
                  <a:lnTo>
                    <a:pt x="256" y="122"/>
                  </a:lnTo>
                  <a:lnTo>
                    <a:pt x="256" y="125"/>
                  </a:lnTo>
                  <a:lnTo>
                    <a:pt x="256" y="122"/>
                  </a:lnTo>
                  <a:lnTo>
                    <a:pt x="256" y="119"/>
                  </a:lnTo>
                  <a:lnTo>
                    <a:pt x="254" y="119"/>
                  </a:lnTo>
                  <a:lnTo>
                    <a:pt x="251" y="119"/>
                  </a:lnTo>
                  <a:lnTo>
                    <a:pt x="249" y="122"/>
                  </a:lnTo>
                  <a:lnTo>
                    <a:pt x="249" y="119"/>
                  </a:lnTo>
                  <a:lnTo>
                    <a:pt x="249" y="117"/>
                  </a:lnTo>
                  <a:lnTo>
                    <a:pt x="246" y="117"/>
                  </a:lnTo>
                  <a:lnTo>
                    <a:pt x="246" y="119"/>
                  </a:lnTo>
                  <a:lnTo>
                    <a:pt x="246" y="117"/>
                  </a:lnTo>
                  <a:lnTo>
                    <a:pt x="244" y="117"/>
                  </a:lnTo>
                  <a:lnTo>
                    <a:pt x="244" y="114"/>
                  </a:lnTo>
                  <a:lnTo>
                    <a:pt x="241" y="112"/>
                  </a:lnTo>
                  <a:lnTo>
                    <a:pt x="241" y="109"/>
                  </a:lnTo>
                  <a:lnTo>
                    <a:pt x="238" y="109"/>
                  </a:lnTo>
                  <a:lnTo>
                    <a:pt x="236" y="109"/>
                  </a:lnTo>
                  <a:lnTo>
                    <a:pt x="236" y="107"/>
                  </a:lnTo>
                  <a:lnTo>
                    <a:pt x="233" y="107"/>
                  </a:lnTo>
                  <a:lnTo>
                    <a:pt x="231" y="107"/>
                  </a:lnTo>
                  <a:lnTo>
                    <a:pt x="231" y="104"/>
                  </a:lnTo>
                  <a:lnTo>
                    <a:pt x="231" y="102"/>
                  </a:lnTo>
                  <a:lnTo>
                    <a:pt x="228" y="102"/>
                  </a:lnTo>
                  <a:lnTo>
                    <a:pt x="226" y="102"/>
                  </a:lnTo>
                  <a:lnTo>
                    <a:pt x="223" y="102"/>
                  </a:lnTo>
                  <a:lnTo>
                    <a:pt x="223" y="104"/>
                  </a:lnTo>
                  <a:lnTo>
                    <a:pt x="221" y="104"/>
                  </a:lnTo>
                  <a:lnTo>
                    <a:pt x="218" y="104"/>
                  </a:lnTo>
                  <a:lnTo>
                    <a:pt x="218" y="102"/>
                  </a:lnTo>
                  <a:lnTo>
                    <a:pt x="218" y="99"/>
                  </a:lnTo>
                  <a:lnTo>
                    <a:pt x="216" y="99"/>
                  </a:lnTo>
                  <a:lnTo>
                    <a:pt x="216" y="97"/>
                  </a:lnTo>
                  <a:lnTo>
                    <a:pt x="213" y="97"/>
                  </a:lnTo>
                  <a:lnTo>
                    <a:pt x="213" y="94"/>
                  </a:lnTo>
                  <a:lnTo>
                    <a:pt x="213" y="97"/>
                  </a:lnTo>
                  <a:lnTo>
                    <a:pt x="211" y="97"/>
                  </a:lnTo>
                  <a:lnTo>
                    <a:pt x="211" y="99"/>
                  </a:lnTo>
                  <a:lnTo>
                    <a:pt x="211" y="102"/>
                  </a:lnTo>
                  <a:lnTo>
                    <a:pt x="208" y="104"/>
                  </a:lnTo>
                  <a:lnTo>
                    <a:pt x="208" y="107"/>
                  </a:lnTo>
                  <a:lnTo>
                    <a:pt x="205" y="107"/>
                  </a:lnTo>
                  <a:lnTo>
                    <a:pt x="205" y="109"/>
                  </a:lnTo>
                  <a:lnTo>
                    <a:pt x="203" y="109"/>
                  </a:lnTo>
                  <a:lnTo>
                    <a:pt x="203" y="112"/>
                  </a:lnTo>
                  <a:lnTo>
                    <a:pt x="200" y="112"/>
                  </a:lnTo>
                  <a:lnTo>
                    <a:pt x="200" y="114"/>
                  </a:lnTo>
                  <a:lnTo>
                    <a:pt x="198" y="114"/>
                  </a:lnTo>
                  <a:lnTo>
                    <a:pt x="195" y="114"/>
                  </a:lnTo>
                  <a:lnTo>
                    <a:pt x="193" y="114"/>
                  </a:lnTo>
                  <a:lnTo>
                    <a:pt x="193" y="117"/>
                  </a:lnTo>
                  <a:lnTo>
                    <a:pt x="190" y="117"/>
                  </a:lnTo>
                  <a:lnTo>
                    <a:pt x="190" y="119"/>
                  </a:lnTo>
                  <a:lnTo>
                    <a:pt x="190" y="122"/>
                  </a:lnTo>
                  <a:lnTo>
                    <a:pt x="188" y="122"/>
                  </a:lnTo>
                  <a:lnTo>
                    <a:pt x="185" y="122"/>
                  </a:lnTo>
                  <a:lnTo>
                    <a:pt x="185" y="125"/>
                  </a:lnTo>
                  <a:lnTo>
                    <a:pt x="185" y="122"/>
                  </a:lnTo>
                  <a:lnTo>
                    <a:pt x="183" y="117"/>
                  </a:lnTo>
                  <a:lnTo>
                    <a:pt x="183" y="114"/>
                  </a:lnTo>
                  <a:lnTo>
                    <a:pt x="180" y="114"/>
                  </a:lnTo>
                  <a:lnTo>
                    <a:pt x="180" y="112"/>
                  </a:lnTo>
                  <a:lnTo>
                    <a:pt x="183" y="109"/>
                  </a:lnTo>
                  <a:lnTo>
                    <a:pt x="180" y="109"/>
                  </a:lnTo>
                  <a:lnTo>
                    <a:pt x="183" y="107"/>
                  </a:lnTo>
                  <a:lnTo>
                    <a:pt x="183" y="104"/>
                  </a:lnTo>
                  <a:lnTo>
                    <a:pt x="180" y="104"/>
                  </a:lnTo>
                  <a:lnTo>
                    <a:pt x="178" y="104"/>
                  </a:lnTo>
                  <a:lnTo>
                    <a:pt x="178" y="107"/>
                  </a:lnTo>
                  <a:lnTo>
                    <a:pt x="175" y="107"/>
                  </a:lnTo>
                  <a:lnTo>
                    <a:pt x="173" y="107"/>
                  </a:lnTo>
                  <a:lnTo>
                    <a:pt x="173" y="104"/>
                  </a:lnTo>
                  <a:lnTo>
                    <a:pt x="170" y="104"/>
                  </a:lnTo>
                  <a:lnTo>
                    <a:pt x="170" y="102"/>
                  </a:lnTo>
                  <a:lnTo>
                    <a:pt x="167" y="102"/>
                  </a:lnTo>
                  <a:lnTo>
                    <a:pt x="170" y="102"/>
                  </a:lnTo>
                  <a:lnTo>
                    <a:pt x="170" y="99"/>
                  </a:lnTo>
                  <a:lnTo>
                    <a:pt x="173" y="97"/>
                  </a:lnTo>
                  <a:lnTo>
                    <a:pt x="170" y="97"/>
                  </a:lnTo>
                  <a:lnTo>
                    <a:pt x="170" y="94"/>
                  </a:lnTo>
                  <a:lnTo>
                    <a:pt x="167" y="94"/>
                  </a:lnTo>
                  <a:lnTo>
                    <a:pt x="165" y="94"/>
                  </a:lnTo>
                  <a:lnTo>
                    <a:pt x="165" y="97"/>
                  </a:lnTo>
                  <a:lnTo>
                    <a:pt x="162" y="97"/>
                  </a:lnTo>
                  <a:lnTo>
                    <a:pt x="162" y="99"/>
                  </a:lnTo>
                  <a:lnTo>
                    <a:pt x="162" y="102"/>
                  </a:lnTo>
                  <a:lnTo>
                    <a:pt x="162" y="104"/>
                  </a:lnTo>
                  <a:lnTo>
                    <a:pt x="160" y="104"/>
                  </a:lnTo>
                  <a:lnTo>
                    <a:pt x="160" y="102"/>
                  </a:lnTo>
                  <a:lnTo>
                    <a:pt x="157" y="102"/>
                  </a:lnTo>
                  <a:lnTo>
                    <a:pt x="157" y="99"/>
                  </a:lnTo>
                  <a:lnTo>
                    <a:pt x="157" y="97"/>
                  </a:lnTo>
                  <a:lnTo>
                    <a:pt x="157" y="94"/>
                  </a:lnTo>
                  <a:lnTo>
                    <a:pt x="155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2"/>
                  </a:lnTo>
                  <a:lnTo>
                    <a:pt x="147" y="92"/>
                  </a:lnTo>
                  <a:lnTo>
                    <a:pt x="145" y="92"/>
                  </a:lnTo>
                  <a:lnTo>
                    <a:pt x="142" y="92"/>
                  </a:lnTo>
                  <a:lnTo>
                    <a:pt x="140" y="92"/>
                  </a:lnTo>
                  <a:lnTo>
                    <a:pt x="140" y="89"/>
                  </a:lnTo>
                  <a:lnTo>
                    <a:pt x="137" y="89"/>
                  </a:lnTo>
                  <a:lnTo>
                    <a:pt x="134" y="86"/>
                  </a:lnTo>
                  <a:lnTo>
                    <a:pt x="132" y="86"/>
                  </a:lnTo>
                  <a:lnTo>
                    <a:pt x="129" y="86"/>
                  </a:lnTo>
                  <a:lnTo>
                    <a:pt x="127" y="86"/>
                  </a:lnTo>
                  <a:lnTo>
                    <a:pt x="124" y="86"/>
                  </a:lnTo>
                  <a:lnTo>
                    <a:pt x="124" y="84"/>
                  </a:lnTo>
                  <a:lnTo>
                    <a:pt x="127" y="84"/>
                  </a:lnTo>
                  <a:lnTo>
                    <a:pt x="124" y="81"/>
                  </a:lnTo>
                  <a:lnTo>
                    <a:pt x="124" y="79"/>
                  </a:lnTo>
                  <a:lnTo>
                    <a:pt x="122" y="79"/>
                  </a:lnTo>
                  <a:lnTo>
                    <a:pt x="119" y="79"/>
                  </a:lnTo>
                  <a:lnTo>
                    <a:pt x="119" y="76"/>
                  </a:lnTo>
                  <a:lnTo>
                    <a:pt x="117" y="76"/>
                  </a:lnTo>
                  <a:lnTo>
                    <a:pt x="114" y="76"/>
                  </a:lnTo>
                  <a:lnTo>
                    <a:pt x="114" y="79"/>
                  </a:lnTo>
                  <a:lnTo>
                    <a:pt x="112" y="79"/>
                  </a:lnTo>
                  <a:lnTo>
                    <a:pt x="112" y="81"/>
                  </a:lnTo>
                  <a:lnTo>
                    <a:pt x="109" y="81"/>
                  </a:lnTo>
                  <a:lnTo>
                    <a:pt x="107" y="81"/>
                  </a:lnTo>
                  <a:lnTo>
                    <a:pt x="107" y="84"/>
                  </a:lnTo>
                  <a:lnTo>
                    <a:pt x="104" y="84"/>
                  </a:lnTo>
                  <a:lnTo>
                    <a:pt x="102" y="84"/>
                  </a:lnTo>
                  <a:lnTo>
                    <a:pt x="99" y="84"/>
                  </a:lnTo>
                  <a:lnTo>
                    <a:pt x="99" y="86"/>
                  </a:lnTo>
                  <a:lnTo>
                    <a:pt x="99" y="89"/>
                  </a:lnTo>
                  <a:lnTo>
                    <a:pt x="99" y="92"/>
                  </a:lnTo>
                  <a:lnTo>
                    <a:pt x="96" y="92"/>
                  </a:lnTo>
                  <a:lnTo>
                    <a:pt x="94" y="92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9" y="94"/>
                  </a:lnTo>
                  <a:lnTo>
                    <a:pt x="86" y="94"/>
                  </a:lnTo>
                  <a:lnTo>
                    <a:pt x="86" y="97"/>
                  </a:lnTo>
                  <a:lnTo>
                    <a:pt x="86" y="99"/>
                  </a:lnTo>
                  <a:lnTo>
                    <a:pt x="89" y="99"/>
                  </a:lnTo>
                  <a:lnTo>
                    <a:pt x="89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7"/>
                  </a:lnTo>
                  <a:lnTo>
                    <a:pt x="81" y="107"/>
                  </a:lnTo>
                  <a:lnTo>
                    <a:pt x="79" y="107"/>
                  </a:lnTo>
                  <a:lnTo>
                    <a:pt x="79" y="109"/>
                  </a:lnTo>
                  <a:lnTo>
                    <a:pt x="79" y="107"/>
                  </a:lnTo>
                  <a:lnTo>
                    <a:pt x="76" y="109"/>
                  </a:lnTo>
                  <a:lnTo>
                    <a:pt x="74" y="109"/>
                  </a:lnTo>
                  <a:lnTo>
                    <a:pt x="74" y="112"/>
                  </a:lnTo>
                  <a:lnTo>
                    <a:pt x="71" y="112"/>
                  </a:lnTo>
                  <a:lnTo>
                    <a:pt x="71" y="109"/>
                  </a:lnTo>
                  <a:lnTo>
                    <a:pt x="69" y="109"/>
                  </a:lnTo>
                  <a:lnTo>
                    <a:pt x="69" y="107"/>
                  </a:lnTo>
                  <a:lnTo>
                    <a:pt x="66" y="107"/>
                  </a:lnTo>
                  <a:lnTo>
                    <a:pt x="66" y="109"/>
                  </a:lnTo>
                  <a:lnTo>
                    <a:pt x="63" y="109"/>
                  </a:lnTo>
                  <a:lnTo>
                    <a:pt x="63" y="112"/>
                  </a:lnTo>
                  <a:lnTo>
                    <a:pt x="63" y="114"/>
                  </a:lnTo>
                  <a:lnTo>
                    <a:pt x="63" y="117"/>
                  </a:lnTo>
                  <a:lnTo>
                    <a:pt x="63" y="119"/>
                  </a:lnTo>
                  <a:lnTo>
                    <a:pt x="61" y="122"/>
                  </a:lnTo>
                  <a:lnTo>
                    <a:pt x="61" y="125"/>
                  </a:lnTo>
                  <a:lnTo>
                    <a:pt x="61" y="127"/>
                  </a:lnTo>
                  <a:lnTo>
                    <a:pt x="58" y="127"/>
                  </a:lnTo>
                  <a:lnTo>
                    <a:pt x="56" y="127"/>
                  </a:lnTo>
                  <a:lnTo>
                    <a:pt x="56" y="125"/>
                  </a:lnTo>
                  <a:lnTo>
                    <a:pt x="53" y="127"/>
                  </a:lnTo>
                  <a:lnTo>
                    <a:pt x="53" y="130"/>
                  </a:lnTo>
                  <a:lnTo>
                    <a:pt x="51" y="130"/>
                  </a:lnTo>
                  <a:lnTo>
                    <a:pt x="48" y="130"/>
                  </a:lnTo>
                  <a:lnTo>
                    <a:pt x="48" y="132"/>
                  </a:lnTo>
                  <a:lnTo>
                    <a:pt x="46" y="132"/>
                  </a:lnTo>
                  <a:lnTo>
                    <a:pt x="43" y="132"/>
                  </a:lnTo>
                  <a:lnTo>
                    <a:pt x="41" y="132"/>
                  </a:lnTo>
                  <a:lnTo>
                    <a:pt x="38" y="132"/>
                  </a:lnTo>
                  <a:lnTo>
                    <a:pt x="36" y="130"/>
                  </a:lnTo>
                  <a:lnTo>
                    <a:pt x="36" y="132"/>
                  </a:lnTo>
                  <a:lnTo>
                    <a:pt x="33" y="132"/>
                  </a:lnTo>
                  <a:lnTo>
                    <a:pt x="36" y="132"/>
                  </a:lnTo>
                  <a:lnTo>
                    <a:pt x="36" y="130"/>
                  </a:lnTo>
                  <a:lnTo>
                    <a:pt x="36" y="127"/>
                  </a:lnTo>
                  <a:lnTo>
                    <a:pt x="36" y="125"/>
                  </a:lnTo>
                  <a:lnTo>
                    <a:pt x="36" y="122"/>
                  </a:lnTo>
                  <a:lnTo>
                    <a:pt x="38" y="122"/>
                  </a:lnTo>
                  <a:lnTo>
                    <a:pt x="41" y="122"/>
                  </a:lnTo>
                  <a:lnTo>
                    <a:pt x="41" y="119"/>
                  </a:lnTo>
                  <a:lnTo>
                    <a:pt x="38" y="119"/>
                  </a:lnTo>
                  <a:lnTo>
                    <a:pt x="41" y="117"/>
                  </a:lnTo>
                  <a:lnTo>
                    <a:pt x="41" y="114"/>
                  </a:lnTo>
                  <a:lnTo>
                    <a:pt x="41" y="112"/>
                  </a:lnTo>
                  <a:lnTo>
                    <a:pt x="38" y="112"/>
                  </a:lnTo>
                  <a:lnTo>
                    <a:pt x="36" y="112"/>
                  </a:lnTo>
                  <a:lnTo>
                    <a:pt x="36" y="109"/>
                  </a:lnTo>
                  <a:lnTo>
                    <a:pt x="33" y="109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9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28" y="102"/>
                  </a:lnTo>
                  <a:lnTo>
                    <a:pt x="28" y="99"/>
                  </a:lnTo>
                  <a:lnTo>
                    <a:pt x="28" y="97"/>
                  </a:lnTo>
                  <a:lnTo>
                    <a:pt x="25" y="97"/>
                  </a:lnTo>
                  <a:lnTo>
                    <a:pt x="25" y="94"/>
                  </a:lnTo>
                  <a:lnTo>
                    <a:pt x="23" y="94"/>
                  </a:lnTo>
                  <a:lnTo>
                    <a:pt x="20" y="94"/>
                  </a:lnTo>
                  <a:lnTo>
                    <a:pt x="18" y="94"/>
                  </a:lnTo>
                  <a:lnTo>
                    <a:pt x="20" y="94"/>
                  </a:lnTo>
                  <a:lnTo>
                    <a:pt x="20" y="92"/>
                  </a:lnTo>
                  <a:lnTo>
                    <a:pt x="18" y="92"/>
                  </a:lnTo>
                  <a:lnTo>
                    <a:pt x="15" y="92"/>
                  </a:lnTo>
                  <a:lnTo>
                    <a:pt x="15" y="89"/>
                  </a:lnTo>
                  <a:lnTo>
                    <a:pt x="13" y="89"/>
                  </a:lnTo>
                  <a:lnTo>
                    <a:pt x="13" y="86"/>
                  </a:lnTo>
                  <a:lnTo>
                    <a:pt x="15" y="86"/>
                  </a:lnTo>
                  <a:lnTo>
                    <a:pt x="13" y="86"/>
                  </a:lnTo>
                  <a:lnTo>
                    <a:pt x="10" y="86"/>
                  </a:lnTo>
                  <a:lnTo>
                    <a:pt x="8" y="86"/>
                  </a:lnTo>
                  <a:lnTo>
                    <a:pt x="5" y="86"/>
                  </a:lnTo>
                  <a:lnTo>
                    <a:pt x="5" y="89"/>
                  </a:lnTo>
                  <a:lnTo>
                    <a:pt x="5" y="86"/>
                  </a:lnTo>
                  <a:lnTo>
                    <a:pt x="5" y="89"/>
                  </a:lnTo>
                  <a:lnTo>
                    <a:pt x="3" y="89"/>
                  </a:lnTo>
                  <a:lnTo>
                    <a:pt x="0" y="89"/>
                  </a:lnTo>
                  <a:lnTo>
                    <a:pt x="0" y="86"/>
                  </a:lnTo>
                  <a:close/>
                  <a:moveTo>
                    <a:pt x="386" y="31"/>
                  </a:moveTo>
                  <a:lnTo>
                    <a:pt x="386" y="28"/>
                  </a:lnTo>
                  <a:lnTo>
                    <a:pt x="388" y="28"/>
                  </a:lnTo>
                  <a:lnTo>
                    <a:pt x="388" y="26"/>
                  </a:lnTo>
                  <a:lnTo>
                    <a:pt x="388" y="28"/>
                  </a:lnTo>
                  <a:lnTo>
                    <a:pt x="388" y="31"/>
                  </a:lnTo>
                  <a:lnTo>
                    <a:pt x="388" y="33"/>
                  </a:lnTo>
                  <a:lnTo>
                    <a:pt x="386" y="33"/>
                  </a:lnTo>
                  <a:lnTo>
                    <a:pt x="386" y="31"/>
                  </a:lnTo>
                  <a:close/>
                </a:path>
              </a:pathLst>
            </a:custGeom>
            <a:solidFill>
              <a:srgbClr val="FFFF99">
                <a:alpha val="49020"/>
              </a:srgbClr>
            </a:solidFill>
            <a:ln w="9525">
              <a:solidFill>
                <a:srgbClr val="6E6E6E"/>
              </a:solidFill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  <p:sp>
          <p:nvSpPr>
            <p:cNvPr id="552" name="Triângulo isósceles 551"/>
            <p:cNvSpPr/>
            <p:nvPr/>
          </p:nvSpPr>
          <p:spPr>
            <a:xfrm rot="16887434">
              <a:off x="4504202" y="-658707"/>
              <a:ext cx="177306" cy="6031329"/>
            </a:xfrm>
            <a:prstGeom prst="triangle">
              <a:avLst/>
            </a:prstGeom>
            <a:solidFill>
              <a:srgbClr val="FFFF99">
                <a:alpha val="49020"/>
              </a:srgbClr>
            </a:solidFill>
            <a:ln w="9525"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2399"/>
            </a:p>
          </p:txBody>
        </p:sp>
      </p:grpSp>
      <p:grpSp>
        <p:nvGrpSpPr>
          <p:cNvPr id="553" name="Grupo 1209"/>
          <p:cNvGrpSpPr/>
          <p:nvPr/>
        </p:nvGrpSpPr>
        <p:grpSpPr>
          <a:xfrm>
            <a:off x="2687687" y="3229083"/>
            <a:ext cx="1124912" cy="276999"/>
            <a:chOff x="1490774" y="6059714"/>
            <a:chExt cx="1125320" cy="277099"/>
          </a:xfrm>
        </p:grpSpPr>
        <p:sp>
          <p:nvSpPr>
            <p:cNvPr id="554" name="Retângulo 553">
              <a:hlinkClick r:id="" action="ppaction://noaction"/>
            </p:cNvPr>
            <p:cNvSpPr/>
            <p:nvPr/>
          </p:nvSpPr>
          <p:spPr>
            <a:xfrm>
              <a:off x="1490774" y="6111402"/>
              <a:ext cx="144016" cy="144000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555" name="CaixaDeTexto 554"/>
            <p:cNvSpPr txBox="1"/>
            <p:nvPr/>
          </p:nvSpPr>
          <p:spPr>
            <a:xfrm>
              <a:off x="1624630" y="6059714"/>
              <a:ext cx="991464" cy="27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TV Bahia/BA</a:t>
              </a:r>
            </a:p>
          </p:txBody>
        </p:sp>
      </p:grpSp>
      <p:grpSp>
        <p:nvGrpSpPr>
          <p:cNvPr id="556" name="Grupo 1209"/>
          <p:cNvGrpSpPr/>
          <p:nvPr/>
        </p:nvGrpSpPr>
        <p:grpSpPr>
          <a:xfrm>
            <a:off x="2340560" y="2997250"/>
            <a:ext cx="1547335" cy="276999"/>
            <a:chOff x="1490774" y="6059714"/>
            <a:chExt cx="1547895" cy="277099"/>
          </a:xfrm>
        </p:grpSpPr>
        <p:sp>
          <p:nvSpPr>
            <p:cNvPr id="557" name="Retângulo 556">
              <a:hlinkClick r:id="" action="ppaction://noaction"/>
            </p:cNvPr>
            <p:cNvSpPr/>
            <p:nvPr/>
          </p:nvSpPr>
          <p:spPr>
            <a:xfrm>
              <a:off x="1490774" y="6111402"/>
              <a:ext cx="144016" cy="144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558" name="CaixaDeTexto 557"/>
            <p:cNvSpPr txBox="1"/>
            <p:nvPr/>
          </p:nvSpPr>
          <p:spPr>
            <a:xfrm>
              <a:off x="1624630" y="6059714"/>
              <a:ext cx="1414039" cy="27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Globo Nordeste/PE</a:t>
              </a:r>
            </a:p>
          </p:txBody>
        </p:sp>
      </p:grpSp>
      <p:sp>
        <p:nvSpPr>
          <p:cNvPr id="559" name="Retângulo 558"/>
          <p:cNvSpPr/>
          <p:nvPr/>
        </p:nvSpPr>
        <p:spPr>
          <a:xfrm>
            <a:off x="2121168" y="787173"/>
            <a:ext cx="450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400" b="1" dirty="0">
                <a:solidFill>
                  <a:srgbClr val="0000FF"/>
                </a:solidFill>
                <a:latin typeface="Calibri" pitchFamily="34" charset="0"/>
              </a:rPr>
              <a:t>Hoje temos 12 sinais disponíveis (Nacional + 11 Regionais)</a:t>
            </a:r>
            <a:endParaRPr lang="pt-BR" sz="1400" dirty="0"/>
          </a:p>
        </p:txBody>
      </p:sp>
      <p:sp>
        <p:nvSpPr>
          <p:cNvPr id="560" name="Freeform 225"/>
          <p:cNvSpPr>
            <a:spLocks noEditPoints="1"/>
          </p:cNvSpPr>
          <p:nvPr/>
        </p:nvSpPr>
        <p:spPr bwMode="auto">
          <a:xfrm>
            <a:off x="6638853" y="1727902"/>
            <a:ext cx="548974" cy="725806"/>
          </a:xfrm>
          <a:custGeom>
            <a:avLst/>
            <a:gdLst>
              <a:gd name="T0" fmla="*/ 73 w 416"/>
              <a:gd name="T1" fmla="*/ 200 h 550"/>
              <a:gd name="T2" fmla="*/ 101 w 416"/>
              <a:gd name="T3" fmla="*/ 165 h 550"/>
              <a:gd name="T4" fmla="*/ 117 w 416"/>
              <a:gd name="T5" fmla="*/ 132 h 550"/>
              <a:gd name="T6" fmla="*/ 127 w 416"/>
              <a:gd name="T7" fmla="*/ 96 h 550"/>
              <a:gd name="T8" fmla="*/ 149 w 416"/>
              <a:gd name="T9" fmla="*/ 53 h 550"/>
              <a:gd name="T10" fmla="*/ 160 w 416"/>
              <a:gd name="T11" fmla="*/ 7 h 550"/>
              <a:gd name="T12" fmla="*/ 170 w 416"/>
              <a:gd name="T13" fmla="*/ 7 h 550"/>
              <a:gd name="T14" fmla="*/ 182 w 416"/>
              <a:gd name="T15" fmla="*/ 18 h 550"/>
              <a:gd name="T16" fmla="*/ 198 w 416"/>
              <a:gd name="T17" fmla="*/ 15 h 550"/>
              <a:gd name="T18" fmla="*/ 203 w 416"/>
              <a:gd name="T19" fmla="*/ 18 h 550"/>
              <a:gd name="T20" fmla="*/ 210 w 416"/>
              <a:gd name="T21" fmla="*/ 35 h 550"/>
              <a:gd name="T22" fmla="*/ 226 w 416"/>
              <a:gd name="T23" fmla="*/ 30 h 550"/>
              <a:gd name="T24" fmla="*/ 228 w 416"/>
              <a:gd name="T25" fmla="*/ 35 h 550"/>
              <a:gd name="T26" fmla="*/ 236 w 416"/>
              <a:gd name="T27" fmla="*/ 46 h 550"/>
              <a:gd name="T28" fmla="*/ 251 w 416"/>
              <a:gd name="T29" fmla="*/ 51 h 550"/>
              <a:gd name="T30" fmla="*/ 246 w 416"/>
              <a:gd name="T31" fmla="*/ 71 h 550"/>
              <a:gd name="T32" fmla="*/ 246 w 416"/>
              <a:gd name="T33" fmla="*/ 71 h 550"/>
              <a:gd name="T34" fmla="*/ 251 w 416"/>
              <a:gd name="T35" fmla="*/ 86 h 550"/>
              <a:gd name="T36" fmla="*/ 248 w 416"/>
              <a:gd name="T37" fmla="*/ 122 h 550"/>
              <a:gd name="T38" fmla="*/ 276 w 416"/>
              <a:gd name="T39" fmla="*/ 84 h 550"/>
              <a:gd name="T40" fmla="*/ 264 w 416"/>
              <a:gd name="T41" fmla="*/ 104 h 550"/>
              <a:gd name="T42" fmla="*/ 279 w 416"/>
              <a:gd name="T43" fmla="*/ 101 h 550"/>
              <a:gd name="T44" fmla="*/ 304 w 416"/>
              <a:gd name="T45" fmla="*/ 89 h 550"/>
              <a:gd name="T46" fmla="*/ 317 w 416"/>
              <a:gd name="T47" fmla="*/ 79 h 550"/>
              <a:gd name="T48" fmla="*/ 360 w 416"/>
              <a:gd name="T49" fmla="*/ 94 h 550"/>
              <a:gd name="T50" fmla="*/ 388 w 416"/>
              <a:gd name="T51" fmla="*/ 104 h 550"/>
              <a:gd name="T52" fmla="*/ 406 w 416"/>
              <a:gd name="T53" fmla="*/ 101 h 550"/>
              <a:gd name="T54" fmla="*/ 406 w 416"/>
              <a:gd name="T55" fmla="*/ 127 h 550"/>
              <a:gd name="T56" fmla="*/ 360 w 416"/>
              <a:gd name="T57" fmla="*/ 167 h 550"/>
              <a:gd name="T58" fmla="*/ 347 w 416"/>
              <a:gd name="T59" fmla="*/ 218 h 550"/>
              <a:gd name="T60" fmla="*/ 337 w 416"/>
              <a:gd name="T61" fmla="*/ 279 h 550"/>
              <a:gd name="T62" fmla="*/ 342 w 416"/>
              <a:gd name="T63" fmla="*/ 340 h 550"/>
              <a:gd name="T64" fmla="*/ 276 w 416"/>
              <a:gd name="T65" fmla="*/ 342 h 550"/>
              <a:gd name="T66" fmla="*/ 228 w 416"/>
              <a:gd name="T67" fmla="*/ 380 h 550"/>
              <a:gd name="T68" fmla="*/ 190 w 416"/>
              <a:gd name="T69" fmla="*/ 424 h 550"/>
              <a:gd name="T70" fmla="*/ 167 w 416"/>
              <a:gd name="T71" fmla="*/ 472 h 550"/>
              <a:gd name="T72" fmla="*/ 172 w 416"/>
              <a:gd name="T73" fmla="*/ 533 h 550"/>
              <a:gd name="T74" fmla="*/ 134 w 416"/>
              <a:gd name="T75" fmla="*/ 525 h 550"/>
              <a:gd name="T76" fmla="*/ 114 w 416"/>
              <a:gd name="T77" fmla="*/ 482 h 550"/>
              <a:gd name="T78" fmla="*/ 114 w 416"/>
              <a:gd name="T79" fmla="*/ 449 h 550"/>
              <a:gd name="T80" fmla="*/ 124 w 416"/>
              <a:gd name="T81" fmla="*/ 408 h 550"/>
              <a:gd name="T82" fmla="*/ 89 w 416"/>
              <a:gd name="T83" fmla="*/ 401 h 550"/>
              <a:gd name="T84" fmla="*/ 66 w 416"/>
              <a:gd name="T85" fmla="*/ 373 h 550"/>
              <a:gd name="T86" fmla="*/ 81 w 416"/>
              <a:gd name="T87" fmla="*/ 317 h 550"/>
              <a:gd name="T88" fmla="*/ 51 w 416"/>
              <a:gd name="T89" fmla="*/ 251 h 550"/>
              <a:gd name="T90" fmla="*/ 248 w 416"/>
              <a:gd name="T91" fmla="*/ 114 h 550"/>
              <a:gd name="T92" fmla="*/ 291 w 416"/>
              <a:gd name="T93" fmla="*/ 84 h 550"/>
              <a:gd name="T94" fmla="*/ 291 w 416"/>
              <a:gd name="T95" fmla="*/ 84 h 550"/>
              <a:gd name="T96" fmla="*/ 185 w 416"/>
              <a:gd name="T97" fmla="*/ 13 h 550"/>
              <a:gd name="T98" fmla="*/ 248 w 416"/>
              <a:gd name="T99" fmla="*/ 46 h 550"/>
              <a:gd name="T100" fmla="*/ 243 w 416"/>
              <a:gd name="T101" fmla="*/ 114 h 550"/>
              <a:gd name="T102" fmla="*/ 302 w 416"/>
              <a:gd name="T103" fmla="*/ 73 h 550"/>
              <a:gd name="T104" fmla="*/ 289 w 416"/>
              <a:gd name="T105" fmla="*/ 94 h 550"/>
              <a:gd name="T106" fmla="*/ 256 w 416"/>
              <a:gd name="T107" fmla="*/ 63 h 550"/>
              <a:gd name="T108" fmla="*/ 307 w 416"/>
              <a:gd name="T109" fmla="*/ 79 h 550"/>
              <a:gd name="T110" fmla="*/ 236 w 416"/>
              <a:gd name="T111" fmla="*/ 35 h 550"/>
              <a:gd name="T112" fmla="*/ 297 w 416"/>
              <a:gd name="T113" fmla="*/ 89 h 550"/>
              <a:gd name="T114" fmla="*/ 238 w 416"/>
              <a:gd name="T115" fmla="*/ 35 h 550"/>
              <a:gd name="T116" fmla="*/ 182 w 416"/>
              <a:gd name="T117" fmla="*/ 13 h 550"/>
              <a:gd name="T118" fmla="*/ 291 w 416"/>
              <a:gd name="T119" fmla="*/ 91 h 550"/>
              <a:gd name="T120" fmla="*/ 226 w 416"/>
              <a:gd name="T121" fmla="*/ 18 h 550"/>
              <a:gd name="T122" fmla="*/ 312 w 416"/>
              <a:gd name="T123" fmla="*/ 79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6" h="550">
                <a:moveTo>
                  <a:pt x="299" y="86"/>
                </a:moveTo>
                <a:lnTo>
                  <a:pt x="302" y="86"/>
                </a:lnTo>
                <a:lnTo>
                  <a:pt x="302" y="89"/>
                </a:lnTo>
                <a:lnTo>
                  <a:pt x="302" y="86"/>
                </a:lnTo>
                <a:lnTo>
                  <a:pt x="299" y="86"/>
                </a:lnTo>
                <a:close/>
                <a:moveTo>
                  <a:pt x="0" y="256"/>
                </a:moveTo>
                <a:lnTo>
                  <a:pt x="15" y="243"/>
                </a:lnTo>
                <a:lnTo>
                  <a:pt x="18" y="243"/>
                </a:lnTo>
                <a:lnTo>
                  <a:pt x="18" y="241"/>
                </a:lnTo>
                <a:lnTo>
                  <a:pt x="20" y="241"/>
                </a:lnTo>
                <a:lnTo>
                  <a:pt x="23" y="241"/>
                </a:lnTo>
                <a:lnTo>
                  <a:pt x="23" y="238"/>
                </a:lnTo>
                <a:lnTo>
                  <a:pt x="25" y="236"/>
                </a:lnTo>
                <a:lnTo>
                  <a:pt x="33" y="231"/>
                </a:lnTo>
                <a:lnTo>
                  <a:pt x="40" y="223"/>
                </a:lnTo>
                <a:lnTo>
                  <a:pt x="43" y="223"/>
                </a:lnTo>
                <a:lnTo>
                  <a:pt x="46" y="221"/>
                </a:lnTo>
                <a:lnTo>
                  <a:pt x="56" y="213"/>
                </a:lnTo>
                <a:lnTo>
                  <a:pt x="58" y="213"/>
                </a:lnTo>
                <a:lnTo>
                  <a:pt x="58" y="210"/>
                </a:lnTo>
                <a:lnTo>
                  <a:pt x="58" y="213"/>
                </a:lnTo>
                <a:lnTo>
                  <a:pt x="58" y="210"/>
                </a:lnTo>
                <a:lnTo>
                  <a:pt x="58" y="213"/>
                </a:lnTo>
                <a:lnTo>
                  <a:pt x="58" y="210"/>
                </a:lnTo>
                <a:lnTo>
                  <a:pt x="61" y="210"/>
                </a:lnTo>
                <a:lnTo>
                  <a:pt x="61" y="213"/>
                </a:lnTo>
                <a:lnTo>
                  <a:pt x="63" y="213"/>
                </a:lnTo>
                <a:lnTo>
                  <a:pt x="66" y="213"/>
                </a:lnTo>
                <a:lnTo>
                  <a:pt x="66" y="210"/>
                </a:lnTo>
                <a:lnTo>
                  <a:pt x="68" y="210"/>
                </a:lnTo>
                <a:lnTo>
                  <a:pt x="68" y="208"/>
                </a:lnTo>
                <a:lnTo>
                  <a:pt x="71" y="208"/>
                </a:lnTo>
                <a:lnTo>
                  <a:pt x="71" y="205"/>
                </a:lnTo>
                <a:lnTo>
                  <a:pt x="73" y="203"/>
                </a:lnTo>
                <a:lnTo>
                  <a:pt x="73" y="200"/>
                </a:lnTo>
                <a:lnTo>
                  <a:pt x="76" y="200"/>
                </a:lnTo>
                <a:lnTo>
                  <a:pt x="73" y="200"/>
                </a:lnTo>
                <a:lnTo>
                  <a:pt x="76" y="200"/>
                </a:lnTo>
                <a:lnTo>
                  <a:pt x="76" y="198"/>
                </a:lnTo>
                <a:lnTo>
                  <a:pt x="76" y="195"/>
                </a:lnTo>
                <a:lnTo>
                  <a:pt x="78" y="195"/>
                </a:lnTo>
                <a:lnTo>
                  <a:pt x="78" y="193"/>
                </a:lnTo>
                <a:lnTo>
                  <a:pt x="81" y="193"/>
                </a:lnTo>
                <a:lnTo>
                  <a:pt x="81" y="190"/>
                </a:lnTo>
                <a:lnTo>
                  <a:pt x="84" y="190"/>
                </a:lnTo>
                <a:lnTo>
                  <a:pt x="81" y="190"/>
                </a:lnTo>
                <a:lnTo>
                  <a:pt x="84" y="190"/>
                </a:lnTo>
                <a:lnTo>
                  <a:pt x="84" y="188"/>
                </a:lnTo>
                <a:lnTo>
                  <a:pt x="84" y="185"/>
                </a:lnTo>
                <a:lnTo>
                  <a:pt x="84" y="183"/>
                </a:lnTo>
                <a:lnTo>
                  <a:pt x="86" y="183"/>
                </a:lnTo>
                <a:lnTo>
                  <a:pt x="84" y="183"/>
                </a:lnTo>
                <a:lnTo>
                  <a:pt x="84" y="180"/>
                </a:lnTo>
                <a:lnTo>
                  <a:pt x="86" y="180"/>
                </a:lnTo>
                <a:lnTo>
                  <a:pt x="89" y="180"/>
                </a:lnTo>
                <a:lnTo>
                  <a:pt x="89" y="177"/>
                </a:lnTo>
                <a:lnTo>
                  <a:pt x="91" y="177"/>
                </a:lnTo>
                <a:lnTo>
                  <a:pt x="91" y="175"/>
                </a:lnTo>
                <a:lnTo>
                  <a:pt x="91" y="177"/>
                </a:lnTo>
                <a:lnTo>
                  <a:pt x="91" y="175"/>
                </a:lnTo>
                <a:lnTo>
                  <a:pt x="94" y="175"/>
                </a:lnTo>
                <a:lnTo>
                  <a:pt x="94" y="172"/>
                </a:lnTo>
                <a:lnTo>
                  <a:pt x="96" y="172"/>
                </a:lnTo>
                <a:lnTo>
                  <a:pt x="96" y="170"/>
                </a:lnTo>
                <a:lnTo>
                  <a:pt x="99" y="170"/>
                </a:lnTo>
                <a:lnTo>
                  <a:pt x="99" y="167"/>
                </a:lnTo>
                <a:lnTo>
                  <a:pt x="99" y="165"/>
                </a:lnTo>
                <a:lnTo>
                  <a:pt x="101" y="165"/>
                </a:lnTo>
                <a:lnTo>
                  <a:pt x="99" y="165"/>
                </a:lnTo>
                <a:lnTo>
                  <a:pt x="101" y="165"/>
                </a:lnTo>
                <a:lnTo>
                  <a:pt x="101" y="162"/>
                </a:lnTo>
                <a:lnTo>
                  <a:pt x="101" y="160"/>
                </a:lnTo>
                <a:lnTo>
                  <a:pt x="101" y="157"/>
                </a:lnTo>
                <a:lnTo>
                  <a:pt x="101" y="155"/>
                </a:lnTo>
                <a:lnTo>
                  <a:pt x="101" y="152"/>
                </a:lnTo>
                <a:lnTo>
                  <a:pt x="104" y="152"/>
                </a:lnTo>
                <a:lnTo>
                  <a:pt x="101" y="152"/>
                </a:lnTo>
                <a:lnTo>
                  <a:pt x="104" y="152"/>
                </a:lnTo>
                <a:lnTo>
                  <a:pt x="101" y="152"/>
                </a:lnTo>
                <a:lnTo>
                  <a:pt x="101" y="150"/>
                </a:lnTo>
                <a:lnTo>
                  <a:pt x="104" y="150"/>
                </a:lnTo>
                <a:lnTo>
                  <a:pt x="106" y="150"/>
                </a:lnTo>
                <a:lnTo>
                  <a:pt x="106" y="147"/>
                </a:lnTo>
                <a:lnTo>
                  <a:pt x="106" y="144"/>
                </a:lnTo>
                <a:lnTo>
                  <a:pt x="109" y="144"/>
                </a:lnTo>
                <a:lnTo>
                  <a:pt x="106" y="144"/>
                </a:lnTo>
                <a:lnTo>
                  <a:pt x="109" y="144"/>
                </a:lnTo>
                <a:lnTo>
                  <a:pt x="106" y="144"/>
                </a:lnTo>
                <a:lnTo>
                  <a:pt x="109" y="144"/>
                </a:lnTo>
                <a:lnTo>
                  <a:pt x="109" y="142"/>
                </a:lnTo>
                <a:lnTo>
                  <a:pt x="106" y="142"/>
                </a:lnTo>
                <a:lnTo>
                  <a:pt x="109" y="142"/>
                </a:lnTo>
                <a:lnTo>
                  <a:pt x="106" y="142"/>
                </a:lnTo>
                <a:lnTo>
                  <a:pt x="109" y="139"/>
                </a:lnTo>
                <a:lnTo>
                  <a:pt x="106" y="139"/>
                </a:lnTo>
                <a:lnTo>
                  <a:pt x="109" y="139"/>
                </a:lnTo>
                <a:lnTo>
                  <a:pt x="111" y="139"/>
                </a:lnTo>
                <a:lnTo>
                  <a:pt x="111" y="137"/>
                </a:lnTo>
                <a:lnTo>
                  <a:pt x="114" y="137"/>
                </a:lnTo>
                <a:lnTo>
                  <a:pt x="114" y="134"/>
                </a:lnTo>
                <a:lnTo>
                  <a:pt x="117" y="134"/>
                </a:lnTo>
                <a:lnTo>
                  <a:pt x="114" y="134"/>
                </a:lnTo>
                <a:lnTo>
                  <a:pt x="117" y="134"/>
                </a:lnTo>
                <a:lnTo>
                  <a:pt x="114" y="132"/>
                </a:lnTo>
                <a:lnTo>
                  <a:pt x="117" y="132"/>
                </a:lnTo>
                <a:lnTo>
                  <a:pt x="119" y="129"/>
                </a:lnTo>
                <a:lnTo>
                  <a:pt x="117" y="129"/>
                </a:lnTo>
                <a:lnTo>
                  <a:pt x="119" y="129"/>
                </a:lnTo>
                <a:lnTo>
                  <a:pt x="119" y="127"/>
                </a:lnTo>
                <a:lnTo>
                  <a:pt x="119" y="129"/>
                </a:lnTo>
                <a:lnTo>
                  <a:pt x="119" y="127"/>
                </a:lnTo>
                <a:lnTo>
                  <a:pt x="122" y="127"/>
                </a:lnTo>
                <a:lnTo>
                  <a:pt x="122" y="124"/>
                </a:lnTo>
                <a:lnTo>
                  <a:pt x="119" y="124"/>
                </a:lnTo>
                <a:lnTo>
                  <a:pt x="122" y="124"/>
                </a:lnTo>
                <a:lnTo>
                  <a:pt x="122" y="122"/>
                </a:lnTo>
                <a:lnTo>
                  <a:pt x="124" y="122"/>
                </a:lnTo>
                <a:lnTo>
                  <a:pt x="124" y="119"/>
                </a:lnTo>
                <a:lnTo>
                  <a:pt x="124" y="117"/>
                </a:lnTo>
                <a:lnTo>
                  <a:pt x="127" y="117"/>
                </a:lnTo>
                <a:lnTo>
                  <a:pt x="124" y="117"/>
                </a:lnTo>
                <a:lnTo>
                  <a:pt x="127" y="117"/>
                </a:lnTo>
                <a:lnTo>
                  <a:pt x="124" y="117"/>
                </a:lnTo>
                <a:lnTo>
                  <a:pt x="124" y="114"/>
                </a:lnTo>
                <a:lnTo>
                  <a:pt x="127" y="114"/>
                </a:lnTo>
                <a:lnTo>
                  <a:pt x="124" y="114"/>
                </a:lnTo>
                <a:lnTo>
                  <a:pt x="124" y="111"/>
                </a:lnTo>
                <a:lnTo>
                  <a:pt x="124" y="109"/>
                </a:lnTo>
                <a:lnTo>
                  <a:pt x="127" y="109"/>
                </a:lnTo>
                <a:lnTo>
                  <a:pt x="127" y="106"/>
                </a:lnTo>
                <a:lnTo>
                  <a:pt x="129" y="106"/>
                </a:lnTo>
                <a:lnTo>
                  <a:pt x="129" y="104"/>
                </a:lnTo>
                <a:lnTo>
                  <a:pt x="127" y="104"/>
                </a:lnTo>
                <a:lnTo>
                  <a:pt x="127" y="106"/>
                </a:lnTo>
                <a:lnTo>
                  <a:pt x="127" y="104"/>
                </a:lnTo>
                <a:lnTo>
                  <a:pt x="127" y="101"/>
                </a:lnTo>
                <a:lnTo>
                  <a:pt x="124" y="101"/>
                </a:lnTo>
                <a:lnTo>
                  <a:pt x="124" y="99"/>
                </a:lnTo>
                <a:lnTo>
                  <a:pt x="127" y="99"/>
                </a:lnTo>
                <a:lnTo>
                  <a:pt x="127" y="96"/>
                </a:lnTo>
                <a:lnTo>
                  <a:pt x="129" y="96"/>
                </a:lnTo>
                <a:lnTo>
                  <a:pt x="129" y="94"/>
                </a:lnTo>
                <a:lnTo>
                  <a:pt x="132" y="94"/>
                </a:lnTo>
                <a:lnTo>
                  <a:pt x="134" y="94"/>
                </a:lnTo>
                <a:lnTo>
                  <a:pt x="134" y="91"/>
                </a:lnTo>
                <a:lnTo>
                  <a:pt x="134" y="89"/>
                </a:lnTo>
                <a:lnTo>
                  <a:pt x="137" y="89"/>
                </a:lnTo>
                <a:lnTo>
                  <a:pt x="139" y="89"/>
                </a:lnTo>
                <a:lnTo>
                  <a:pt x="139" y="86"/>
                </a:lnTo>
                <a:lnTo>
                  <a:pt x="137" y="86"/>
                </a:lnTo>
                <a:lnTo>
                  <a:pt x="139" y="86"/>
                </a:lnTo>
                <a:lnTo>
                  <a:pt x="139" y="84"/>
                </a:lnTo>
                <a:lnTo>
                  <a:pt x="137" y="84"/>
                </a:lnTo>
                <a:lnTo>
                  <a:pt x="139" y="84"/>
                </a:lnTo>
                <a:lnTo>
                  <a:pt x="137" y="81"/>
                </a:lnTo>
                <a:lnTo>
                  <a:pt x="139" y="81"/>
                </a:lnTo>
                <a:lnTo>
                  <a:pt x="139" y="79"/>
                </a:lnTo>
                <a:lnTo>
                  <a:pt x="137" y="79"/>
                </a:lnTo>
                <a:lnTo>
                  <a:pt x="137" y="81"/>
                </a:lnTo>
                <a:lnTo>
                  <a:pt x="137" y="79"/>
                </a:lnTo>
                <a:lnTo>
                  <a:pt x="139" y="76"/>
                </a:lnTo>
                <a:lnTo>
                  <a:pt x="139" y="73"/>
                </a:lnTo>
                <a:lnTo>
                  <a:pt x="139" y="71"/>
                </a:lnTo>
                <a:lnTo>
                  <a:pt x="142" y="73"/>
                </a:lnTo>
                <a:lnTo>
                  <a:pt x="142" y="71"/>
                </a:lnTo>
                <a:lnTo>
                  <a:pt x="144" y="71"/>
                </a:lnTo>
                <a:lnTo>
                  <a:pt x="144" y="68"/>
                </a:lnTo>
                <a:lnTo>
                  <a:pt x="147" y="68"/>
                </a:lnTo>
                <a:lnTo>
                  <a:pt x="147" y="66"/>
                </a:lnTo>
                <a:lnTo>
                  <a:pt x="147" y="63"/>
                </a:lnTo>
                <a:lnTo>
                  <a:pt x="147" y="61"/>
                </a:lnTo>
                <a:lnTo>
                  <a:pt x="149" y="61"/>
                </a:lnTo>
                <a:lnTo>
                  <a:pt x="149" y="58"/>
                </a:lnTo>
                <a:lnTo>
                  <a:pt x="149" y="56"/>
                </a:lnTo>
                <a:lnTo>
                  <a:pt x="149" y="53"/>
                </a:lnTo>
                <a:lnTo>
                  <a:pt x="152" y="53"/>
                </a:lnTo>
                <a:lnTo>
                  <a:pt x="152" y="51"/>
                </a:lnTo>
                <a:lnTo>
                  <a:pt x="149" y="51"/>
                </a:lnTo>
                <a:lnTo>
                  <a:pt x="152" y="48"/>
                </a:lnTo>
                <a:lnTo>
                  <a:pt x="152" y="46"/>
                </a:lnTo>
                <a:lnTo>
                  <a:pt x="149" y="46"/>
                </a:lnTo>
                <a:lnTo>
                  <a:pt x="147" y="46"/>
                </a:lnTo>
                <a:lnTo>
                  <a:pt x="144" y="46"/>
                </a:lnTo>
                <a:lnTo>
                  <a:pt x="144" y="43"/>
                </a:lnTo>
                <a:lnTo>
                  <a:pt x="144" y="40"/>
                </a:lnTo>
                <a:lnTo>
                  <a:pt x="147" y="40"/>
                </a:lnTo>
                <a:lnTo>
                  <a:pt x="149" y="40"/>
                </a:lnTo>
                <a:lnTo>
                  <a:pt x="152" y="40"/>
                </a:lnTo>
                <a:lnTo>
                  <a:pt x="155" y="38"/>
                </a:lnTo>
                <a:lnTo>
                  <a:pt x="155" y="35"/>
                </a:lnTo>
                <a:lnTo>
                  <a:pt x="155" y="33"/>
                </a:lnTo>
                <a:lnTo>
                  <a:pt x="157" y="33"/>
                </a:lnTo>
                <a:lnTo>
                  <a:pt x="157" y="30"/>
                </a:lnTo>
                <a:lnTo>
                  <a:pt x="157" y="28"/>
                </a:lnTo>
                <a:lnTo>
                  <a:pt x="155" y="28"/>
                </a:lnTo>
                <a:lnTo>
                  <a:pt x="155" y="25"/>
                </a:lnTo>
                <a:lnTo>
                  <a:pt x="157" y="23"/>
                </a:lnTo>
                <a:lnTo>
                  <a:pt x="155" y="23"/>
                </a:lnTo>
                <a:lnTo>
                  <a:pt x="157" y="23"/>
                </a:lnTo>
                <a:lnTo>
                  <a:pt x="157" y="20"/>
                </a:lnTo>
                <a:lnTo>
                  <a:pt x="157" y="18"/>
                </a:lnTo>
                <a:lnTo>
                  <a:pt x="157" y="15"/>
                </a:lnTo>
                <a:lnTo>
                  <a:pt x="155" y="15"/>
                </a:lnTo>
                <a:lnTo>
                  <a:pt x="155" y="13"/>
                </a:lnTo>
                <a:lnTo>
                  <a:pt x="157" y="13"/>
                </a:lnTo>
                <a:lnTo>
                  <a:pt x="155" y="13"/>
                </a:lnTo>
                <a:lnTo>
                  <a:pt x="155" y="10"/>
                </a:lnTo>
                <a:lnTo>
                  <a:pt x="157" y="10"/>
                </a:lnTo>
                <a:lnTo>
                  <a:pt x="160" y="10"/>
                </a:lnTo>
                <a:lnTo>
                  <a:pt x="160" y="7"/>
                </a:lnTo>
                <a:lnTo>
                  <a:pt x="160" y="5"/>
                </a:lnTo>
                <a:lnTo>
                  <a:pt x="162" y="7"/>
                </a:lnTo>
                <a:lnTo>
                  <a:pt x="162" y="5"/>
                </a:lnTo>
                <a:lnTo>
                  <a:pt x="162" y="2"/>
                </a:lnTo>
                <a:lnTo>
                  <a:pt x="165" y="2"/>
                </a:lnTo>
                <a:lnTo>
                  <a:pt x="165" y="0"/>
                </a:lnTo>
                <a:lnTo>
                  <a:pt x="165" y="2"/>
                </a:lnTo>
                <a:lnTo>
                  <a:pt x="165" y="0"/>
                </a:lnTo>
                <a:lnTo>
                  <a:pt x="167" y="0"/>
                </a:lnTo>
                <a:lnTo>
                  <a:pt x="165" y="0"/>
                </a:lnTo>
                <a:lnTo>
                  <a:pt x="165" y="2"/>
                </a:lnTo>
                <a:lnTo>
                  <a:pt x="167" y="2"/>
                </a:lnTo>
                <a:lnTo>
                  <a:pt x="165" y="2"/>
                </a:lnTo>
                <a:lnTo>
                  <a:pt x="165" y="5"/>
                </a:lnTo>
                <a:lnTo>
                  <a:pt x="167" y="5"/>
                </a:lnTo>
                <a:lnTo>
                  <a:pt x="165" y="5"/>
                </a:lnTo>
                <a:lnTo>
                  <a:pt x="165" y="7"/>
                </a:lnTo>
                <a:lnTo>
                  <a:pt x="165" y="5"/>
                </a:lnTo>
                <a:lnTo>
                  <a:pt x="167" y="5"/>
                </a:lnTo>
                <a:lnTo>
                  <a:pt x="167" y="7"/>
                </a:lnTo>
                <a:lnTo>
                  <a:pt x="167" y="10"/>
                </a:lnTo>
                <a:lnTo>
                  <a:pt x="167" y="13"/>
                </a:lnTo>
                <a:lnTo>
                  <a:pt x="167" y="10"/>
                </a:lnTo>
                <a:lnTo>
                  <a:pt x="167" y="7"/>
                </a:lnTo>
                <a:lnTo>
                  <a:pt x="170" y="7"/>
                </a:lnTo>
                <a:lnTo>
                  <a:pt x="170" y="5"/>
                </a:lnTo>
                <a:lnTo>
                  <a:pt x="170" y="2"/>
                </a:lnTo>
                <a:lnTo>
                  <a:pt x="172" y="2"/>
                </a:lnTo>
                <a:lnTo>
                  <a:pt x="172" y="0"/>
                </a:lnTo>
                <a:lnTo>
                  <a:pt x="175" y="0"/>
                </a:lnTo>
                <a:lnTo>
                  <a:pt x="175" y="2"/>
                </a:lnTo>
                <a:lnTo>
                  <a:pt x="172" y="2"/>
                </a:lnTo>
                <a:lnTo>
                  <a:pt x="172" y="5"/>
                </a:lnTo>
                <a:lnTo>
                  <a:pt x="170" y="5"/>
                </a:lnTo>
                <a:lnTo>
                  <a:pt x="170" y="7"/>
                </a:lnTo>
                <a:lnTo>
                  <a:pt x="170" y="10"/>
                </a:lnTo>
                <a:lnTo>
                  <a:pt x="170" y="7"/>
                </a:lnTo>
                <a:lnTo>
                  <a:pt x="172" y="7"/>
                </a:lnTo>
                <a:lnTo>
                  <a:pt x="172" y="5"/>
                </a:lnTo>
                <a:lnTo>
                  <a:pt x="172" y="7"/>
                </a:lnTo>
                <a:lnTo>
                  <a:pt x="170" y="7"/>
                </a:lnTo>
                <a:lnTo>
                  <a:pt x="172" y="7"/>
                </a:lnTo>
                <a:lnTo>
                  <a:pt x="172" y="10"/>
                </a:lnTo>
                <a:lnTo>
                  <a:pt x="170" y="10"/>
                </a:lnTo>
                <a:lnTo>
                  <a:pt x="170" y="13"/>
                </a:lnTo>
                <a:lnTo>
                  <a:pt x="170" y="10"/>
                </a:lnTo>
                <a:lnTo>
                  <a:pt x="172" y="10"/>
                </a:lnTo>
                <a:lnTo>
                  <a:pt x="172" y="13"/>
                </a:lnTo>
                <a:lnTo>
                  <a:pt x="175" y="10"/>
                </a:lnTo>
                <a:lnTo>
                  <a:pt x="175" y="13"/>
                </a:lnTo>
                <a:lnTo>
                  <a:pt x="175" y="10"/>
                </a:lnTo>
                <a:lnTo>
                  <a:pt x="175" y="7"/>
                </a:lnTo>
                <a:lnTo>
                  <a:pt x="177" y="7"/>
                </a:lnTo>
                <a:lnTo>
                  <a:pt x="175" y="10"/>
                </a:lnTo>
                <a:lnTo>
                  <a:pt x="177" y="10"/>
                </a:lnTo>
                <a:lnTo>
                  <a:pt x="175" y="13"/>
                </a:lnTo>
                <a:lnTo>
                  <a:pt x="177" y="13"/>
                </a:lnTo>
                <a:lnTo>
                  <a:pt x="177" y="10"/>
                </a:lnTo>
                <a:lnTo>
                  <a:pt x="180" y="10"/>
                </a:lnTo>
                <a:lnTo>
                  <a:pt x="177" y="10"/>
                </a:lnTo>
                <a:lnTo>
                  <a:pt x="180" y="7"/>
                </a:lnTo>
                <a:lnTo>
                  <a:pt x="180" y="5"/>
                </a:lnTo>
                <a:lnTo>
                  <a:pt x="182" y="5"/>
                </a:lnTo>
                <a:lnTo>
                  <a:pt x="182" y="7"/>
                </a:lnTo>
                <a:lnTo>
                  <a:pt x="180" y="7"/>
                </a:lnTo>
                <a:lnTo>
                  <a:pt x="180" y="10"/>
                </a:lnTo>
                <a:lnTo>
                  <a:pt x="180" y="13"/>
                </a:lnTo>
                <a:lnTo>
                  <a:pt x="182" y="13"/>
                </a:lnTo>
                <a:lnTo>
                  <a:pt x="182" y="15"/>
                </a:lnTo>
                <a:lnTo>
                  <a:pt x="182" y="18"/>
                </a:lnTo>
                <a:lnTo>
                  <a:pt x="182" y="20"/>
                </a:lnTo>
                <a:lnTo>
                  <a:pt x="185" y="20"/>
                </a:lnTo>
                <a:lnTo>
                  <a:pt x="188" y="20"/>
                </a:lnTo>
                <a:lnTo>
                  <a:pt x="188" y="18"/>
                </a:lnTo>
                <a:lnTo>
                  <a:pt x="188" y="15"/>
                </a:lnTo>
                <a:lnTo>
                  <a:pt x="188" y="13"/>
                </a:lnTo>
                <a:lnTo>
                  <a:pt x="188" y="15"/>
                </a:lnTo>
                <a:lnTo>
                  <a:pt x="188" y="13"/>
                </a:lnTo>
                <a:lnTo>
                  <a:pt x="190" y="13"/>
                </a:lnTo>
                <a:lnTo>
                  <a:pt x="190" y="15"/>
                </a:lnTo>
                <a:lnTo>
                  <a:pt x="188" y="15"/>
                </a:lnTo>
                <a:lnTo>
                  <a:pt x="188" y="18"/>
                </a:lnTo>
                <a:lnTo>
                  <a:pt x="188" y="15"/>
                </a:lnTo>
                <a:lnTo>
                  <a:pt x="190" y="15"/>
                </a:lnTo>
                <a:lnTo>
                  <a:pt x="190" y="18"/>
                </a:lnTo>
                <a:lnTo>
                  <a:pt x="190" y="15"/>
                </a:lnTo>
                <a:lnTo>
                  <a:pt x="193" y="15"/>
                </a:lnTo>
                <a:lnTo>
                  <a:pt x="193" y="18"/>
                </a:lnTo>
                <a:lnTo>
                  <a:pt x="193" y="15"/>
                </a:lnTo>
                <a:lnTo>
                  <a:pt x="193" y="18"/>
                </a:lnTo>
                <a:lnTo>
                  <a:pt x="193" y="20"/>
                </a:lnTo>
                <a:lnTo>
                  <a:pt x="190" y="20"/>
                </a:lnTo>
                <a:lnTo>
                  <a:pt x="193" y="20"/>
                </a:lnTo>
                <a:lnTo>
                  <a:pt x="193" y="23"/>
                </a:lnTo>
                <a:lnTo>
                  <a:pt x="193" y="20"/>
                </a:lnTo>
                <a:lnTo>
                  <a:pt x="190" y="20"/>
                </a:lnTo>
                <a:lnTo>
                  <a:pt x="190" y="23"/>
                </a:lnTo>
                <a:lnTo>
                  <a:pt x="190" y="20"/>
                </a:lnTo>
                <a:lnTo>
                  <a:pt x="190" y="23"/>
                </a:lnTo>
                <a:lnTo>
                  <a:pt x="193" y="23"/>
                </a:lnTo>
                <a:lnTo>
                  <a:pt x="193" y="20"/>
                </a:lnTo>
                <a:lnTo>
                  <a:pt x="195" y="20"/>
                </a:lnTo>
                <a:lnTo>
                  <a:pt x="195" y="18"/>
                </a:lnTo>
                <a:lnTo>
                  <a:pt x="198" y="18"/>
                </a:lnTo>
                <a:lnTo>
                  <a:pt x="198" y="15"/>
                </a:lnTo>
                <a:lnTo>
                  <a:pt x="200" y="15"/>
                </a:lnTo>
                <a:lnTo>
                  <a:pt x="200" y="18"/>
                </a:lnTo>
                <a:lnTo>
                  <a:pt x="198" y="18"/>
                </a:lnTo>
                <a:lnTo>
                  <a:pt x="198" y="20"/>
                </a:lnTo>
                <a:lnTo>
                  <a:pt x="198" y="18"/>
                </a:lnTo>
                <a:lnTo>
                  <a:pt x="198" y="20"/>
                </a:lnTo>
                <a:lnTo>
                  <a:pt x="195" y="20"/>
                </a:lnTo>
                <a:lnTo>
                  <a:pt x="195" y="23"/>
                </a:lnTo>
                <a:lnTo>
                  <a:pt x="195" y="25"/>
                </a:lnTo>
                <a:lnTo>
                  <a:pt x="193" y="25"/>
                </a:lnTo>
                <a:lnTo>
                  <a:pt x="193" y="28"/>
                </a:lnTo>
                <a:lnTo>
                  <a:pt x="193" y="25"/>
                </a:lnTo>
                <a:lnTo>
                  <a:pt x="195" y="25"/>
                </a:lnTo>
                <a:lnTo>
                  <a:pt x="195" y="28"/>
                </a:lnTo>
                <a:lnTo>
                  <a:pt x="193" y="28"/>
                </a:lnTo>
                <a:lnTo>
                  <a:pt x="190" y="28"/>
                </a:lnTo>
                <a:lnTo>
                  <a:pt x="193" y="28"/>
                </a:lnTo>
                <a:lnTo>
                  <a:pt x="195" y="28"/>
                </a:lnTo>
                <a:lnTo>
                  <a:pt x="195" y="25"/>
                </a:lnTo>
                <a:lnTo>
                  <a:pt x="195" y="28"/>
                </a:lnTo>
                <a:lnTo>
                  <a:pt x="198" y="28"/>
                </a:lnTo>
                <a:lnTo>
                  <a:pt x="195" y="25"/>
                </a:lnTo>
                <a:lnTo>
                  <a:pt x="198" y="25"/>
                </a:lnTo>
                <a:lnTo>
                  <a:pt x="198" y="23"/>
                </a:lnTo>
                <a:lnTo>
                  <a:pt x="198" y="25"/>
                </a:lnTo>
                <a:lnTo>
                  <a:pt x="200" y="28"/>
                </a:lnTo>
                <a:lnTo>
                  <a:pt x="200" y="25"/>
                </a:lnTo>
                <a:lnTo>
                  <a:pt x="198" y="25"/>
                </a:lnTo>
                <a:lnTo>
                  <a:pt x="198" y="23"/>
                </a:lnTo>
                <a:lnTo>
                  <a:pt x="200" y="23"/>
                </a:lnTo>
                <a:lnTo>
                  <a:pt x="203" y="23"/>
                </a:lnTo>
                <a:lnTo>
                  <a:pt x="200" y="23"/>
                </a:lnTo>
                <a:lnTo>
                  <a:pt x="200" y="20"/>
                </a:lnTo>
                <a:lnTo>
                  <a:pt x="203" y="20"/>
                </a:lnTo>
                <a:lnTo>
                  <a:pt x="203" y="18"/>
                </a:lnTo>
                <a:lnTo>
                  <a:pt x="203" y="15"/>
                </a:lnTo>
                <a:lnTo>
                  <a:pt x="203" y="18"/>
                </a:lnTo>
                <a:lnTo>
                  <a:pt x="205" y="15"/>
                </a:lnTo>
                <a:lnTo>
                  <a:pt x="205" y="18"/>
                </a:lnTo>
                <a:lnTo>
                  <a:pt x="205" y="20"/>
                </a:lnTo>
                <a:lnTo>
                  <a:pt x="205" y="23"/>
                </a:lnTo>
                <a:lnTo>
                  <a:pt x="203" y="25"/>
                </a:lnTo>
                <a:lnTo>
                  <a:pt x="200" y="25"/>
                </a:lnTo>
                <a:lnTo>
                  <a:pt x="200" y="28"/>
                </a:lnTo>
                <a:lnTo>
                  <a:pt x="200" y="25"/>
                </a:lnTo>
                <a:lnTo>
                  <a:pt x="203" y="25"/>
                </a:lnTo>
                <a:lnTo>
                  <a:pt x="203" y="28"/>
                </a:lnTo>
                <a:lnTo>
                  <a:pt x="200" y="30"/>
                </a:lnTo>
                <a:lnTo>
                  <a:pt x="200" y="33"/>
                </a:lnTo>
                <a:lnTo>
                  <a:pt x="200" y="30"/>
                </a:lnTo>
                <a:lnTo>
                  <a:pt x="203" y="30"/>
                </a:lnTo>
                <a:lnTo>
                  <a:pt x="203" y="28"/>
                </a:lnTo>
                <a:lnTo>
                  <a:pt x="203" y="25"/>
                </a:lnTo>
                <a:lnTo>
                  <a:pt x="205" y="25"/>
                </a:lnTo>
                <a:lnTo>
                  <a:pt x="205" y="28"/>
                </a:lnTo>
                <a:lnTo>
                  <a:pt x="205" y="25"/>
                </a:lnTo>
                <a:lnTo>
                  <a:pt x="205" y="28"/>
                </a:lnTo>
                <a:lnTo>
                  <a:pt x="205" y="30"/>
                </a:lnTo>
                <a:lnTo>
                  <a:pt x="203" y="30"/>
                </a:lnTo>
                <a:lnTo>
                  <a:pt x="203" y="33"/>
                </a:lnTo>
                <a:lnTo>
                  <a:pt x="203" y="35"/>
                </a:lnTo>
                <a:lnTo>
                  <a:pt x="203" y="38"/>
                </a:lnTo>
                <a:lnTo>
                  <a:pt x="203" y="40"/>
                </a:lnTo>
                <a:lnTo>
                  <a:pt x="203" y="43"/>
                </a:lnTo>
                <a:lnTo>
                  <a:pt x="205" y="43"/>
                </a:lnTo>
                <a:lnTo>
                  <a:pt x="205" y="40"/>
                </a:lnTo>
                <a:lnTo>
                  <a:pt x="208" y="40"/>
                </a:lnTo>
                <a:lnTo>
                  <a:pt x="208" y="38"/>
                </a:lnTo>
                <a:lnTo>
                  <a:pt x="210" y="38"/>
                </a:lnTo>
                <a:lnTo>
                  <a:pt x="210" y="35"/>
                </a:lnTo>
                <a:lnTo>
                  <a:pt x="208" y="35"/>
                </a:lnTo>
                <a:lnTo>
                  <a:pt x="208" y="33"/>
                </a:lnTo>
                <a:lnTo>
                  <a:pt x="210" y="30"/>
                </a:lnTo>
                <a:lnTo>
                  <a:pt x="210" y="28"/>
                </a:lnTo>
                <a:lnTo>
                  <a:pt x="213" y="28"/>
                </a:lnTo>
                <a:lnTo>
                  <a:pt x="213" y="30"/>
                </a:lnTo>
                <a:lnTo>
                  <a:pt x="213" y="28"/>
                </a:lnTo>
                <a:lnTo>
                  <a:pt x="213" y="25"/>
                </a:lnTo>
                <a:lnTo>
                  <a:pt x="215" y="25"/>
                </a:lnTo>
                <a:lnTo>
                  <a:pt x="215" y="28"/>
                </a:lnTo>
                <a:lnTo>
                  <a:pt x="215" y="30"/>
                </a:lnTo>
                <a:lnTo>
                  <a:pt x="218" y="30"/>
                </a:lnTo>
                <a:lnTo>
                  <a:pt x="215" y="30"/>
                </a:lnTo>
                <a:lnTo>
                  <a:pt x="215" y="28"/>
                </a:lnTo>
                <a:lnTo>
                  <a:pt x="215" y="25"/>
                </a:lnTo>
                <a:lnTo>
                  <a:pt x="215" y="23"/>
                </a:lnTo>
                <a:lnTo>
                  <a:pt x="218" y="23"/>
                </a:lnTo>
                <a:lnTo>
                  <a:pt x="218" y="20"/>
                </a:lnTo>
                <a:lnTo>
                  <a:pt x="218" y="23"/>
                </a:lnTo>
                <a:lnTo>
                  <a:pt x="218" y="25"/>
                </a:lnTo>
                <a:lnTo>
                  <a:pt x="220" y="25"/>
                </a:lnTo>
                <a:lnTo>
                  <a:pt x="218" y="25"/>
                </a:lnTo>
                <a:lnTo>
                  <a:pt x="218" y="23"/>
                </a:lnTo>
                <a:lnTo>
                  <a:pt x="220" y="23"/>
                </a:lnTo>
                <a:lnTo>
                  <a:pt x="220" y="25"/>
                </a:lnTo>
                <a:lnTo>
                  <a:pt x="220" y="28"/>
                </a:lnTo>
                <a:lnTo>
                  <a:pt x="223" y="28"/>
                </a:lnTo>
                <a:lnTo>
                  <a:pt x="223" y="25"/>
                </a:lnTo>
                <a:lnTo>
                  <a:pt x="223" y="28"/>
                </a:lnTo>
                <a:lnTo>
                  <a:pt x="223" y="25"/>
                </a:lnTo>
                <a:lnTo>
                  <a:pt x="223" y="28"/>
                </a:lnTo>
                <a:lnTo>
                  <a:pt x="226" y="28"/>
                </a:lnTo>
                <a:lnTo>
                  <a:pt x="223" y="28"/>
                </a:lnTo>
                <a:lnTo>
                  <a:pt x="223" y="30"/>
                </a:lnTo>
                <a:lnTo>
                  <a:pt x="226" y="30"/>
                </a:lnTo>
                <a:lnTo>
                  <a:pt x="226" y="28"/>
                </a:lnTo>
                <a:lnTo>
                  <a:pt x="226" y="25"/>
                </a:lnTo>
                <a:lnTo>
                  <a:pt x="228" y="25"/>
                </a:lnTo>
                <a:lnTo>
                  <a:pt x="228" y="28"/>
                </a:lnTo>
                <a:lnTo>
                  <a:pt x="226" y="28"/>
                </a:lnTo>
                <a:lnTo>
                  <a:pt x="228" y="28"/>
                </a:lnTo>
                <a:lnTo>
                  <a:pt x="228" y="25"/>
                </a:lnTo>
                <a:lnTo>
                  <a:pt x="231" y="25"/>
                </a:lnTo>
                <a:lnTo>
                  <a:pt x="231" y="23"/>
                </a:lnTo>
                <a:lnTo>
                  <a:pt x="231" y="25"/>
                </a:lnTo>
                <a:lnTo>
                  <a:pt x="231" y="23"/>
                </a:lnTo>
                <a:lnTo>
                  <a:pt x="233" y="23"/>
                </a:lnTo>
                <a:lnTo>
                  <a:pt x="233" y="25"/>
                </a:lnTo>
                <a:lnTo>
                  <a:pt x="233" y="28"/>
                </a:lnTo>
                <a:lnTo>
                  <a:pt x="233" y="25"/>
                </a:lnTo>
                <a:lnTo>
                  <a:pt x="233" y="28"/>
                </a:lnTo>
                <a:lnTo>
                  <a:pt x="231" y="28"/>
                </a:lnTo>
                <a:lnTo>
                  <a:pt x="231" y="25"/>
                </a:lnTo>
                <a:lnTo>
                  <a:pt x="231" y="28"/>
                </a:lnTo>
                <a:lnTo>
                  <a:pt x="228" y="28"/>
                </a:lnTo>
                <a:lnTo>
                  <a:pt x="231" y="28"/>
                </a:lnTo>
                <a:lnTo>
                  <a:pt x="231" y="30"/>
                </a:lnTo>
                <a:lnTo>
                  <a:pt x="228" y="30"/>
                </a:lnTo>
                <a:lnTo>
                  <a:pt x="228" y="33"/>
                </a:lnTo>
                <a:lnTo>
                  <a:pt x="231" y="33"/>
                </a:lnTo>
                <a:lnTo>
                  <a:pt x="228" y="33"/>
                </a:lnTo>
                <a:lnTo>
                  <a:pt x="228" y="35"/>
                </a:lnTo>
                <a:lnTo>
                  <a:pt x="228" y="33"/>
                </a:lnTo>
                <a:lnTo>
                  <a:pt x="228" y="35"/>
                </a:lnTo>
                <a:lnTo>
                  <a:pt x="231" y="35"/>
                </a:lnTo>
                <a:lnTo>
                  <a:pt x="228" y="35"/>
                </a:lnTo>
                <a:lnTo>
                  <a:pt x="228" y="38"/>
                </a:lnTo>
                <a:lnTo>
                  <a:pt x="228" y="35"/>
                </a:lnTo>
                <a:lnTo>
                  <a:pt x="231" y="35"/>
                </a:lnTo>
                <a:lnTo>
                  <a:pt x="228" y="35"/>
                </a:lnTo>
                <a:lnTo>
                  <a:pt x="228" y="33"/>
                </a:lnTo>
                <a:lnTo>
                  <a:pt x="228" y="35"/>
                </a:lnTo>
                <a:lnTo>
                  <a:pt x="231" y="33"/>
                </a:lnTo>
                <a:lnTo>
                  <a:pt x="233" y="33"/>
                </a:lnTo>
                <a:lnTo>
                  <a:pt x="233" y="35"/>
                </a:lnTo>
                <a:lnTo>
                  <a:pt x="231" y="35"/>
                </a:lnTo>
                <a:lnTo>
                  <a:pt x="233" y="35"/>
                </a:lnTo>
                <a:lnTo>
                  <a:pt x="236" y="35"/>
                </a:lnTo>
                <a:lnTo>
                  <a:pt x="233" y="35"/>
                </a:lnTo>
                <a:lnTo>
                  <a:pt x="233" y="38"/>
                </a:lnTo>
                <a:lnTo>
                  <a:pt x="236" y="38"/>
                </a:lnTo>
                <a:lnTo>
                  <a:pt x="233" y="38"/>
                </a:lnTo>
                <a:lnTo>
                  <a:pt x="236" y="35"/>
                </a:lnTo>
                <a:lnTo>
                  <a:pt x="233" y="35"/>
                </a:lnTo>
                <a:lnTo>
                  <a:pt x="233" y="33"/>
                </a:lnTo>
                <a:lnTo>
                  <a:pt x="233" y="30"/>
                </a:lnTo>
                <a:lnTo>
                  <a:pt x="236" y="33"/>
                </a:lnTo>
                <a:lnTo>
                  <a:pt x="236" y="35"/>
                </a:lnTo>
                <a:lnTo>
                  <a:pt x="236" y="33"/>
                </a:lnTo>
                <a:lnTo>
                  <a:pt x="236" y="35"/>
                </a:lnTo>
                <a:lnTo>
                  <a:pt x="236" y="38"/>
                </a:lnTo>
                <a:lnTo>
                  <a:pt x="238" y="38"/>
                </a:lnTo>
                <a:lnTo>
                  <a:pt x="236" y="38"/>
                </a:lnTo>
                <a:lnTo>
                  <a:pt x="236" y="40"/>
                </a:lnTo>
                <a:lnTo>
                  <a:pt x="238" y="40"/>
                </a:lnTo>
                <a:lnTo>
                  <a:pt x="238" y="43"/>
                </a:lnTo>
                <a:lnTo>
                  <a:pt x="236" y="40"/>
                </a:lnTo>
                <a:lnTo>
                  <a:pt x="236" y="43"/>
                </a:lnTo>
                <a:lnTo>
                  <a:pt x="238" y="43"/>
                </a:lnTo>
                <a:lnTo>
                  <a:pt x="238" y="40"/>
                </a:lnTo>
                <a:lnTo>
                  <a:pt x="241" y="40"/>
                </a:lnTo>
                <a:lnTo>
                  <a:pt x="241" y="43"/>
                </a:lnTo>
                <a:lnTo>
                  <a:pt x="238" y="43"/>
                </a:lnTo>
                <a:lnTo>
                  <a:pt x="238" y="46"/>
                </a:lnTo>
                <a:lnTo>
                  <a:pt x="236" y="46"/>
                </a:lnTo>
                <a:lnTo>
                  <a:pt x="238" y="46"/>
                </a:lnTo>
                <a:lnTo>
                  <a:pt x="241" y="43"/>
                </a:lnTo>
                <a:lnTo>
                  <a:pt x="241" y="46"/>
                </a:lnTo>
                <a:lnTo>
                  <a:pt x="238" y="46"/>
                </a:lnTo>
                <a:lnTo>
                  <a:pt x="241" y="46"/>
                </a:lnTo>
                <a:lnTo>
                  <a:pt x="243" y="46"/>
                </a:lnTo>
                <a:lnTo>
                  <a:pt x="241" y="46"/>
                </a:lnTo>
                <a:lnTo>
                  <a:pt x="243" y="46"/>
                </a:lnTo>
                <a:lnTo>
                  <a:pt x="243" y="43"/>
                </a:lnTo>
                <a:lnTo>
                  <a:pt x="246" y="43"/>
                </a:lnTo>
                <a:lnTo>
                  <a:pt x="243" y="43"/>
                </a:lnTo>
                <a:lnTo>
                  <a:pt x="246" y="46"/>
                </a:lnTo>
                <a:lnTo>
                  <a:pt x="246" y="43"/>
                </a:lnTo>
                <a:lnTo>
                  <a:pt x="243" y="43"/>
                </a:lnTo>
                <a:lnTo>
                  <a:pt x="246" y="40"/>
                </a:lnTo>
                <a:lnTo>
                  <a:pt x="243" y="40"/>
                </a:lnTo>
                <a:lnTo>
                  <a:pt x="246" y="40"/>
                </a:lnTo>
                <a:lnTo>
                  <a:pt x="248" y="40"/>
                </a:lnTo>
                <a:lnTo>
                  <a:pt x="248" y="43"/>
                </a:lnTo>
                <a:lnTo>
                  <a:pt x="246" y="43"/>
                </a:lnTo>
                <a:lnTo>
                  <a:pt x="246" y="46"/>
                </a:lnTo>
                <a:lnTo>
                  <a:pt x="246" y="48"/>
                </a:lnTo>
                <a:lnTo>
                  <a:pt x="246" y="46"/>
                </a:lnTo>
                <a:lnTo>
                  <a:pt x="246" y="48"/>
                </a:lnTo>
                <a:lnTo>
                  <a:pt x="248" y="48"/>
                </a:lnTo>
                <a:lnTo>
                  <a:pt x="246" y="48"/>
                </a:lnTo>
                <a:lnTo>
                  <a:pt x="248" y="48"/>
                </a:lnTo>
                <a:lnTo>
                  <a:pt x="246" y="48"/>
                </a:lnTo>
                <a:lnTo>
                  <a:pt x="248" y="48"/>
                </a:lnTo>
                <a:lnTo>
                  <a:pt x="251" y="48"/>
                </a:lnTo>
                <a:lnTo>
                  <a:pt x="251" y="46"/>
                </a:lnTo>
                <a:lnTo>
                  <a:pt x="251" y="48"/>
                </a:lnTo>
                <a:lnTo>
                  <a:pt x="251" y="51"/>
                </a:lnTo>
                <a:lnTo>
                  <a:pt x="251" y="48"/>
                </a:lnTo>
                <a:lnTo>
                  <a:pt x="251" y="51"/>
                </a:lnTo>
                <a:lnTo>
                  <a:pt x="248" y="51"/>
                </a:lnTo>
                <a:lnTo>
                  <a:pt x="248" y="53"/>
                </a:lnTo>
                <a:lnTo>
                  <a:pt x="246" y="53"/>
                </a:lnTo>
                <a:lnTo>
                  <a:pt x="248" y="53"/>
                </a:lnTo>
                <a:lnTo>
                  <a:pt x="248" y="51"/>
                </a:lnTo>
                <a:lnTo>
                  <a:pt x="251" y="53"/>
                </a:lnTo>
                <a:lnTo>
                  <a:pt x="251" y="51"/>
                </a:lnTo>
                <a:lnTo>
                  <a:pt x="248" y="51"/>
                </a:lnTo>
                <a:lnTo>
                  <a:pt x="251" y="51"/>
                </a:lnTo>
                <a:lnTo>
                  <a:pt x="251" y="53"/>
                </a:lnTo>
                <a:lnTo>
                  <a:pt x="251" y="51"/>
                </a:lnTo>
                <a:lnTo>
                  <a:pt x="253" y="53"/>
                </a:lnTo>
                <a:lnTo>
                  <a:pt x="251" y="51"/>
                </a:lnTo>
                <a:lnTo>
                  <a:pt x="253" y="51"/>
                </a:lnTo>
                <a:lnTo>
                  <a:pt x="253" y="53"/>
                </a:lnTo>
                <a:lnTo>
                  <a:pt x="253" y="56"/>
                </a:lnTo>
                <a:lnTo>
                  <a:pt x="253" y="53"/>
                </a:lnTo>
                <a:lnTo>
                  <a:pt x="253" y="56"/>
                </a:lnTo>
                <a:lnTo>
                  <a:pt x="253" y="53"/>
                </a:lnTo>
                <a:lnTo>
                  <a:pt x="253" y="56"/>
                </a:lnTo>
                <a:lnTo>
                  <a:pt x="253" y="58"/>
                </a:lnTo>
                <a:lnTo>
                  <a:pt x="256" y="58"/>
                </a:lnTo>
                <a:lnTo>
                  <a:pt x="256" y="61"/>
                </a:lnTo>
                <a:lnTo>
                  <a:pt x="253" y="61"/>
                </a:lnTo>
                <a:lnTo>
                  <a:pt x="251" y="61"/>
                </a:lnTo>
                <a:lnTo>
                  <a:pt x="251" y="63"/>
                </a:lnTo>
                <a:lnTo>
                  <a:pt x="251" y="61"/>
                </a:lnTo>
                <a:lnTo>
                  <a:pt x="251" y="63"/>
                </a:lnTo>
                <a:lnTo>
                  <a:pt x="248" y="63"/>
                </a:lnTo>
                <a:lnTo>
                  <a:pt x="248" y="66"/>
                </a:lnTo>
                <a:lnTo>
                  <a:pt x="246" y="66"/>
                </a:lnTo>
                <a:lnTo>
                  <a:pt x="248" y="66"/>
                </a:lnTo>
                <a:lnTo>
                  <a:pt x="248" y="68"/>
                </a:lnTo>
                <a:lnTo>
                  <a:pt x="246" y="68"/>
                </a:lnTo>
                <a:lnTo>
                  <a:pt x="246" y="71"/>
                </a:lnTo>
                <a:lnTo>
                  <a:pt x="243" y="71"/>
                </a:lnTo>
                <a:lnTo>
                  <a:pt x="241" y="71"/>
                </a:lnTo>
                <a:lnTo>
                  <a:pt x="241" y="73"/>
                </a:lnTo>
                <a:lnTo>
                  <a:pt x="243" y="73"/>
                </a:lnTo>
                <a:lnTo>
                  <a:pt x="241" y="73"/>
                </a:lnTo>
                <a:lnTo>
                  <a:pt x="238" y="73"/>
                </a:lnTo>
                <a:lnTo>
                  <a:pt x="236" y="73"/>
                </a:lnTo>
                <a:lnTo>
                  <a:pt x="236" y="76"/>
                </a:lnTo>
                <a:lnTo>
                  <a:pt x="233" y="76"/>
                </a:lnTo>
                <a:lnTo>
                  <a:pt x="236" y="76"/>
                </a:lnTo>
                <a:lnTo>
                  <a:pt x="238" y="73"/>
                </a:lnTo>
                <a:lnTo>
                  <a:pt x="241" y="73"/>
                </a:lnTo>
                <a:lnTo>
                  <a:pt x="241" y="76"/>
                </a:lnTo>
                <a:lnTo>
                  <a:pt x="241" y="73"/>
                </a:lnTo>
                <a:lnTo>
                  <a:pt x="243" y="73"/>
                </a:lnTo>
                <a:lnTo>
                  <a:pt x="243" y="76"/>
                </a:lnTo>
                <a:lnTo>
                  <a:pt x="241" y="76"/>
                </a:lnTo>
                <a:lnTo>
                  <a:pt x="243" y="76"/>
                </a:lnTo>
                <a:lnTo>
                  <a:pt x="243" y="79"/>
                </a:lnTo>
                <a:lnTo>
                  <a:pt x="241" y="79"/>
                </a:lnTo>
                <a:lnTo>
                  <a:pt x="241" y="81"/>
                </a:lnTo>
                <a:lnTo>
                  <a:pt x="241" y="79"/>
                </a:lnTo>
                <a:lnTo>
                  <a:pt x="243" y="79"/>
                </a:lnTo>
                <a:lnTo>
                  <a:pt x="243" y="81"/>
                </a:lnTo>
                <a:lnTo>
                  <a:pt x="243" y="84"/>
                </a:lnTo>
                <a:lnTo>
                  <a:pt x="246" y="84"/>
                </a:lnTo>
                <a:lnTo>
                  <a:pt x="243" y="84"/>
                </a:lnTo>
                <a:lnTo>
                  <a:pt x="243" y="81"/>
                </a:lnTo>
                <a:lnTo>
                  <a:pt x="246" y="81"/>
                </a:lnTo>
                <a:lnTo>
                  <a:pt x="246" y="79"/>
                </a:lnTo>
                <a:lnTo>
                  <a:pt x="243" y="79"/>
                </a:lnTo>
                <a:lnTo>
                  <a:pt x="243" y="76"/>
                </a:lnTo>
                <a:lnTo>
                  <a:pt x="246" y="76"/>
                </a:lnTo>
                <a:lnTo>
                  <a:pt x="246" y="73"/>
                </a:lnTo>
                <a:lnTo>
                  <a:pt x="246" y="71"/>
                </a:lnTo>
                <a:lnTo>
                  <a:pt x="248" y="71"/>
                </a:lnTo>
                <a:lnTo>
                  <a:pt x="251" y="71"/>
                </a:lnTo>
                <a:lnTo>
                  <a:pt x="253" y="71"/>
                </a:lnTo>
                <a:lnTo>
                  <a:pt x="253" y="73"/>
                </a:lnTo>
                <a:lnTo>
                  <a:pt x="251" y="73"/>
                </a:lnTo>
                <a:lnTo>
                  <a:pt x="253" y="73"/>
                </a:lnTo>
                <a:lnTo>
                  <a:pt x="253" y="71"/>
                </a:lnTo>
                <a:lnTo>
                  <a:pt x="251" y="71"/>
                </a:lnTo>
                <a:lnTo>
                  <a:pt x="251" y="68"/>
                </a:lnTo>
                <a:lnTo>
                  <a:pt x="251" y="66"/>
                </a:lnTo>
                <a:lnTo>
                  <a:pt x="253" y="66"/>
                </a:lnTo>
                <a:lnTo>
                  <a:pt x="256" y="66"/>
                </a:lnTo>
                <a:lnTo>
                  <a:pt x="259" y="68"/>
                </a:lnTo>
                <a:lnTo>
                  <a:pt x="256" y="68"/>
                </a:lnTo>
                <a:lnTo>
                  <a:pt x="259" y="68"/>
                </a:lnTo>
                <a:lnTo>
                  <a:pt x="259" y="71"/>
                </a:lnTo>
                <a:lnTo>
                  <a:pt x="261" y="71"/>
                </a:lnTo>
                <a:lnTo>
                  <a:pt x="261" y="73"/>
                </a:lnTo>
                <a:lnTo>
                  <a:pt x="261" y="76"/>
                </a:lnTo>
                <a:lnTo>
                  <a:pt x="261" y="79"/>
                </a:lnTo>
                <a:lnTo>
                  <a:pt x="259" y="79"/>
                </a:lnTo>
                <a:lnTo>
                  <a:pt x="261" y="79"/>
                </a:lnTo>
                <a:lnTo>
                  <a:pt x="261" y="81"/>
                </a:lnTo>
                <a:lnTo>
                  <a:pt x="259" y="81"/>
                </a:lnTo>
                <a:lnTo>
                  <a:pt x="256" y="81"/>
                </a:lnTo>
                <a:lnTo>
                  <a:pt x="253" y="81"/>
                </a:lnTo>
                <a:lnTo>
                  <a:pt x="253" y="79"/>
                </a:lnTo>
                <a:lnTo>
                  <a:pt x="251" y="79"/>
                </a:lnTo>
                <a:lnTo>
                  <a:pt x="251" y="81"/>
                </a:lnTo>
                <a:lnTo>
                  <a:pt x="248" y="81"/>
                </a:lnTo>
                <a:lnTo>
                  <a:pt x="251" y="81"/>
                </a:lnTo>
                <a:lnTo>
                  <a:pt x="253" y="81"/>
                </a:lnTo>
                <a:lnTo>
                  <a:pt x="253" y="84"/>
                </a:lnTo>
                <a:lnTo>
                  <a:pt x="253" y="86"/>
                </a:lnTo>
                <a:lnTo>
                  <a:pt x="251" y="86"/>
                </a:lnTo>
                <a:lnTo>
                  <a:pt x="251" y="89"/>
                </a:lnTo>
                <a:lnTo>
                  <a:pt x="248" y="89"/>
                </a:lnTo>
                <a:lnTo>
                  <a:pt x="248" y="91"/>
                </a:lnTo>
                <a:lnTo>
                  <a:pt x="246" y="91"/>
                </a:lnTo>
                <a:lnTo>
                  <a:pt x="246" y="94"/>
                </a:lnTo>
                <a:lnTo>
                  <a:pt x="243" y="94"/>
                </a:lnTo>
                <a:lnTo>
                  <a:pt x="246" y="94"/>
                </a:lnTo>
                <a:lnTo>
                  <a:pt x="246" y="91"/>
                </a:lnTo>
                <a:lnTo>
                  <a:pt x="248" y="91"/>
                </a:lnTo>
                <a:lnTo>
                  <a:pt x="248" y="89"/>
                </a:lnTo>
                <a:lnTo>
                  <a:pt x="251" y="89"/>
                </a:lnTo>
                <a:lnTo>
                  <a:pt x="251" y="91"/>
                </a:lnTo>
                <a:lnTo>
                  <a:pt x="248" y="91"/>
                </a:lnTo>
                <a:lnTo>
                  <a:pt x="248" y="94"/>
                </a:lnTo>
                <a:lnTo>
                  <a:pt x="248" y="96"/>
                </a:lnTo>
                <a:lnTo>
                  <a:pt x="246" y="96"/>
                </a:lnTo>
                <a:lnTo>
                  <a:pt x="246" y="99"/>
                </a:lnTo>
                <a:lnTo>
                  <a:pt x="246" y="101"/>
                </a:lnTo>
                <a:lnTo>
                  <a:pt x="246" y="104"/>
                </a:lnTo>
                <a:lnTo>
                  <a:pt x="243" y="104"/>
                </a:lnTo>
                <a:lnTo>
                  <a:pt x="243" y="106"/>
                </a:lnTo>
                <a:lnTo>
                  <a:pt x="246" y="106"/>
                </a:lnTo>
                <a:lnTo>
                  <a:pt x="246" y="109"/>
                </a:lnTo>
                <a:lnTo>
                  <a:pt x="243" y="109"/>
                </a:lnTo>
                <a:lnTo>
                  <a:pt x="243" y="111"/>
                </a:lnTo>
                <a:lnTo>
                  <a:pt x="243" y="114"/>
                </a:lnTo>
                <a:lnTo>
                  <a:pt x="243" y="117"/>
                </a:lnTo>
                <a:lnTo>
                  <a:pt x="246" y="117"/>
                </a:lnTo>
                <a:lnTo>
                  <a:pt x="246" y="119"/>
                </a:lnTo>
                <a:lnTo>
                  <a:pt x="246" y="122"/>
                </a:lnTo>
                <a:lnTo>
                  <a:pt x="243" y="122"/>
                </a:lnTo>
                <a:lnTo>
                  <a:pt x="246" y="124"/>
                </a:lnTo>
                <a:lnTo>
                  <a:pt x="246" y="122"/>
                </a:lnTo>
                <a:lnTo>
                  <a:pt x="248" y="124"/>
                </a:lnTo>
                <a:lnTo>
                  <a:pt x="248" y="122"/>
                </a:lnTo>
                <a:lnTo>
                  <a:pt x="251" y="122"/>
                </a:lnTo>
                <a:lnTo>
                  <a:pt x="251" y="119"/>
                </a:lnTo>
                <a:lnTo>
                  <a:pt x="253" y="119"/>
                </a:lnTo>
                <a:lnTo>
                  <a:pt x="253" y="117"/>
                </a:lnTo>
                <a:lnTo>
                  <a:pt x="256" y="117"/>
                </a:lnTo>
                <a:lnTo>
                  <a:pt x="256" y="114"/>
                </a:lnTo>
                <a:lnTo>
                  <a:pt x="259" y="114"/>
                </a:lnTo>
                <a:lnTo>
                  <a:pt x="259" y="111"/>
                </a:lnTo>
                <a:lnTo>
                  <a:pt x="259" y="109"/>
                </a:lnTo>
                <a:lnTo>
                  <a:pt x="259" y="106"/>
                </a:lnTo>
                <a:lnTo>
                  <a:pt x="259" y="104"/>
                </a:lnTo>
                <a:lnTo>
                  <a:pt x="261" y="104"/>
                </a:lnTo>
                <a:lnTo>
                  <a:pt x="259" y="104"/>
                </a:lnTo>
                <a:lnTo>
                  <a:pt x="259" y="101"/>
                </a:lnTo>
                <a:lnTo>
                  <a:pt x="261" y="101"/>
                </a:lnTo>
                <a:lnTo>
                  <a:pt x="261" y="99"/>
                </a:lnTo>
                <a:lnTo>
                  <a:pt x="261" y="96"/>
                </a:lnTo>
                <a:lnTo>
                  <a:pt x="261" y="94"/>
                </a:lnTo>
                <a:lnTo>
                  <a:pt x="261" y="91"/>
                </a:lnTo>
                <a:lnTo>
                  <a:pt x="261" y="89"/>
                </a:lnTo>
                <a:lnTo>
                  <a:pt x="264" y="89"/>
                </a:lnTo>
                <a:lnTo>
                  <a:pt x="266" y="89"/>
                </a:lnTo>
                <a:lnTo>
                  <a:pt x="266" y="91"/>
                </a:lnTo>
                <a:lnTo>
                  <a:pt x="266" y="89"/>
                </a:lnTo>
                <a:lnTo>
                  <a:pt x="264" y="89"/>
                </a:lnTo>
                <a:lnTo>
                  <a:pt x="264" y="86"/>
                </a:lnTo>
                <a:lnTo>
                  <a:pt x="266" y="86"/>
                </a:lnTo>
                <a:lnTo>
                  <a:pt x="269" y="86"/>
                </a:lnTo>
                <a:lnTo>
                  <a:pt x="271" y="86"/>
                </a:lnTo>
                <a:lnTo>
                  <a:pt x="274" y="84"/>
                </a:lnTo>
                <a:lnTo>
                  <a:pt x="276" y="84"/>
                </a:lnTo>
                <a:lnTo>
                  <a:pt x="274" y="84"/>
                </a:lnTo>
                <a:lnTo>
                  <a:pt x="276" y="84"/>
                </a:lnTo>
                <a:lnTo>
                  <a:pt x="276" y="81"/>
                </a:lnTo>
                <a:lnTo>
                  <a:pt x="276" y="84"/>
                </a:lnTo>
                <a:lnTo>
                  <a:pt x="276" y="81"/>
                </a:lnTo>
                <a:lnTo>
                  <a:pt x="279" y="81"/>
                </a:lnTo>
                <a:lnTo>
                  <a:pt x="276" y="81"/>
                </a:lnTo>
                <a:lnTo>
                  <a:pt x="279" y="81"/>
                </a:lnTo>
                <a:lnTo>
                  <a:pt x="279" y="84"/>
                </a:lnTo>
                <a:lnTo>
                  <a:pt x="279" y="81"/>
                </a:lnTo>
                <a:lnTo>
                  <a:pt x="279" y="84"/>
                </a:lnTo>
                <a:lnTo>
                  <a:pt x="279" y="81"/>
                </a:lnTo>
                <a:lnTo>
                  <a:pt x="281" y="81"/>
                </a:lnTo>
                <a:lnTo>
                  <a:pt x="281" y="84"/>
                </a:lnTo>
                <a:lnTo>
                  <a:pt x="279" y="84"/>
                </a:lnTo>
                <a:lnTo>
                  <a:pt x="276" y="84"/>
                </a:lnTo>
                <a:lnTo>
                  <a:pt x="276" y="86"/>
                </a:lnTo>
                <a:lnTo>
                  <a:pt x="279" y="86"/>
                </a:lnTo>
                <a:lnTo>
                  <a:pt x="279" y="84"/>
                </a:lnTo>
                <a:lnTo>
                  <a:pt x="279" y="86"/>
                </a:lnTo>
                <a:lnTo>
                  <a:pt x="281" y="86"/>
                </a:lnTo>
                <a:lnTo>
                  <a:pt x="281" y="89"/>
                </a:lnTo>
                <a:lnTo>
                  <a:pt x="281" y="91"/>
                </a:lnTo>
                <a:lnTo>
                  <a:pt x="279" y="91"/>
                </a:lnTo>
                <a:lnTo>
                  <a:pt x="276" y="91"/>
                </a:lnTo>
                <a:lnTo>
                  <a:pt x="279" y="91"/>
                </a:lnTo>
                <a:lnTo>
                  <a:pt x="276" y="91"/>
                </a:lnTo>
                <a:lnTo>
                  <a:pt x="276" y="94"/>
                </a:lnTo>
                <a:lnTo>
                  <a:pt x="276" y="96"/>
                </a:lnTo>
                <a:lnTo>
                  <a:pt x="274" y="96"/>
                </a:lnTo>
                <a:lnTo>
                  <a:pt x="274" y="99"/>
                </a:lnTo>
                <a:lnTo>
                  <a:pt x="271" y="99"/>
                </a:lnTo>
                <a:lnTo>
                  <a:pt x="271" y="96"/>
                </a:lnTo>
                <a:lnTo>
                  <a:pt x="271" y="99"/>
                </a:lnTo>
                <a:lnTo>
                  <a:pt x="271" y="101"/>
                </a:lnTo>
                <a:lnTo>
                  <a:pt x="269" y="101"/>
                </a:lnTo>
                <a:lnTo>
                  <a:pt x="266" y="101"/>
                </a:lnTo>
                <a:lnTo>
                  <a:pt x="266" y="104"/>
                </a:lnTo>
                <a:lnTo>
                  <a:pt x="264" y="104"/>
                </a:lnTo>
                <a:lnTo>
                  <a:pt x="264" y="106"/>
                </a:lnTo>
                <a:lnTo>
                  <a:pt x="264" y="104"/>
                </a:lnTo>
                <a:lnTo>
                  <a:pt x="266" y="104"/>
                </a:lnTo>
                <a:lnTo>
                  <a:pt x="266" y="106"/>
                </a:lnTo>
                <a:lnTo>
                  <a:pt x="266" y="104"/>
                </a:lnTo>
                <a:lnTo>
                  <a:pt x="269" y="104"/>
                </a:lnTo>
                <a:lnTo>
                  <a:pt x="271" y="104"/>
                </a:lnTo>
                <a:lnTo>
                  <a:pt x="271" y="101"/>
                </a:lnTo>
                <a:lnTo>
                  <a:pt x="274" y="101"/>
                </a:lnTo>
                <a:lnTo>
                  <a:pt x="274" y="104"/>
                </a:lnTo>
                <a:lnTo>
                  <a:pt x="271" y="104"/>
                </a:lnTo>
                <a:lnTo>
                  <a:pt x="271" y="106"/>
                </a:lnTo>
                <a:lnTo>
                  <a:pt x="274" y="106"/>
                </a:lnTo>
                <a:lnTo>
                  <a:pt x="274" y="104"/>
                </a:lnTo>
                <a:lnTo>
                  <a:pt x="274" y="106"/>
                </a:lnTo>
                <a:lnTo>
                  <a:pt x="276" y="106"/>
                </a:lnTo>
                <a:lnTo>
                  <a:pt x="276" y="104"/>
                </a:lnTo>
                <a:lnTo>
                  <a:pt x="276" y="101"/>
                </a:lnTo>
                <a:lnTo>
                  <a:pt x="279" y="101"/>
                </a:lnTo>
                <a:lnTo>
                  <a:pt x="276" y="101"/>
                </a:lnTo>
                <a:lnTo>
                  <a:pt x="276" y="104"/>
                </a:lnTo>
                <a:lnTo>
                  <a:pt x="279" y="104"/>
                </a:lnTo>
                <a:lnTo>
                  <a:pt x="279" y="101"/>
                </a:lnTo>
                <a:lnTo>
                  <a:pt x="279" y="104"/>
                </a:lnTo>
                <a:lnTo>
                  <a:pt x="279" y="106"/>
                </a:lnTo>
                <a:lnTo>
                  <a:pt x="276" y="106"/>
                </a:lnTo>
                <a:lnTo>
                  <a:pt x="279" y="106"/>
                </a:lnTo>
                <a:lnTo>
                  <a:pt x="281" y="106"/>
                </a:lnTo>
                <a:lnTo>
                  <a:pt x="279" y="106"/>
                </a:lnTo>
                <a:lnTo>
                  <a:pt x="279" y="109"/>
                </a:lnTo>
                <a:lnTo>
                  <a:pt x="281" y="109"/>
                </a:lnTo>
                <a:lnTo>
                  <a:pt x="281" y="106"/>
                </a:lnTo>
                <a:lnTo>
                  <a:pt x="281" y="104"/>
                </a:lnTo>
                <a:lnTo>
                  <a:pt x="279" y="104"/>
                </a:lnTo>
                <a:lnTo>
                  <a:pt x="279" y="101"/>
                </a:lnTo>
                <a:lnTo>
                  <a:pt x="279" y="99"/>
                </a:lnTo>
                <a:lnTo>
                  <a:pt x="281" y="99"/>
                </a:lnTo>
                <a:lnTo>
                  <a:pt x="281" y="96"/>
                </a:lnTo>
                <a:lnTo>
                  <a:pt x="284" y="96"/>
                </a:lnTo>
                <a:lnTo>
                  <a:pt x="284" y="94"/>
                </a:lnTo>
                <a:lnTo>
                  <a:pt x="286" y="94"/>
                </a:lnTo>
                <a:lnTo>
                  <a:pt x="286" y="91"/>
                </a:lnTo>
                <a:lnTo>
                  <a:pt x="289" y="91"/>
                </a:lnTo>
                <a:lnTo>
                  <a:pt x="289" y="94"/>
                </a:lnTo>
                <a:lnTo>
                  <a:pt x="289" y="91"/>
                </a:lnTo>
                <a:lnTo>
                  <a:pt x="291" y="91"/>
                </a:lnTo>
                <a:lnTo>
                  <a:pt x="291" y="94"/>
                </a:lnTo>
                <a:lnTo>
                  <a:pt x="291" y="91"/>
                </a:lnTo>
                <a:lnTo>
                  <a:pt x="291" y="94"/>
                </a:lnTo>
                <a:lnTo>
                  <a:pt x="291" y="91"/>
                </a:lnTo>
                <a:lnTo>
                  <a:pt x="294" y="91"/>
                </a:lnTo>
                <a:lnTo>
                  <a:pt x="294" y="94"/>
                </a:lnTo>
                <a:lnTo>
                  <a:pt x="294" y="91"/>
                </a:lnTo>
                <a:lnTo>
                  <a:pt x="291" y="91"/>
                </a:lnTo>
                <a:lnTo>
                  <a:pt x="294" y="91"/>
                </a:lnTo>
                <a:lnTo>
                  <a:pt x="294" y="89"/>
                </a:lnTo>
                <a:lnTo>
                  <a:pt x="297" y="89"/>
                </a:lnTo>
                <a:lnTo>
                  <a:pt x="297" y="91"/>
                </a:lnTo>
                <a:lnTo>
                  <a:pt x="299" y="91"/>
                </a:lnTo>
                <a:lnTo>
                  <a:pt x="299" y="89"/>
                </a:lnTo>
                <a:lnTo>
                  <a:pt x="297" y="89"/>
                </a:lnTo>
                <a:lnTo>
                  <a:pt x="297" y="86"/>
                </a:lnTo>
                <a:lnTo>
                  <a:pt x="299" y="86"/>
                </a:lnTo>
                <a:lnTo>
                  <a:pt x="299" y="89"/>
                </a:lnTo>
                <a:lnTo>
                  <a:pt x="302" y="89"/>
                </a:lnTo>
                <a:lnTo>
                  <a:pt x="299" y="89"/>
                </a:lnTo>
                <a:lnTo>
                  <a:pt x="302" y="89"/>
                </a:lnTo>
                <a:lnTo>
                  <a:pt x="302" y="86"/>
                </a:lnTo>
                <a:lnTo>
                  <a:pt x="304" y="86"/>
                </a:lnTo>
                <a:lnTo>
                  <a:pt x="304" y="89"/>
                </a:lnTo>
                <a:lnTo>
                  <a:pt x="307" y="89"/>
                </a:lnTo>
                <a:lnTo>
                  <a:pt x="309" y="89"/>
                </a:lnTo>
                <a:lnTo>
                  <a:pt x="307" y="86"/>
                </a:lnTo>
                <a:lnTo>
                  <a:pt x="309" y="86"/>
                </a:lnTo>
                <a:lnTo>
                  <a:pt x="309" y="84"/>
                </a:lnTo>
                <a:lnTo>
                  <a:pt x="309" y="86"/>
                </a:lnTo>
                <a:lnTo>
                  <a:pt x="309" y="84"/>
                </a:lnTo>
                <a:lnTo>
                  <a:pt x="312" y="84"/>
                </a:lnTo>
                <a:lnTo>
                  <a:pt x="309" y="84"/>
                </a:lnTo>
                <a:lnTo>
                  <a:pt x="309" y="81"/>
                </a:lnTo>
                <a:lnTo>
                  <a:pt x="312" y="81"/>
                </a:lnTo>
                <a:lnTo>
                  <a:pt x="312" y="84"/>
                </a:lnTo>
                <a:lnTo>
                  <a:pt x="312" y="86"/>
                </a:lnTo>
                <a:lnTo>
                  <a:pt x="312" y="84"/>
                </a:lnTo>
                <a:lnTo>
                  <a:pt x="312" y="86"/>
                </a:lnTo>
                <a:lnTo>
                  <a:pt x="314" y="86"/>
                </a:lnTo>
                <a:lnTo>
                  <a:pt x="314" y="89"/>
                </a:lnTo>
                <a:lnTo>
                  <a:pt x="314" y="91"/>
                </a:lnTo>
                <a:lnTo>
                  <a:pt x="314" y="89"/>
                </a:lnTo>
                <a:lnTo>
                  <a:pt x="314" y="91"/>
                </a:lnTo>
                <a:lnTo>
                  <a:pt x="314" y="89"/>
                </a:lnTo>
                <a:lnTo>
                  <a:pt x="314" y="86"/>
                </a:lnTo>
                <a:lnTo>
                  <a:pt x="314" y="89"/>
                </a:lnTo>
                <a:lnTo>
                  <a:pt x="317" y="86"/>
                </a:lnTo>
                <a:lnTo>
                  <a:pt x="317" y="84"/>
                </a:lnTo>
                <a:lnTo>
                  <a:pt x="317" y="86"/>
                </a:lnTo>
                <a:lnTo>
                  <a:pt x="317" y="84"/>
                </a:lnTo>
                <a:lnTo>
                  <a:pt x="317" y="81"/>
                </a:lnTo>
                <a:lnTo>
                  <a:pt x="314" y="81"/>
                </a:lnTo>
                <a:lnTo>
                  <a:pt x="317" y="81"/>
                </a:lnTo>
                <a:lnTo>
                  <a:pt x="317" y="84"/>
                </a:lnTo>
                <a:lnTo>
                  <a:pt x="319" y="84"/>
                </a:lnTo>
                <a:lnTo>
                  <a:pt x="317" y="81"/>
                </a:lnTo>
                <a:lnTo>
                  <a:pt x="314" y="79"/>
                </a:lnTo>
                <a:lnTo>
                  <a:pt x="317" y="79"/>
                </a:lnTo>
                <a:lnTo>
                  <a:pt x="317" y="76"/>
                </a:lnTo>
                <a:lnTo>
                  <a:pt x="319" y="76"/>
                </a:lnTo>
                <a:lnTo>
                  <a:pt x="319" y="79"/>
                </a:lnTo>
                <a:lnTo>
                  <a:pt x="322" y="79"/>
                </a:lnTo>
                <a:lnTo>
                  <a:pt x="324" y="79"/>
                </a:lnTo>
                <a:lnTo>
                  <a:pt x="322" y="79"/>
                </a:lnTo>
                <a:lnTo>
                  <a:pt x="319" y="79"/>
                </a:lnTo>
                <a:lnTo>
                  <a:pt x="319" y="76"/>
                </a:lnTo>
                <a:lnTo>
                  <a:pt x="322" y="76"/>
                </a:lnTo>
                <a:lnTo>
                  <a:pt x="322" y="79"/>
                </a:lnTo>
                <a:lnTo>
                  <a:pt x="324" y="79"/>
                </a:lnTo>
                <a:lnTo>
                  <a:pt x="327" y="79"/>
                </a:lnTo>
                <a:lnTo>
                  <a:pt x="330" y="79"/>
                </a:lnTo>
                <a:lnTo>
                  <a:pt x="332" y="79"/>
                </a:lnTo>
                <a:lnTo>
                  <a:pt x="332" y="81"/>
                </a:lnTo>
                <a:lnTo>
                  <a:pt x="335" y="81"/>
                </a:lnTo>
                <a:lnTo>
                  <a:pt x="337" y="81"/>
                </a:lnTo>
                <a:lnTo>
                  <a:pt x="337" y="84"/>
                </a:lnTo>
                <a:lnTo>
                  <a:pt x="340" y="84"/>
                </a:lnTo>
                <a:lnTo>
                  <a:pt x="342" y="84"/>
                </a:lnTo>
                <a:lnTo>
                  <a:pt x="342" y="86"/>
                </a:lnTo>
                <a:lnTo>
                  <a:pt x="345" y="86"/>
                </a:lnTo>
                <a:lnTo>
                  <a:pt x="347" y="86"/>
                </a:lnTo>
                <a:lnTo>
                  <a:pt x="350" y="89"/>
                </a:lnTo>
                <a:lnTo>
                  <a:pt x="352" y="89"/>
                </a:lnTo>
                <a:lnTo>
                  <a:pt x="355" y="91"/>
                </a:lnTo>
                <a:lnTo>
                  <a:pt x="357" y="91"/>
                </a:lnTo>
                <a:lnTo>
                  <a:pt x="357" y="89"/>
                </a:lnTo>
                <a:lnTo>
                  <a:pt x="357" y="91"/>
                </a:lnTo>
                <a:lnTo>
                  <a:pt x="360" y="91"/>
                </a:lnTo>
                <a:lnTo>
                  <a:pt x="360" y="94"/>
                </a:lnTo>
                <a:lnTo>
                  <a:pt x="362" y="94"/>
                </a:lnTo>
                <a:lnTo>
                  <a:pt x="360" y="94"/>
                </a:lnTo>
                <a:lnTo>
                  <a:pt x="360" y="96"/>
                </a:lnTo>
                <a:lnTo>
                  <a:pt x="360" y="94"/>
                </a:lnTo>
                <a:lnTo>
                  <a:pt x="362" y="94"/>
                </a:lnTo>
                <a:lnTo>
                  <a:pt x="360" y="94"/>
                </a:lnTo>
                <a:lnTo>
                  <a:pt x="360" y="91"/>
                </a:lnTo>
                <a:lnTo>
                  <a:pt x="357" y="91"/>
                </a:lnTo>
                <a:lnTo>
                  <a:pt x="360" y="91"/>
                </a:lnTo>
                <a:lnTo>
                  <a:pt x="362" y="91"/>
                </a:lnTo>
                <a:lnTo>
                  <a:pt x="362" y="94"/>
                </a:lnTo>
                <a:lnTo>
                  <a:pt x="365" y="94"/>
                </a:lnTo>
                <a:lnTo>
                  <a:pt x="365" y="96"/>
                </a:lnTo>
                <a:lnTo>
                  <a:pt x="368" y="96"/>
                </a:lnTo>
                <a:lnTo>
                  <a:pt x="368" y="99"/>
                </a:lnTo>
                <a:lnTo>
                  <a:pt x="370" y="99"/>
                </a:lnTo>
                <a:lnTo>
                  <a:pt x="373" y="99"/>
                </a:lnTo>
                <a:lnTo>
                  <a:pt x="370" y="99"/>
                </a:lnTo>
                <a:lnTo>
                  <a:pt x="373" y="99"/>
                </a:lnTo>
                <a:lnTo>
                  <a:pt x="373" y="101"/>
                </a:lnTo>
                <a:lnTo>
                  <a:pt x="373" y="99"/>
                </a:lnTo>
                <a:lnTo>
                  <a:pt x="373" y="101"/>
                </a:lnTo>
                <a:lnTo>
                  <a:pt x="375" y="101"/>
                </a:lnTo>
                <a:lnTo>
                  <a:pt x="378" y="101"/>
                </a:lnTo>
                <a:lnTo>
                  <a:pt x="378" y="104"/>
                </a:lnTo>
                <a:lnTo>
                  <a:pt x="378" y="101"/>
                </a:lnTo>
                <a:lnTo>
                  <a:pt x="380" y="101"/>
                </a:lnTo>
                <a:lnTo>
                  <a:pt x="380" y="104"/>
                </a:lnTo>
                <a:lnTo>
                  <a:pt x="380" y="101"/>
                </a:lnTo>
                <a:lnTo>
                  <a:pt x="378" y="101"/>
                </a:lnTo>
                <a:lnTo>
                  <a:pt x="375" y="101"/>
                </a:lnTo>
                <a:lnTo>
                  <a:pt x="375" y="99"/>
                </a:lnTo>
                <a:lnTo>
                  <a:pt x="378" y="99"/>
                </a:lnTo>
                <a:lnTo>
                  <a:pt x="380" y="99"/>
                </a:lnTo>
                <a:lnTo>
                  <a:pt x="380" y="101"/>
                </a:lnTo>
                <a:lnTo>
                  <a:pt x="383" y="101"/>
                </a:lnTo>
                <a:lnTo>
                  <a:pt x="385" y="101"/>
                </a:lnTo>
                <a:lnTo>
                  <a:pt x="388" y="101"/>
                </a:lnTo>
                <a:lnTo>
                  <a:pt x="388" y="104"/>
                </a:lnTo>
                <a:lnTo>
                  <a:pt x="385" y="104"/>
                </a:lnTo>
                <a:lnTo>
                  <a:pt x="388" y="104"/>
                </a:lnTo>
                <a:lnTo>
                  <a:pt x="388" y="106"/>
                </a:lnTo>
                <a:lnTo>
                  <a:pt x="388" y="104"/>
                </a:lnTo>
                <a:lnTo>
                  <a:pt x="388" y="106"/>
                </a:lnTo>
                <a:lnTo>
                  <a:pt x="388" y="109"/>
                </a:lnTo>
                <a:lnTo>
                  <a:pt x="388" y="106"/>
                </a:lnTo>
                <a:lnTo>
                  <a:pt x="385" y="106"/>
                </a:lnTo>
                <a:lnTo>
                  <a:pt x="385" y="109"/>
                </a:lnTo>
                <a:lnTo>
                  <a:pt x="388" y="109"/>
                </a:lnTo>
                <a:lnTo>
                  <a:pt x="388" y="106"/>
                </a:lnTo>
                <a:lnTo>
                  <a:pt x="390" y="106"/>
                </a:lnTo>
                <a:lnTo>
                  <a:pt x="390" y="104"/>
                </a:lnTo>
                <a:lnTo>
                  <a:pt x="390" y="106"/>
                </a:lnTo>
                <a:lnTo>
                  <a:pt x="393" y="106"/>
                </a:lnTo>
                <a:lnTo>
                  <a:pt x="395" y="106"/>
                </a:lnTo>
                <a:lnTo>
                  <a:pt x="393" y="106"/>
                </a:lnTo>
                <a:lnTo>
                  <a:pt x="395" y="106"/>
                </a:lnTo>
                <a:lnTo>
                  <a:pt x="395" y="104"/>
                </a:lnTo>
                <a:lnTo>
                  <a:pt x="395" y="106"/>
                </a:lnTo>
                <a:lnTo>
                  <a:pt x="398" y="106"/>
                </a:lnTo>
                <a:lnTo>
                  <a:pt x="401" y="106"/>
                </a:lnTo>
                <a:lnTo>
                  <a:pt x="401" y="104"/>
                </a:lnTo>
                <a:lnTo>
                  <a:pt x="403" y="104"/>
                </a:lnTo>
                <a:lnTo>
                  <a:pt x="401" y="106"/>
                </a:lnTo>
                <a:lnTo>
                  <a:pt x="403" y="106"/>
                </a:lnTo>
                <a:lnTo>
                  <a:pt x="403" y="104"/>
                </a:lnTo>
                <a:lnTo>
                  <a:pt x="403" y="106"/>
                </a:lnTo>
                <a:lnTo>
                  <a:pt x="406" y="106"/>
                </a:lnTo>
                <a:lnTo>
                  <a:pt x="406" y="109"/>
                </a:lnTo>
                <a:lnTo>
                  <a:pt x="406" y="106"/>
                </a:lnTo>
                <a:lnTo>
                  <a:pt x="406" y="104"/>
                </a:lnTo>
                <a:lnTo>
                  <a:pt x="408" y="104"/>
                </a:lnTo>
                <a:lnTo>
                  <a:pt x="406" y="104"/>
                </a:lnTo>
                <a:lnTo>
                  <a:pt x="406" y="101"/>
                </a:lnTo>
                <a:lnTo>
                  <a:pt x="406" y="104"/>
                </a:lnTo>
                <a:lnTo>
                  <a:pt x="406" y="101"/>
                </a:lnTo>
                <a:lnTo>
                  <a:pt x="403" y="101"/>
                </a:lnTo>
                <a:lnTo>
                  <a:pt x="401" y="101"/>
                </a:lnTo>
                <a:lnTo>
                  <a:pt x="401" y="99"/>
                </a:lnTo>
                <a:lnTo>
                  <a:pt x="403" y="99"/>
                </a:lnTo>
                <a:lnTo>
                  <a:pt x="403" y="101"/>
                </a:lnTo>
                <a:lnTo>
                  <a:pt x="406" y="101"/>
                </a:lnTo>
                <a:lnTo>
                  <a:pt x="406" y="99"/>
                </a:lnTo>
                <a:lnTo>
                  <a:pt x="406" y="101"/>
                </a:lnTo>
                <a:lnTo>
                  <a:pt x="408" y="101"/>
                </a:lnTo>
                <a:lnTo>
                  <a:pt x="408" y="99"/>
                </a:lnTo>
                <a:lnTo>
                  <a:pt x="408" y="101"/>
                </a:lnTo>
                <a:lnTo>
                  <a:pt x="411" y="101"/>
                </a:lnTo>
                <a:lnTo>
                  <a:pt x="413" y="101"/>
                </a:lnTo>
                <a:lnTo>
                  <a:pt x="411" y="104"/>
                </a:lnTo>
                <a:lnTo>
                  <a:pt x="411" y="106"/>
                </a:lnTo>
                <a:lnTo>
                  <a:pt x="411" y="109"/>
                </a:lnTo>
                <a:lnTo>
                  <a:pt x="411" y="111"/>
                </a:lnTo>
                <a:lnTo>
                  <a:pt x="413" y="111"/>
                </a:lnTo>
                <a:lnTo>
                  <a:pt x="413" y="114"/>
                </a:lnTo>
                <a:lnTo>
                  <a:pt x="416" y="114"/>
                </a:lnTo>
                <a:lnTo>
                  <a:pt x="413" y="114"/>
                </a:lnTo>
                <a:lnTo>
                  <a:pt x="413" y="117"/>
                </a:lnTo>
                <a:lnTo>
                  <a:pt x="413" y="119"/>
                </a:lnTo>
                <a:lnTo>
                  <a:pt x="411" y="119"/>
                </a:lnTo>
                <a:lnTo>
                  <a:pt x="411" y="122"/>
                </a:lnTo>
                <a:lnTo>
                  <a:pt x="408" y="122"/>
                </a:lnTo>
                <a:lnTo>
                  <a:pt x="408" y="124"/>
                </a:lnTo>
                <a:lnTo>
                  <a:pt x="406" y="124"/>
                </a:lnTo>
                <a:lnTo>
                  <a:pt x="408" y="124"/>
                </a:lnTo>
                <a:lnTo>
                  <a:pt x="406" y="124"/>
                </a:lnTo>
                <a:lnTo>
                  <a:pt x="406" y="127"/>
                </a:lnTo>
                <a:lnTo>
                  <a:pt x="406" y="129"/>
                </a:lnTo>
                <a:lnTo>
                  <a:pt x="406" y="127"/>
                </a:lnTo>
                <a:lnTo>
                  <a:pt x="403" y="127"/>
                </a:lnTo>
                <a:lnTo>
                  <a:pt x="403" y="129"/>
                </a:lnTo>
                <a:lnTo>
                  <a:pt x="403" y="132"/>
                </a:lnTo>
                <a:lnTo>
                  <a:pt x="401" y="132"/>
                </a:lnTo>
                <a:lnTo>
                  <a:pt x="398" y="132"/>
                </a:lnTo>
                <a:lnTo>
                  <a:pt x="395" y="132"/>
                </a:lnTo>
                <a:lnTo>
                  <a:pt x="395" y="134"/>
                </a:lnTo>
                <a:lnTo>
                  <a:pt x="398" y="134"/>
                </a:lnTo>
                <a:lnTo>
                  <a:pt x="395" y="134"/>
                </a:lnTo>
                <a:lnTo>
                  <a:pt x="395" y="137"/>
                </a:lnTo>
                <a:lnTo>
                  <a:pt x="393" y="139"/>
                </a:lnTo>
                <a:lnTo>
                  <a:pt x="390" y="139"/>
                </a:lnTo>
                <a:lnTo>
                  <a:pt x="390" y="142"/>
                </a:lnTo>
                <a:lnTo>
                  <a:pt x="388" y="142"/>
                </a:lnTo>
                <a:lnTo>
                  <a:pt x="385" y="144"/>
                </a:lnTo>
                <a:lnTo>
                  <a:pt x="383" y="142"/>
                </a:lnTo>
                <a:lnTo>
                  <a:pt x="383" y="144"/>
                </a:lnTo>
                <a:lnTo>
                  <a:pt x="380" y="144"/>
                </a:lnTo>
                <a:lnTo>
                  <a:pt x="378" y="144"/>
                </a:lnTo>
                <a:lnTo>
                  <a:pt x="375" y="144"/>
                </a:lnTo>
                <a:lnTo>
                  <a:pt x="375" y="147"/>
                </a:lnTo>
                <a:lnTo>
                  <a:pt x="375" y="144"/>
                </a:lnTo>
                <a:lnTo>
                  <a:pt x="373" y="144"/>
                </a:lnTo>
                <a:lnTo>
                  <a:pt x="370" y="147"/>
                </a:lnTo>
                <a:lnTo>
                  <a:pt x="370" y="150"/>
                </a:lnTo>
                <a:lnTo>
                  <a:pt x="368" y="150"/>
                </a:lnTo>
                <a:lnTo>
                  <a:pt x="368" y="152"/>
                </a:lnTo>
                <a:lnTo>
                  <a:pt x="365" y="152"/>
                </a:lnTo>
                <a:lnTo>
                  <a:pt x="365" y="155"/>
                </a:lnTo>
                <a:lnTo>
                  <a:pt x="362" y="155"/>
                </a:lnTo>
                <a:lnTo>
                  <a:pt x="362" y="157"/>
                </a:lnTo>
                <a:lnTo>
                  <a:pt x="362" y="160"/>
                </a:lnTo>
                <a:lnTo>
                  <a:pt x="362" y="162"/>
                </a:lnTo>
                <a:lnTo>
                  <a:pt x="362" y="165"/>
                </a:lnTo>
                <a:lnTo>
                  <a:pt x="360" y="167"/>
                </a:lnTo>
                <a:lnTo>
                  <a:pt x="360" y="170"/>
                </a:lnTo>
                <a:lnTo>
                  <a:pt x="360" y="172"/>
                </a:lnTo>
                <a:lnTo>
                  <a:pt x="357" y="172"/>
                </a:lnTo>
                <a:lnTo>
                  <a:pt x="355" y="175"/>
                </a:lnTo>
                <a:lnTo>
                  <a:pt x="355" y="177"/>
                </a:lnTo>
                <a:lnTo>
                  <a:pt x="355" y="175"/>
                </a:lnTo>
                <a:lnTo>
                  <a:pt x="352" y="175"/>
                </a:lnTo>
                <a:lnTo>
                  <a:pt x="352" y="177"/>
                </a:lnTo>
                <a:lnTo>
                  <a:pt x="352" y="180"/>
                </a:lnTo>
                <a:lnTo>
                  <a:pt x="352" y="183"/>
                </a:lnTo>
                <a:lnTo>
                  <a:pt x="350" y="183"/>
                </a:lnTo>
                <a:lnTo>
                  <a:pt x="350" y="185"/>
                </a:lnTo>
                <a:lnTo>
                  <a:pt x="347" y="185"/>
                </a:lnTo>
                <a:lnTo>
                  <a:pt x="350" y="185"/>
                </a:lnTo>
                <a:lnTo>
                  <a:pt x="347" y="185"/>
                </a:lnTo>
                <a:lnTo>
                  <a:pt x="347" y="188"/>
                </a:lnTo>
                <a:lnTo>
                  <a:pt x="345" y="190"/>
                </a:lnTo>
                <a:lnTo>
                  <a:pt x="345" y="193"/>
                </a:lnTo>
                <a:lnTo>
                  <a:pt x="345" y="195"/>
                </a:lnTo>
                <a:lnTo>
                  <a:pt x="345" y="198"/>
                </a:lnTo>
                <a:lnTo>
                  <a:pt x="345" y="200"/>
                </a:lnTo>
                <a:lnTo>
                  <a:pt x="347" y="200"/>
                </a:lnTo>
                <a:lnTo>
                  <a:pt x="350" y="200"/>
                </a:lnTo>
                <a:lnTo>
                  <a:pt x="350" y="203"/>
                </a:lnTo>
                <a:lnTo>
                  <a:pt x="350" y="205"/>
                </a:lnTo>
                <a:lnTo>
                  <a:pt x="352" y="205"/>
                </a:lnTo>
                <a:lnTo>
                  <a:pt x="352" y="208"/>
                </a:lnTo>
                <a:lnTo>
                  <a:pt x="350" y="208"/>
                </a:lnTo>
                <a:lnTo>
                  <a:pt x="350" y="210"/>
                </a:lnTo>
                <a:lnTo>
                  <a:pt x="350" y="213"/>
                </a:lnTo>
                <a:lnTo>
                  <a:pt x="347" y="213"/>
                </a:lnTo>
                <a:lnTo>
                  <a:pt x="347" y="216"/>
                </a:lnTo>
                <a:lnTo>
                  <a:pt x="345" y="216"/>
                </a:lnTo>
                <a:lnTo>
                  <a:pt x="345" y="218"/>
                </a:lnTo>
                <a:lnTo>
                  <a:pt x="347" y="218"/>
                </a:lnTo>
                <a:lnTo>
                  <a:pt x="347" y="221"/>
                </a:lnTo>
                <a:lnTo>
                  <a:pt x="345" y="223"/>
                </a:lnTo>
                <a:lnTo>
                  <a:pt x="347" y="226"/>
                </a:lnTo>
                <a:lnTo>
                  <a:pt x="350" y="226"/>
                </a:lnTo>
                <a:lnTo>
                  <a:pt x="350" y="228"/>
                </a:lnTo>
                <a:lnTo>
                  <a:pt x="350" y="231"/>
                </a:lnTo>
                <a:lnTo>
                  <a:pt x="352" y="233"/>
                </a:lnTo>
                <a:lnTo>
                  <a:pt x="350" y="233"/>
                </a:lnTo>
                <a:lnTo>
                  <a:pt x="352" y="236"/>
                </a:lnTo>
                <a:lnTo>
                  <a:pt x="352" y="238"/>
                </a:lnTo>
                <a:lnTo>
                  <a:pt x="352" y="241"/>
                </a:lnTo>
                <a:lnTo>
                  <a:pt x="355" y="241"/>
                </a:lnTo>
                <a:lnTo>
                  <a:pt x="355" y="243"/>
                </a:lnTo>
                <a:lnTo>
                  <a:pt x="355" y="246"/>
                </a:lnTo>
                <a:lnTo>
                  <a:pt x="355" y="248"/>
                </a:lnTo>
                <a:lnTo>
                  <a:pt x="352" y="251"/>
                </a:lnTo>
                <a:lnTo>
                  <a:pt x="355" y="251"/>
                </a:lnTo>
                <a:lnTo>
                  <a:pt x="355" y="254"/>
                </a:lnTo>
                <a:lnTo>
                  <a:pt x="352" y="256"/>
                </a:lnTo>
                <a:lnTo>
                  <a:pt x="352" y="259"/>
                </a:lnTo>
                <a:lnTo>
                  <a:pt x="350" y="259"/>
                </a:lnTo>
                <a:lnTo>
                  <a:pt x="347" y="259"/>
                </a:lnTo>
                <a:lnTo>
                  <a:pt x="347" y="261"/>
                </a:lnTo>
                <a:lnTo>
                  <a:pt x="345" y="264"/>
                </a:lnTo>
                <a:lnTo>
                  <a:pt x="345" y="266"/>
                </a:lnTo>
                <a:lnTo>
                  <a:pt x="342" y="266"/>
                </a:lnTo>
                <a:lnTo>
                  <a:pt x="342" y="269"/>
                </a:lnTo>
                <a:lnTo>
                  <a:pt x="342" y="271"/>
                </a:lnTo>
                <a:lnTo>
                  <a:pt x="340" y="271"/>
                </a:lnTo>
                <a:lnTo>
                  <a:pt x="337" y="271"/>
                </a:lnTo>
                <a:lnTo>
                  <a:pt x="337" y="274"/>
                </a:lnTo>
                <a:lnTo>
                  <a:pt x="337" y="276"/>
                </a:lnTo>
                <a:lnTo>
                  <a:pt x="337" y="279"/>
                </a:lnTo>
                <a:lnTo>
                  <a:pt x="337" y="281"/>
                </a:lnTo>
                <a:lnTo>
                  <a:pt x="337" y="279"/>
                </a:lnTo>
                <a:lnTo>
                  <a:pt x="337" y="281"/>
                </a:lnTo>
                <a:lnTo>
                  <a:pt x="337" y="284"/>
                </a:lnTo>
                <a:lnTo>
                  <a:pt x="337" y="287"/>
                </a:lnTo>
                <a:lnTo>
                  <a:pt x="337" y="289"/>
                </a:lnTo>
                <a:lnTo>
                  <a:pt x="337" y="292"/>
                </a:lnTo>
                <a:lnTo>
                  <a:pt x="337" y="294"/>
                </a:lnTo>
                <a:lnTo>
                  <a:pt x="340" y="294"/>
                </a:lnTo>
                <a:lnTo>
                  <a:pt x="340" y="297"/>
                </a:lnTo>
                <a:lnTo>
                  <a:pt x="337" y="299"/>
                </a:lnTo>
                <a:lnTo>
                  <a:pt x="340" y="299"/>
                </a:lnTo>
                <a:lnTo>
                  <a:pt x="340" y="302"/>
                </a:lnTo>
                <a:lnTo>
                  <a:pt x="342" y="302"/>
                </a:lnTo>
                <a:lnTo>
                  <a:pt x="345" y="302"/>
                </a:lnTo>
                <a:lnTo>
                  <a:pt x="345" y="304"/>
                </a:lnTo>
                <a:lnTo>
                  <a:pt x="345" y="307"/>
                </a:lnTo>
                <a:lnTo>
                  <a:pt x="347" y="307"/>
                </a:lnTo>
                <a:lnTo>
                  <a:pt x="347" y="309"/>
                </a:lnTo>
                <a:lnTo>
                  <a:pt x="350" y="309"/>
                </a:lnTo>
                <a:lnTo>
                  <a:pt x="352" y="309"/>
                </a:lnTo>
                <a:lnTo>
                  <a:pt x="352" y="312"/>
                </a:lnTo>
                <a:lnTo>
                  <a:pt x="352" y="314"/>
                </a:lnTo>
                <a:lnTo>
                  <a:pt x="352" y="317"/>
                </a:lnTo>
                <a:lnTo>
                  <a:pt x="352" y="320"/>
                </a:lnTo>
                <a:lnTo>
                  <a:pt x="350" y="320"/>
                </a:lnTo>
                <a:lnTo>
                  <a:pt x="350" y="322"/>
                </a:lnTo>
                <a:lnTo>
                  <a:pt x="350" y="325"/>
                </a:lnTo>
                <a:lnTo>
                  <a:pt x="350" y="327"/>
                </a:lnTo>
                <a:lnTo>
                  <a:pt x="350" y="330"/>
                </a:lnTo>
                <a:lnTo>
                  <a:pt x="350" y="332"/>
                </a:lnTo>
                <a:lnTo>
                  <a:pt x="347" y="332"/>
                </a:lnTo>
                <a:lnTo>
                  <a:pt x="347" y="335"/>
                </a:lnTo>
                <a:lnTo>
                  <a:pt x="347" y="337"/>
                </a:lnTo>
                <a:lnTo>
                  <a:pt x="345" y="337"/>
                </a:lnTo>
                <a:lnTo>
                  <a:pt x="345" y="340"/>
                </a:lnTo>
                <a:lnTo>
                  <a:pt x="342" y="340"/>
                </a:lnTo>
                <a:lnTo>
                  <a:pt x="342" y="342"/>
                </a:lnTo>
                <a:lnTo>
                  <a:pt x="340" y="340"/>
                </a:lnTo>
                <a:lnTo>
                  <a:pt x="337" y="340"/>
                </a:lnTo>
                <a:lnTo>
                  <a:pt x="337" y="342"/>
                </a:lnTo>
                <a:lnTo>
                  <a:pt x="335" y="342"/>
                </a:lnTo>
                <a:lnTo>
                  <a:pt x="332" y="342"/>
                </a:lnTo>
                <a:lnTo>
                  <a:pt x="330" y="342"/>
                </a:lnTo>
                <a:lnTo>
                  <a:pt x="327" y="342"/>
                </a:lnTo>
                <a:lnTo>
                  <a:pt x="324" y="342"/>
                </a:lnTo>
                <a:lnTo>
                  <a:pt x="322" y="342"/>
                </a:lnTo>
                <a:lnTo>
                  <a:pt x="322" y="345"/>
                </a:lnTo>
                <a:lnTo>
                  <a:pt x="319" y="345"/>
                </a:lnTo>
                <a:lnTo>
                  <a:pt x="317" y="345"/>
                </a:lnTo>
                <a:lnTo>
                  <a:pt x="314" y="345"/>
                </a:lnTo>
                <a:lnTo>
                  <a:pt x="312" y="342"/>
                </a:lnTo>
                <a:lnTo>
                  <a:pt x="309" y="342"/>
                </a:lnTo>
                <a:lnTo>
                  <a:pt x="309" y="340"/>
                </a:lnTo>
                <a:lnTo>
                  <a:pt x="307" y="340"/>
                </a:lnTo>
                <a:lnTo>
                  <a:pt x="304" y="337"/>
                </a:lnTo>
                <a:lnTo>
                  <a:pt x="302" y="337"/>
                </a:lnTo>
                <a:lnTo>
                  <a:pt x="299" y="337"/>
                </a:lnTo>
                <a:lnTo>
                  <a:pt x="297" y="337"/>
                </a:lnTo>
                <a:lnTo>
                  <a:pt x="294" y="337"/>
                </a:lnTo>
                <a:lnTo>
                  <a:pt x="294" y="340"/>
                </a:lnTo>
                <a:lnTo>
                  <a:pt x="291" y="340"/>
                </a:lnTo>
                <a:lnTo>
                  <a:pt x="289" y="340"/>
                </a:lnTo>
                <a:lnTo>
                  <a:pt x="286" y="342"/>
                </a:lnTo>
                <a:lnTo>
                  <a:pt x="286" y="340"/>
                </a:lnTo>
                <a:lnTo>
                  <a:pt x="284" y="340"/>
                </a:lnTo>
                <a:lnTo>
                  <a:pt x="281" y="340"/>
                </a:lnTo>
                <a:lnTo>
                  <a:pt x="281" y="342"/>
                </a:lnTo>
                <a:lnTo>
                  <a:pt x="279" y="342"/>
                </a:lnTo>
                <a:lnTo>
                  <a:pt x="279" y="345"/>
                </a:lnTo>
                <a:lnTo>
                  <a:pt x="279" y="342"/>
                </a:lnTo>
                <a:lnTo>
                  <a:pt x="276" y="342"/>
                </a:lnTo>
                <a:lnTo>
                  <a:pt x="276" y="345"/>
                </a:lnTo>
                <a:lnTo>
                  <a:pt x="276" y="347"/>
                </a:lnTo>
                <a:lnTo>
                  <a:pt x="276" y="345"/>
                </a:lnTo>
                <a:lnTo>
                  <a:pt x="276" y="347"/>
                </a:lnTo>
                <a:lnTo>
                  <a:pt x="274" y="347"/>
                </a:lnTo>
                <a:lnTo>
                  <a:pt x="274" y="350"/>
                </a:lnTo>
                <a:lnTo>
                  <a:pt x="271" y="350"/>
                </a:lnTo>
                <a:lnTo>
                  <a:pt x="271" y="352"/>
                </a:lnTo>
                <a:lnTo>
                  <a:pt x="269" y="355"/>
                </a:lnTo>
                <a:lnTo>
                  <a:pt x="269" y="358"/>
                </a:lnTo>
                <a:lnTo>
                  <a:pt x="266" y="358"/>
                </a:lnTo>
                <a:lnTo>
                  <a:pt x="266" y="360"/>
                </a:lnTo>
                <a:lnTo>
                  <a:pt x="266" y="363"/>
                </a:lnTo>
                <a:lnTo>
                  <a:pt x="264" y="363"/>
                </a:lnTo>
                <a:lnTo>
                  <a:pt x="261" y="363"/>
                </a:lnTo>
                <a:lnTo>
                  <a:pt x="259" y="363"/>
                </a:lnTo>
                <a:lnTo>
                  <a:pt x="259" y="365"/>
                </a:lnTo>
                <a:lnTo>
                  <a:pt x="256" y="365"/>
                </a:lnTo>
                <a:lnTo>
                  <a:pt x="253" y="365"/>
                </a:lnTo>
                <a:lnTo>
                  <a:pt x="253" y="368"/>
                </a:lnTo>
                <a:lnTo>
                  <a:pt x="251" y="368"/>
                </a:lnTo>
                <a:lnTo>
                  <a:pt x="248" y="368"/>
                </a:lnTo>
                <a:lnTo>
                  <a:pt x="248" y="370"/>
                </a:lnTo>
                <a:lnTo>
                  <a:pt x="248" y="373"/>
                </a:lnTo>
                <a:lnTo>
                  <a:pt x="246" y="373"/>
                </a:lnTo>
                <a:lnTo>
                  <a:pt x="246" y="375"/>
                </a:lnTo>
                <a:lnTo>
                  <a:pt x="243" y="375"/>
                </a:lnTo>
                <a:lnTo>
                  <a:pt x="243" y="378"/>
                </a:lnTo>
                <a:lnTo>
                  <a:pt x="241" y="378"/>
                </a:lnTo>
                <a:lnTo>
                  <a:pt x="238" y="378"/>
                </a:lnTo>
                <a:lnTo>
                  <a:pt x="236" y="378"/>
                </a:lnTo>
                <a:lnTo>
                  <a:pt x="233" y="378"/>
                </a:lnTo>
                <a:lnTo>
                  <a:pt x="233" y="380"/>
                </a:lnTo>
                <a:lnTo>
                  <a:pt x="231" y="380"/>
                </a:lnTo>
                <a:lnTo>
                  <a:pt x="228" y="380"/>
                </a:lnTo>
                <a:lnTo>
                  <a:pt x="228" y="383"/>
                </a:lnTo>
                <a:lnTo>
                  <a:pt x="226" y="383"/>
                </a:lnTo>
                <a:lnTo>
                  <a:pt x="223" y="383"/>
                </a:lnTo>
                <a:lnTo>
                  <a:pt x="223" y="385"/>
                </a:lnTo>
                <a:lnTo>
                  <a:pt x="220" y="385"/>
                </a:lnTo>
                <a:lnTo>
                  <a:pt x="218" y="385"/>
                </a:lnTo>
                <a:lnTo>
                  <a:pt x="215" y="385"/>
                </a:lnTo>
                <a:lnTo>
                  <a:pt x="213" y="385"/>
                </a:lnTo>
                <a:lnTo>
                  <a:pt x="213" y="388"/>
                </a:lnTo>
                <a:lnTo>
                  <a:pt x="210" y="388"/>
                </a:lnTo>
                <a:lnTo>
                  <a:pt x="208" y="388"/>
                </a:lnTo>
                <a:lnTo>
                  <a:pt x="205" y="391"/>
                </a:lnTo>
                <a:lnTo>
                  <a:pt x="203" y="391"/>
                </a:lnTo>
                <a:lnTo>
                  <a:pt x="203" y="393"/>
                </a:lnTo>
                <a:lnTo>
                  <a:pt x="200" y="393"/>
                </a:lnTo>
                <a:lnTo>
                  <a:pt x="200" y="391"/>
                </a:lnTo>
                <a:lnTo>
                  <a:pt x="200" y="393"/>
                </a:lnTo>
                <a:lnTo>
                  <a:pt x="200" y="396"/>
                </a:lnTo>
                <a:lnTo>
                  <a:pt x="198" y="396"/>
                </a:lnTo>
                <a:lnTo>
                  <a:pt x="195" y="396"/>
                </a:lnTo>
                <a:lnTo>
                  <a:pt x="198" y="396"/>
                </a:lnTo>
                <a:lnTo>
                  <a:pt x="195" y="396"/>
                </a:lnTo>
                <a:lnTo>
                  <a:pt x="195" y="398"/>
                </a:lnTo>
                <a:lnTo>
                  <a:pt x="195" y="401"/>
                </a:lnTo>
                <a:lnTo>
                  <a:pt x="195" y="403"/>
                </a:lnTo>
                <a:lnTo>
                  <a:pt x="193" y="403"/>
                </a:lnTo>
                <a:lnTo>
                  <a:pt x="193" y="406"/>
                </a:lnTo>
                <a:lnTo>
                  <a:pt x="193" y="408"/>
                </a:lnTo>
                <a:lnTo>
                  <a:pt x="193" y="411"/>
                </a:lnTo>
                <a:lnTo>
                  <a:pt x="190" y="411"/>
                </a:lnTo>
                <a:lnTo>
                  <a:pt x="190" y="413"/>
                </a:lnTo>
                <a:lnTo>
                  <a:pt x="190" y="416"/>
                </a:lnTo>
                <a:lnTo>
                  <a:pt x="190" y="418"/>
                </a:lnTo>
                <a:lnTo>
                  <a:pt x="190" y="421"/>
                </a:lnTo>
                <a:lnTo>
                  <a:pt x="190" y="424"/>
                </a:lnTo>
                <a:lnTo>
                  <a:pt x="188" y="424"/>
                </a:lnTo>
                <a:lnTo>
                  <a:pt x="190" y="424"/>
                </a:lnTo>
                <a:lnTo>
                  <a:pt x="188" y="426"/>
                </a:lnTo>
                <a:lnTo>
                  <a:pt x="188" y="429"/>
                </a:lnTo>
                <a:lnTo>
                  <a:pt x="185" y="429"/>
                </a:lnTo>
                <a:lnTo>
                  <a:pt x="185" y="431"/>
                </a:lnTo>
                <a:lnTo>
                  <a:pt x="182" y="431"/>
                </a:lnTo>
                <a:lnTo>
                  <a:pt x="182" y="434"/>
                </a:lnTo>
                <a:lnTo>
                  <a:pt x="182" y="436"/>
                </a:lnTo>
                <a:lnTo>
                  <a:pt x="182" y="439"/>
                </a:lnTo>
                <a:lnTo>
                  <a:pt x="180" y="439"/>
                </a:lnTo>
                <a:lnTo>
                  <a:pt x="180" y="441"/>
                </a:lnTo>
                <a:lnTo>
                  <a:pt x="180" y="444"/>
                </a:lnTo>
                <a:lnTo>
                  <a:pt x="180" y="446"/>
                </a:lnTo>
                <a:lnTo>
                  <a:pt x="177" y="446"/>
                </a:lnTo>
                <a:lnTo>
                  <a:pt x="180" y="446"/>
                </a:lnTo>
                <a:lnTo>
                  <a:pt x="177" y="446"/>
                </a:lnTo>
                <a:lnTo>
                  <a:pt x="177" y="449"/>
                </a:lnTo>
                <a:lnTo>
                  <a:pt x="177" y="451"/>
                </a:lnTo>
                <a:lnTo>
                  <a:pt x="175" y="451"/>
                </a:lnTo>
                <a:lnTo>
                  <a:pt x="175" y="454"/>
                </a:lnTo>
                <a:lnTo>
                  <a:pt x="175" y="456"/>
                </a:lnTo>
                <a:lnTo>
                  <a:pt x="172" y="456"/>
                </a:lnTo>
                <a:lnTo>
                  <a:pt x="172" y="459"/>
                </a:lnTo>
                <a:lnTo>
                  <a:pt x="170" y="459"/>
                </a:lnTo>
                <a:lnTo>
                  <a:pt x="170" y="462"/>
                </a:lnTo>
                <a:lnTo>
                  <a:pt x="167" y="462"/>
                </a:lnTo>
                <a:lnTo>
                  <a:pt x="167" y="464"/>
                </a:lnTo>
                <a:lnTo>
                  <a:pt x="167" y="467"/>
                </a:lnTo>
                <a:lnTo>
                  <a:pt x="165" y="467"/>
                </a:lnTo>
                <a:lnTo>
                  <a:pt x="167" y="467"/>
                </a:lnTo>
                <a:lnTo>
                  <a:pt x="165" y="467"/>
                </a:lnTo>
                <a:lnTo>
                  <a:pt x="165" y="469"/>
                </a:lnTo>
                <a:lnTo>
                  <a:pt x="165" y="472"/>
                </a:lnTo>
                <a:lnTo>
                  <a:pt x="167" y="472"/>
                </a:lnTo>
                <a:lnTo>
                  <a:pt x="167" y="474"/>
                </a:lnTo>
                <a:lnTo>
                  <a:pt x="167" y="477"/>
                </a:lnTo>
                <a:lnTo>
                  <a:pt x="167" y="479"/>
                </a:lnTo>
                <a:lnTo>
                  <a:pt x="170" y="479"/>
                </a:lnTo>
                <a:lnTo>
                  <a:pt x="170" y="482"/>
                </a:lnTo>
                <a:lnTo>
                  <a:pt x="167" y="482"/>
                </a:lnTo>
                <a:lnTo>
                  <a:pt x="170" y="482"/>
                </a:lnTo>
                <a:lnTo>
                  <a:pt x="170" y="484"/>
                </a:lnTo>
                <a:lnTo>
                  <a:pt x="170" y="487"/>
                </a:lnTo>
                <a:lnTo>
                  <a:pt x="170" y="489"/>
                </a:lnTo>
                <a:lnTo>
                  <a:pt x="170" y="492"/>
                </a:lnTo>
                <a:lnTo>
                  <a:pt x="170" y="495"/>
                </a:lnTo>
                <a:lnTo>
                  <a:pt x="172" y="495"/>
                </a:lnTo>
                <a:lnTo>
                  <a:pt x="175" y="497"/>
                </a:lnTo>
                <a:lnTo>
                  <a:pt x="175" y="500"/>
                </a:lnTo>
                <a:lnTo>
                  <a:pt x="177" y="500"/>
                </a:lnTo>
                <a:lnTo>
                  <a:pt x="175" y="500"/>
                </a:lnTo>
                <a:lnTo>
                  <a:pt x="177" y="500"/>
                </a:lnTo>
                <a:lnTo>
                  <a:pt x="177" y="502"/>
                </a:lnTo>
                <a:lnTo>
                  <a:pt x="177" y="505"/>
                </a:lnTo>
                <a:lnTo>
                  <a:pt x="175" y="505"/>
                </a:lnTo>
                <a:lnTo>
                  <a:pt x="175" y="507"/>
                </a:lnTo>
                <a:lnTo>
                  <a:pt x="172" y="507"/>
                </a:lnTo>
                <a:lnTo>
                  <a:pt x="172" y="510"/>
                </a:lnTo>
                <a:lnTo>
                  <a:pt x="175" y="510"/>
                </a:lnTo>
                <a:lnTo>
                  <a:pt x="175" y="512"/>
                </a:lnTo>
                <a:lnTo>
                  <a:pt x="175" y="515"/>
                </a:lnTo>
                <a:lnTo>
                  <a:pt x="175" y="517"/>
                </a:lnTo>
                <a:lnTo>
                  <a:pt x="175" y="520"/>
                </a:lnTo>
                <a:lnTo>
                  <a:pt x="175" y="522"/>
                </a:lnTo>
                <a:lnTo>
                  <a:pt x="172" y="522"/>
                </a:lnTo>
                <a:lnTo>
                  <a:pt x="172" y="525"/>
                </a:lnTo>
                <a:lnTo>
                  <a:pt x="172" y="528"/>
                </a:lnTo>
                <a:lnTo>
                  <a:pt x="172" y="530"/>
                </a:lnTo>
                <a:lnTo>
                  <a:pt x="172" y="533"/>
                </a:lnTo>
                <a:lnTo>
                  <a:pt x="172" y="535"/>
                </a:lnTo>
                <a:lnTo>
                  <a:pt x="172" y="538"/>
                </a:lnTo>
                <a:lnTo>
                  <a:pt x="172" y="540"/>
                </a:lnTo>
                <a:lnTo>
                  <a:pt x="170" y="540"/>
                </a:lnTo>
                <a:lnTo>
                  <a:pt x="170" y="543"/>
                </a:lnTo>
                <a:lnTo>
                  <a:pt x="170" y="545"/>
                </a:lnTo>
                <a:lnTo>
                  <a:pt x="167" y="545"/>
                </a:lnTo>
                <a:lnTo>
                  <a:pt x="167" y="548"/>
                </a:lnTo>
                <a:lnTo>
                  <a:pt x="167" y="550"/>
                </a:lnTo>
                <a:lnTo>
                  <a:pt x="165" y="548"/>
                </a:lnTo>
                <a:lnTo>
                  <a:pt x="165" y="550"/>
                </a:lnTo>
                <a:lnTo>
                  <a:pt x="162" y="548"/>
                </a:lnTo>
                <a:lnTo>
                  <a:pt x="162" y="545"/>
                </a:lnTo>
                <a:lnTo>
                  <a:pt x="160" y="545"/>
                </a:lnTo>
                <a:lnTo>
                  <a:pt x="157" y="548"/>
                </a:lnTo>
                <a:lnTo>
                  <a:pt x="157" y="545"/>
                </a:lnTo>
                <a:lnTo>
                  <a:pt x="155" y="545"/>
                </a:lnTo>
                <a:lnTo>
                  <a:pt x="155" y="548"/>
                </a:lnTo>
                <a:lnTo>
                  <a:pt x="155" y="545"/>
                </a:lnTo>
                <a:lnTo>
                  <a:pt x="152" y="545"/>
                </a:lnTo>
                <a:lnTo>
                  <a:pt x="149" y="545"/>
                </a:lnTo>
                <a:lnTo>
                  <a:pt x="147" y="545"/>
                </a:lnTo>
                <a:lnTo>
                  <a:pt x="144" y="545"/>
                </a:lnTo>
                <a:lnTo>
                  <a:pt x="142" y="545"/>
                </a:lnTo>
                <a:lnTo>
                  <a:pt x="142" y="543"/>
                </a:lnTo>
                <a:lnTo>
                  <a:pt x="142" y="540"/>
                </a:lnTo>
                <a:lnTo>
                  <a:pt x="139" y="540"/>
                </a:lnTo>
                <a:lnTo>
                  <a:pt x="139" y="538"/>
                </a:lnTo>
                <a:lnTo>
                  <a:pt x="137" y="538"/>
                </a:lnTo>
                <a:lnTo>
                  <a:pt x="137" y="535"/>
                </a:lnTo>
                <a:lnTo>
                  <a:pt x="137" y="533"/>
                </a:lnTo>
                <a:lnTo>
                  <a:pt x="137" y="530"/>
                </a:lnTo>
                <a:lnTo>
                  <a:pt x="137" y="528"/>
                </a:lnTo>
                <a:lnTo>
                  <a:pt x="134" y="528"/>
                </a:lnTo>
                <a:lnTo>
                  <a:pt x="134" y="525"/>
                </a:lnTo>
                <a:lnTo>
                  <a:pt x="137" y="525"/>
                </a:lnTo>
                <a:lnTo>
                  <a:pt x="134" y="525"/>
                </a:lnTo>
                <a:lnTo>
                  <a:pt x="134" y="522"/>
                </a:lnTo>
                <a:lnTo>
                  <a:pt x="132" y="522"/>
                </a:lnTo>
                <a:lnTo>
                  <a:pt x="129" y="522"/>
                </a:lnTo>
                <a:lnTo>
                  <a:pt x="129" y="520"/>
                </a:lnTo>
                <a:lnTo>
                  <a:pt x="127" y="520"/>
                </a:lnTo>
                <a:lnTo>
                  <a:pt x="127" y="517"/>
                </a:lnTo>
                <a:lnTo>
                  <a:pt x="124" y="515"/>
                </a:lnTo>
                <a:lnTo>
                  <a:pt x="127" y="515"/>
                </a:lnTo>
                <a:lnTo>
                  <a:pt x="129" y="512"/>
                </a:lnTo>
                <a:lnTo>
                  <a:pt x="129" y="510"/>
                </a:lnTo>
                <a:lnTo>
                  <a:pt x="132" y="507"/>
                </a:lnTo>
                <a:lnTo>
                  <a:pt x="129" y="505"/>
                </a:lnTo>
                <a:lnTo>
                  <a:pt x="132" y="505"/>
                </a:lnTo>
                <a:lnTo>
                  <a:pt x="132" y="502"/>
                </a:lnTo>
                <a:lnTo>
                  <a:pt x="129" y="502"/>
                </a:lnTo>
                <a:lnTo>
                  <a:pt x="127" y="502"/>
                </a:lnTo>
                <a:lnTo>
                  <a:pt x="127" y="500"/>
                </a:lnTo>
                <a:lnTo>
                  <a:pt x="124" y="500"/>
                </a:lnTo>
                <a:lnTo>
                  <a:pt x="124" y="497"/>
                </a:lnTo>
                <a:lnTo>
                  <a:pt x="122" y="497"/>
                </a:lnTo>
                <a:lnTo>
                  <a:pt x="119" y="500"/>
                </a:lnTo>
                <a:lnTo>
                  <a:pt x="119" y="497"/>
                </a:lnTo>
                <a:lnTo>
                  <a:pt x="117" y="495"/>
                </a:lnTo>
                <a:lnTo>
                  <a:pt x="117" y="492"/>
                </a:lnTo>
                <a:lnTo>
                  <a:pt x="114" y="492"/>
                </a:lnTo>
                <a:lnTo>
                  <a:pt x="114" y="489"/>
                </a:lnTo>
                <a:lnTo>
                  <a:pt x="117" y="489"/>
                </a:lnTo>
                <a:lnTo>
                  <a:pt x="114" y="489"/>
                </a:lnTo>
                <a:lnTo>
                  <a:pt x="114" y="487"/>
                </a:lnTo>
                <a:lnTo>
                  <a:pt x="117" y="487"/>
                </a:lnTo>
                <a:lnTo>
                  <a:pt x="114" y="487"/>
                </a:lnTo>
                <a:lnTo>
                  <a:pt x="114" y="484"/>
                </a:lnTo>
                <a:lnTo>
                  <a:pt x="114" y="482"/>
                </a:lnTo>
                <a:lnTo>
                  <a:pt x="111" y="482"/>
                </a:lnTo>
                <a:lnTo>
                  <a:pt x="109" y="482"/>
                </a:lnTo>
                <a:lnTo>
                  <a:pt x="109" y="479"/>
                </a:lnTo>
                <a:lnTo>
                  <a:pt x="106" y="479"/>
                </a:lnTo>
                <a:lnTo>
                  <a:pt x="104" y="479"/>
                </a:lnTo>
                <a:lnTo>
                  <a:pt x="101" y="479"/>
                </a:lnTo>
                <a:lnTo>
                  <a:pt x="101" y="477"/>
                </a:lnTo>
                <a:lnTo>
                  <a:pt x="101" y="474"/>
                </a:lnTo>
                <a:lnTo>
                  <a:pt x="104" y="474"/>
                </a:lnTo>
                <a:lnTo>
                  <a:pt x="101" y="474"/>
                </a:lnTo>
                <a:lnTo>
                  <a:pt x="104" y="474"/>
                </a:lnTo>
                <a:lnTo>
                  <a:pt x="104" y="472"/>
                </a:lnTo>
                <a:lnTo>
                  <a:pt x="104" y="469"/>
                </a:lnTo>
                <a:lnTo>
                  <a:pt x="106" y="469"/>
                </a:lnTo>
                <a:lnTo>
                  <a:pt x="106" y="467"/>
                </a:lnTo>
                <a:lnTo>
                  <a:pt x="104" y="467"/>
                </a:lnTo>
                <a:lnTo>
                  <a:pt x="106" y="467"/>
                </a:lnTo>
                <a:lnTo>
                  <a:pt x="109" y="467"/>
                </a:lnTo>
                <a:lnTo>
                  <a:pt x="109" y="464"/>
                </a:lnTo>
                <a:lnTo>
                  <a:pt x="111" y="464"/>
                </a:lnTo>
                <a:lnTo>
                  <a:pt x="111" y="462"/>
                </a:lnTo>
                <a:lnTo>
                  <a:pt x="109" y="462"/>
                </a:lnTo>
                <a:lnTo>
                  <a:pt x="111" y="462"/>
                </a:lnTo>
                <a:lnTo>
                  <a:pt x="109" y="462"/>
                </a:lnTo>
                <a:lnTo>
                  <a:pt x="109" y="459"/>
                </a:lnTo>
                <a:lnTo>
                  <a:pt x="109" y="456"/>
                </a:lnTo>
                <a:lnTo>
                  <a:pt x="111" y="456"/>
                </a:lnTo>
                <a:lnTo>
                  <a:pt x="111" y="454"/>
                </a:lnTo>
                <a:lnTo>
                  <a:pt x="109" y="454"/>
                </a:lnTo>
                <a:lnTo>
                  <a:pt x="109" y="451"/>
                </a:lnTo>
                <a:lnTo>
                  <a:pt x="111" y="451"/>
                </a:lnTo>
                <a:lnTo>
                  <a:pt x="109" y="451"/>
                </a:lnTo>
                <a:lnTo>
                  <a:pt x="109" y="449"/>
                </a:lnTo>
                <a:lnTo>
                  <a:pt x="111" y="449"/>
                </a:lnTo>
                <a:lnTo>
                  <a:pt x="114" y="449"/>
                </a:lnTo>
                <a:lnTo>
                  <a:pt x="114" y="446"/>
                </a:lnTo>
                <a:lnTo>
                  <a:pt x="114" y="444"/>
                </a:lnTo>
                <a:lnTo>
                  <a:pt x="114" y="441"/>
                </a:lnTo>
                <a:lnTo>
                  <a:pt x="114" y="444"/>
                </a:lnTo>
                <a:lnTo>
                  <a:pt x="114" y="441"/>
                </a:lnTo>
                <a:lnTo>
                  <a:pt x="114" y="444"/>
                </a:lnTo>
                <a:lnTo>
                  <a:pt x="117" y="441"/>
                </a:lnTo>
                <a:lnTo>
                  <a:pt x="117" y="444"/>
                </a:lnTo>
                <a:lnTo>
                  <a:pt x="117" y="441"/>
                </a:lnTo>
                <a:lnTo>
                  <a:pt x="117" y="439"/>
                </a:lnTo>
                <a:lnTo>
                  <a:pt x="117" y="436"/>
                </a:lnTo>
                <a:lnTo>
                  <a:pt x="119" y="436"/>
                </a:lnTo>
                <a:lnTo>
                  <a:pt x="122" y="439"/>
                </a:lnTo>
                <a:lnTo>
                  <a:pt x="122" y="436"/>
                </a:lnTo>
                <a:lnTo>
                  <a:pt x="124" y="436"/>
                </a:lnTo>
                <a:lnTo>
                  <a:pt x="124" y="434"/>
                </a:lnTo>
                <a:lnTo>
                  <a:pt x="127" y="434"/>
                </a:lnTo>
                <a:lnTo>
                  <a:pt x="129" y="434"/>
                </a:lnTo>
                <a:lnTo>
                  <a:pt x="132" y="434"/>
                </a:lnTo>
                <a:lnTo>
                  <a:pt x="134" y="431"/>
                </a:lnTo>
                <a:lnTo>
                  <a:pt x="134" y="429"/>
                </a:lnTo>
                <a:lnTo>
                  <a:pt x="134" y="426"/>
                </a:lnTo>
                <a:lnTo>
                  <a:pt x="134" y="424"/>
                </a:lnTo>
                <a:lnTo>
                  <a:pt x="134" y="421"/>
                </a:lnTo>
                <a:lnTo>
                  <a:pt x="137" y="421"/>
                </a:lnTo>
                <a:lnTo>
                  <a:pt x="137" y="418"/>
                </a:lnTo>
                <a:lnTo>
                  <a:pt x="137" y="416"/>
                </a:lnTo>
                <a:lnTo>
                  <a:pt x="134" y="416"/>
                </a:lnTo>
                <a:lnTo>
                  <a:pt x="134" y="413"/>
                </a:lnTo>
                <a:lnTo>
                  <a:pt x="132" y="413"/>
                </a:lnTo>
                <a:lnTo>
                  <a:pt x="132" y="411"/>
                </a:lnTo>
                <a:lnTo>
                  <a:pt x="129" y="411"/>
                </a:lnTo>
                <a:lnTo>
                  <a:pt x="129" y="408"/>
                </a:lnTo>
                <a:lnTo>
                  <a:pt x="127" y="408"/>
                </a:lnTo>
                <a:lnTo>
                  <a:pt x="124" y="408"/>
                </a:lnTo>
                <a:lnTo>
                  <a:pt x="124" y="411"/>
                </a:lnTo>
                <a:lnTo>
                  <a:pt x="122" y="411"/>
                </a:lnTo>
                <a:lnTo>
                  <a:pt x="122" y="408"/>
                </a:lnTo>
                <a:lnTo>
                  <a:pt x="122" y="411"/>
                </a:lnTo>
                <a:lnTo>
                  <a:pt x="119" y="411"/>
                </a:lnTo>
                <a:lnTo>
                  <a:pt x="117" y="411"/>
                </a:lnTo>
                <a:lnTo>
                  <a:pt x="117" y="413"/>
                </a:lnTo>
                <a:lnTo>
                  <a:pt x="117" y="411"/>
                </a:lnTo>
                <a:lnTo>
                  <a:pt x="114" y="413"/>
                </a:lnTo>
                <a:lnTo>
                  <a:pt x="111" y="413"/>
                </a:lnTo>
                <a:lnTo>
                  <a:pt x="109" y="413"/>
                </a:lnTo>
                <a:lnTo>
                  <a:pt x="109" y="416"/>
                </a:lnTo>
                <a:lnTo>
                  <a:pt x="106" y="416"/>
                </a:lnTo>
                <a:lnTo>
                  <a:pt x="106" y="418"/>
                </a:lnTo>
                <a:lnTo>
                  <a:pt x="104" y="418"/>
                </a:lnTo>
                <a:lnTo>
                  <a:pt x="101" y="418"/>
                </a:lnTo>
                <a:lnTo>
                  <a:pt x="101" y="416"/>
                </a:lnTo>
                <a:lnTo>
                  <a:pt x="101" y="413"/>
                </a:lnTo>
                <a:lnTo>
                  <a:pt x="99" y="413"/>
                </a:lnTo>
                <a:lnTo>
                  <a:pt x="99" y="411"/>
                </a:lnTo>
                <a:lnTo>
                  <a:pt x="99" y="413"/>
                </a:lnTo>
                <a:lnTo>
                  <a:pt x="99" y="411"/>
                </a:lnTo>
                <a:lnTo>
                  <a:pt x="96" y="411"/>
                </a:lnTo>
                <a:lnTo>
                  <a:pt x="96" y="408"/>
                </a:lnTo>
                <a:lnTo>
                  <a:pt x="94" y="408"/>
                </a:lnTo>
                <a:lnTo>
                  <a:pt x="94" y="406"/>
                </a:lnTo>
                <a:lnTo>
                  <a:pt x="91" y="406"/>
                </a:lnTo>
                <a:lnTo>
                  <a:pt x="91" y="403"/>
                </a:lnTo>
                <a:lnTo>
                  <a:pt x="89" y="403"/>
                </a:lnTo>
                <a:lnTo>
                  <a:pt x="91" y="401"/>
                </a:lnTo>
                <a:lnTo>
                  <a:pt x="89" y="401"/>
                </a:lnTo>
                <a:lnTo>
                  <a:pt x="91" y="401"/>
                </a:lnTo>
                <a:lnTo>
                  <a:pt x="89" y="401"/>
                </a:lnTo>
                <a:lnTo>
                  <a:pt x="89" y="398"/>
                </a:lnTo>
                <a:lnTo>
                  <a:pt x="89" y="401"/>
                </a:lnTo>
                <a:lnTo>
                  <a:pt x="89" y="398"/>
                </a:lnTo>
                <a:lnTo>
                  <a:pt x="86" y="398"/>
                </a:lnTo>
                <a:lnTo>
                  <a:pt x="86" y="396"/>
                </a:lnTo>
                <a:lnTo>
                  <a:pt x="86" y="398"/>
                </a:lnTo>
                <a:lnTo>
                  <a:pt x="86" y="396"/>
                </a:lnTo>
                <a:lnTo>
                  <a:pt x="84" y="396"/>
                </a:lnTo>
                <a:lnTo>
                  <a:pt x="86" y="396"/>
                </a:lnTo>
                <a:lnTo>
                  <a:pt x="84" y="396"/>
                </a:lnTo>
                <a:lnTo>
                  <a:pt x="86" y="396"/>
                </a:lnTo>
                <a:lnTo>
                  <a:pt x="86" y="393"/>
                </a:lnTo>
                <a:lnTo>
                  <a:pt x="84" y="393"/>
                </a:lnTo>
                <a:lnTo>
                  <a:pt x="81" y="393"/>
                </a:lnTo>
                <a:lnTo>
                  <a:pt x="81" y="391"/>
                </a:lnTo>
                <a:lnTo>
                  <a:pt x="81" y="388"/>
                </a:lnTo>
                <a:lnTo>
                  <a:pt x="78" y="388"/>
                </a:lnTo>
                <a:lnTo>
                  <a:pt x="78" y="385"/>
                </a:lnTo>
                <a:lnTo>
                  <a:pt x="76" y="385"/>
                </a:lnTo>
                <a:lnTo>
                  <a:pt x="76" y="388"/>
                </a:lnTo>
                <a:lnTo>
                  <a:pt x="76" y="385"/>
                </a:lnTo>
                <a:lnTo>
                  <a:pt x="76" y="383"/>
                </a:lnTo>
                <a:lnTo>
                  <a:pt x="73" y="380"/>
                </a:lnTo>
                <a:lnTo>
                  <a:pt x="71" y="380"/>
                </a:lnTo>
                <a:lnTo>
                  <a:pt x="71" y="383"/>
                </a:lnTo>
                <a:lnTo>
                  <a:pt x="68" y="380"/>
                </a:lnTo>
                <a:lnTo>
                  <a:pt x="71" y="380"/>
                </a:lnTo>
                <a:lnTo>
                  <a:pt x="73" y="378"/>
                </a:lnTo>
                <a:lnTo>
                  <a:pt x="76" y="378"/>
                </a:lnTo>
                <a:lnTo>
                  <a:pt x="76" y="375"/>
                </a:lnTo>
                <a:lnTo>
                  <a:pt x="76" y="373"/>
                </a:lnTo>
                <a:lnTo>
                  <a:pt x="73" y="373"/>
                </a:lnTo>
                <a:lnTo>
                  <a:pt x="73" y="370"/>
                </a:lnTo>
                <a:lnTo>
                  <a:pt x="71" y="370"/>
                </a:lnTo>
                <a:lnTo>
                  <a:pt x="68" y="370"/>
                </a:lnTo>
                <a:lnTo>
                  <a:pt x="68" y="373"/>
                </a:lnTo>
                <a:lnTo>
                  <a:pt x="66" y="373"/>
                </a:lnTo>
                <a:lnTo>
                  <a:pt x="66" y="370"/>
                </a:lnTo>
                <a:lnTo>
                  <a:pt x="63" y="370"/>
                </a:lnTo>
                <a:lnTo>
                  <a:pt x="63" y="368"/>
                </a:lnTo>
                <a:lnTo>
                  <a:pt x="61" y="368"/>
                </a:lnTo>
                <a:lnTo>
                  <a:pt x="61" y="365"/>
                </a:lnTo>
                <a:lnTo>
                  <a:pt x="63" y="363"/>
                </a:lnTo>
                <a:lnTo>
                  <a:pt x="63" y="365"/>
                </a:lnTo>
                <a:lnTo>
                  <a:pt x="66" y="365"/>
                </a:lnTo>
                <a:lnTo>
                  <a:pt x="66" y="363"/>
                </a:lnTo>
                <a:lnTo>
                  <a:pt x="68" y="363"/>
                </a:lnTo>
                <a:lnTo>
                  <a:pt x="68" y="360"/>
                </a:lnTo>
                <a:lnTo>
                  <a:pt x="68" y="358"/>
                </a:lnTo>
                <a:lnTo>
                  <a:pt x="71" y="358"/>
                </a:lnTo>
                <a:lnTo>
                  <a:pt x="71" y="355"/>
                </a:lnTo>
                <a:lnTo>
                  <a:pt x="73" y="355"/>
                </a:lnTo>
                <a:lnTo>
                  <a:pt x="73" y="352"/>
                </a:lnTo>
                <a:lnTo>
                  <a:pt x="73" y="350"/>
                </a:lnTo>
                <a:lnTo>
                  <a:pt x="73" y="347"/>
                </a:lnTo>
                <a:lnTo>
                  <a:pt x="73" y="345"/>
                </a:lnTo>
                <a:lnTo>
                  <a:pt x="73" y="342"/>
                </a:lnTo>
                <a:lnTo>
                  <a:pt x="76" y="342"/>
                </a:lnTo>
                <a:lnTo>
                  <a:pt x="76" y="340"/>
                </a:lnTo>
                <a:lnTo>
                  <a:pt x="76" y="337"/>
                </a:lnTo>
                <a:lnTo>
                  <a:pt x="76" y="335"/>
                </a:lnTo>
                <a:lnTo>
                  <a:pt x="76" y="332"/>
                </a:lnTo>
                <a:lnTo>
                  <a:pt x="76" y="330"/>
                </a:lnTo>
                <a:lnTo>
                  <a:pt x="78" y="330"/>
                </a:lnTo>
                <a:lnTo>
                  <a:pt x="78" y="327"/>
                </a:lnTo>
                <a:lnTo>
                  <a:pt x="78" y="325"/>
                </a:lnTo>
                <a:lnTo>
                  <a:pt x="81" y="325"/>
                </a:lnTo>
                <a:lnTo>
                  <a:pt x="78" y="325"/>
                </a:lnTo>
                <a:lnTo>
                  <a:pt x="78" y="322"/>
                </a:lnTo>
                <a:lnTo>
                  <a:pt x="78" y="320"/>
                </a:lnTo>
                <a:lnTo>
                  <a:pt x="81" y="320"/>
                </a:lnTo>
                <a:lnTo>
                  <a:pt x="81" y="317"/>
                </a:lnTo>
                <a:lnTo>
                  <a:pt x="81" y="314"/>
                </a:lnTo>
                <a:lnTo>
                  <a:pt x="81" y="312"/>
                </a:lnTo>
                <a:lnTo>
                  <a:pt x="81" y="309"/>
                </a:lnTo>
                <a:lnTo>
                  <a:pt x="81" y="307"/>
                </a:lnTo>
                <a:lnTo>
                  <a:pt x="78" y="304"/>
                </a:lnTo>
                <a:lnTo>
                  <a:pt x="78" y="302"/>
                </a:lnTo>
                <a:lnTo>
                  <a:pt x="78" y="299"/>
                </a:lnTo>
                <a:lnTo>
                  <a:pt x="78" y="297"/>
                </a:lnTo>
                <a:lnTo>
                  <a:pt x="78" y="294"/>
                </a:lnTo>
                <a:lnTo>
                  <a:pt x="78" y="292"/>
                </a:lnTo>
                <a:lnTo>
                  <a:pt x="78" y="289"/>
                </a:lnTo>
                <a:lnTo>
                  <a:pt x="78" y="287"/>
                </a:lnTo>
                <a:lnTo>
                  <a:pt x="78" y="284"/>
                </a:lnTo>
                <a:lnTo>
                  <a:pt x="76" y="284"/>
                </a:lnTo>
                <a:lnTo>
                  <a:pt x="76" y="281"/>
                </a:lnTo>
                <a:lnTo>
                  <a:pt x="76" y="279"/>
                </a:lnTo>
                <a:lnTo>
                  <a:pt x="76" y="276"/>
                </a:lnTo>
                <a:lnTo>
                  <a:pt x="76" y="274"/>
                </a:lnTo>
                <a:lnTo>
                  <a:pt x="76" y="271"/>
                </a:lnTo>
                <a:lnTo>
                  <a:pt x="76" y="269"/>
                </a:lnTo>
                <a:lnTo>
                  <a:pt x="76" y="266"/>
                </a:lnTo>
                <a:lnTo>
                  <a:pt x="73" y="266"/>
                </a:lnTo>
                <a:lnTo>
                  <a:pt x="73" y="264"/>
                </a:lnTo>
                <a:lnTo>
                  <a:pt x="71" y="264"/>
                </a:lnTo>
                <a:lnTo>
                  <a:pt x="68" y="264"/>
                </a:lnTo>
                <a:lnTo>
                  <a:pt x="66" y="261"/>
                </a:lnTo>
                <a:lnTo>
                  <a:pt x="63" y="261"/>
                </a:lnTo>
                <a:lnTo>
                  <a:pt x="61" y="259"/>
                </a:lnTo>
                <a:lnTo>
                  <a:pt x="58" y="259"/>
                </a:lnTo>
                <a:lnTo>
                  <a:pt x="56" y="259"/>
                </a:lnTo>
                <a:lnTo>
                  <a:pt x="53" y="259"/>
                </a:lnTo>
                <a:lnTo>
                  <a:pt x="53" y="256"/>
                </a:lnTo>
                <a:lnTo>
                  <a:pt x="53" y="254"/>
                </a:lnTo>
                <a:lnTo>
                  <a:pt x="53" y="251"/>
                </a:lnTo>
                <a:lnTo>
                  <a:pt x="51" y="251"/>
                </a:lnTo>
                <a:lnTo>
                  <a:pt x="48" y="251"/>
                </a:lnTo>
                <a:lnTo>
                  <a:pt x="46" y="251"/>
                </a:lnTo>
                <a:lnTo>
                  <a:pt x="43" y="251"/>
                </a:lnTo>
                <a:lnTo>
                  <a:pt x="40" y="254"/>
                </a:lnTo>
                <a:lnTo>
                  <a:pt x="40" y="251"/>
                </a:lnTo>
                <a:lnTo>
                  <a:pt x="38" y="251"/>
                </a:lnTo>
                <a:lnTo>
                  <a:pt x="35" y="251"/>
                </a:lnTo>
                <a:lnTo>
                  <a:pt x="33" y="251"/>
                </a:lnTo>
                <a:lnTo>
                  <a:pt x="30" y="248"/>
                </a:lnTo>
                <a:lnTo>
                  <a:pt x="28" y="248"/>
                </a:lnTo>
                <a:lnTo>
                  <a:pt x="25" y="248"/>
                </a:lnTo>
                <a:lnTo>
                  <a:pt x="25" y="246"/>
                </a:lnTo>
                <a:lnTo>
                  <a:pt x="23" y="246"/>
                </a:lnTo>
                <a:lnTo>
                  <a:pt x="20" y="246"/>
                </a:lnTo>
                <a:lnTo>
                  <a:pt x="18" y="246"/>
                </a:lnTo>
                <a:lnTo>
                  <a:pt x="15" y="248"/>
                </a:lnTo>
                <a:lnTo>
                  <a:pt x="13" y="248"/>
                </a:lnTo>
                <a:lnTo>
                  <a:pt x="13" y="251"/>
                </a:lnTo>
                <a:lnTo>
                  <a:pt x="10" y="251"/>
                </a:lnTo>
                <a:lnTo>
                  <a:pt x="10" y="254"/>
                </a:lnTo>
                <a:lnTo>
                  <a:pt x="10" y="256"/>
                </a:lnTo>
                <a:lnTo>
                  <a:pt x="7" y="256"/>
                </a:lnTo>
                <a:lnTo>
                  <a:pt x="7" y="254"/>
                </a:lnTo>
                <a:lnTo>
                  <a:pt x="5" y="254"/>
                </a:lnTo>
                <a:lnTo>
                  <a:pt x="2" y="256"/>
                </a:lnTo>
                <a:lnTo>
                  <a:pt x="0" y="256"/>
                </a:lnTo>
                <a:close/>
                <a:moveTo>
                  <a:pt x="307" y="76"/>
                </a:moveTo>
                <a:lnTo>
                  <a:pt x="307" y="73"/>
                </a:lnTo>
                <a:lnTo>
                  <a:pt x="307" y="76"/>
                </a:lnTo>
                <a:close/>
                <a:moveTo>
                  <a:pt x="294" y="89"/>
                </a:moveTo>
                <a:lnTo>
                  <a:pt x="294" y="86"/>
                </a:lnTo>
                <a:lnTo>
                  <a:pt x="294" y="89"/>
                </a:lnTo>
                <a:close/>
                <a:moveTo>
                  <a:pt x="246" y="117"/>
                </a:moveTo>
                <a:lnTo>
                  <a:pt x="248" y="117"/>
                </a:lnTo>
                <a:lnTo>
                  <a:pt x="248" y="114"/>
                </a:lnTo>
                <a:lnTo>
                  <a:pt x="248" y="111"/>
                </a:lnTo>
                <a:lnTo>
                  <a:pt x="251" y="111"/>
                </a:lnTo>
                <a:lnTo>
                  <a:pt x="248" y="111"/>
                </a:lnTo>
                <a:lnTo>
                  <a:pt x="248" y="109"/>
                </a:lnTo>
                <a:lnTo>
                  <a:pt x="248" y="106"/>
                </a:lnTo>
                <a:lnTo>
                  <a:pt x="248" y="104"/>
                </a:lnTo>
                <a:lnTo>
                  <a:pt x="251" y="104"/>
                </a:lnTo>
                <a:lnTo>
                  <a:pt x="251" y="101"/>
                </a:lnTo>
                <a:lnTo>
                  <a:pt x="253" y="101"/>
                </a:lnTo>
                <a:lnTo>
                  <a:pt x="253" y="99"/>
                </a:lnTo>
                <a:lnTo>
                  <a:pt x="253" y="101"/>
                </a:lnTo>
                <a:lnTo>
                  <a:pt x="256" y="101"/>
                </a:lnTo>
                <a:lnTo>
                  <a:pt x="256" y="104"/>
                </a:lnTo>
                <a:lnTo>
                  <a:pt x="253" y="104"/>
                </a:lnTo>
                <a:lnTo>
                  <a:pt x="253" y="106"/>
                </a:lnTo>
                <a:lnTo>
                  <a:pt x="253" y="104"/>
                </a:lnTo>
                <a:lnTo>
                  <a:pt x="253" y="106"/>
                </a:lnTo>
                <a:lnTo>
                  <a:pt x="253" y="109"/>
                </a:lnTo>
                <a:lnTo>
                  <a:pt x="253" y="111"/>
                </a:lnTo>
                <a:lnTo>
                  <a:pt x="253" y="114"/>
                </a:lnTo>
                <a:lnTo>
                  <a:pt x="251" y="114"/>
                </a:lnTo>
                <a:lnTo>
                  <a:pt x="251" y="117"/>
                </a:lnTo>
                <a:lnTo>
                  <a:pt x="248" y="117"/>
                </a:lnTo>
                <a:lnTo>
                  <a:pt x="248" y="119"/>
                </a:lnTo>
                <a:lnTo>
                  <a:pt x="248" y="122"/>
                </a:lnTo>
                <a:lnTo>
                  <a:pt x="248" y="119"/>
                </a:lnTo>
                <a:lnTo>
                  <a:pt x="246" y="117"/>
                </a:lnTo>
                <a:close/>
                <a:moveTo>
                  <a:pt x="236" y="30"/>
                </a:moveTo>
                <a:lnTo>
                  <a:pt x="238" y="30"/>
                </a:lnTo>
                <a:lnTo>
                  <a:pt x="236" y="30"/>
                </a:lnTo>
                <a:close/>
                <a:moveTo>
                  <a:pt x="307" y="76"/>
                </a:moveTo>
                <a:lnTo>
                  <a:pt x="307" y="73"/>
                </a:lnTo>
                <a:lnTo>
                  <a:pt x="307" y="76"/>
                </a:lnTo>
                <a:close/>
                <a:moveTo>
                  <a:pt x="289" y="84"/>
                </a:moveTo>
                <a:lnTo>
                  <a:pt x="291" y="84"/>
                </a:lnTo>
                <a:lnTo>
                  <a:pt x="289" y="84"/>
                </a:lnTo>
                <a:lnTo>
                  <a:pt x="291" y="86"/>
                </a:lnTo>
                <a:lnTo>
                  <a:pt x="289" y="86"/>
                </a:lnTo>
                <a:lnTo>
                  <a:pt x="289" y="84"/>
                </a:lnTo>
                <a:close/>
                <a:moveTo>
                  <a:pt x="403" y="106"/>
                </a:moveTo>
                <a:lnTo>
                  <a:pt x="406" y="106"/>
                </a:lnTo>
                <a:lnTo>
                  <a:pt x="403" y="106"/>
                </a:lnTo>
                <a:close/>
                <a:moveTo>
                  <a:pt x="248" y="48"/>
                </a:moveTo>
                <a:lnTo>
                  <a:pt x="251" y="48"/>
                </a:lnTo>
                <a:lnTo>
                  <a:pt x="248" y="48"/>
                </a:lnTo>
                <a:close/>
                <a:moveTo>
                  <a:pt x="375" y="101"/>
                </a:moveTo>
                <a:lnTo>
                  <a:pt x="378" y="101"/>
                </a:lnTo>
                <a:lnTo>
                  <a:pt x="375" y="101"/>
                </a:lnTo>
                <a:close/>
                <a:moveTo>
                  <a:pt x="294" y="86"/>
                </a:moveTo>
                <a:lnTo>
                  <a:pt x="294" y="84"/>
                </a:lnTo>
                <a:lnTo>
                  <a:pt x="294" y="86"/>
                </a:lnTo>
                <a:close/>
                <a:moveTo>
                  <a:pt x="223" y="20"/>
                </a:moveTo>
                <a:lnTo>
                  <a:pt x="223" y="23"/>
                </a:lnTo>
                <a:lnTo>
                  <a:pt x="223" y="20"/>
                </a:lnTo>
                <a:close/>
                <a:moveTo>
                  <a:pt x="238" y="33"/>
                </a:moveTo>
                <a:lnTo>
                  <a:pt x="238" y="30"/>
                </a:lnTo>
                <a:lnTo>
                  <a:pt x="238" y="33"/>
                </a:lnTo>
                <a:close/>
                <a:moveTo>
                  <a:pt x="190" y="15"/>
                </a:moveTo>
                <a:lnTo>
                  <a:pt x="190" y="13"/>
                </a:lnTo>
                <a:lnTo>
                  <a:pt x="190" y="15"/>
                </a:lnTo>
                <a:close/>
                <a:moveTo>
                  <a:pt x="304" y="73"/>
                </a:moveTo>
                <a:lnTo>
                  <a:pt x="304" y="76"/>
                </a:lnTo>
                <a:lnTo>
                  <a:pt x="304" y="73"/>
                </a:lnTo>
                <a:close/>
                <a:moveTo>
                  <a:pt x="175" y="13"/>
                </a:moveTo>
                <a:lnTo>
                  <a:pt x="177" y="13"/>
                </a:lnTo>
                <a:lnTo>
                  <a:pt x="175" y="13"/>
                </a:lnTo>
                <a:lnTo>
                  <a:pt x="177" y="13"/>
                </a:lnTo>
                <a:lnTo>
                  <a:pt x="175" y="13"/>
                </a:lnTo>
                <a:close/>
                <a:moveTo>
                  <a:pt x="289" y="84"/>
                </a:moveTo>
                <a:lnTo>
                  <a:pt x="291" y="84"/>
                </a:lnTo>
                <a:lnTo>
                  <a:pt x="289" y="84"/>
                </a:lnTo>
                <a:close/>
                <a:moveTo>
                  <a:pt x="390" y="99"/>
                </a:moveTo>
                <a:lnTo>
                  <a:pt x="393" y="99"/>
                </a:lnTo>
                <a:lnTo>
                  <a:pt x="395" y="99"/>
                </a:lnTo>
                <a:lnTo>
                  <a:pt x="398" y="99"/>
                </a:lnTo>
                <a:lnTo>
                  <a:pt x="401" y="99"/>
                </a:lnTo>
                <a:lnTo>
                  <a:pt x="398" y="99"/>
                </a:lnTo>
                <a:lnTo>
                  <a:pt x="401" y="99"/>
                </a:lnTo>
                <a:lnTo>
                  <a:pt x="401" y="101"/>
                </a:lnTo>
                <a:lnTo>
                  <a:pt x="401" y="104"/>
                </a:lnTo>
                <a:lnTo>
                  <a:pt x="398" y="104"/>
                </a:lnTo>
                <a:lnTo>
                  <a:pt x="398" y="101"/>
                </a:lnTo>
                <a:lnTo>
                  <a:pt x="395" y="101"/>
                </a:lnTo>
                <a:lnTo>
                  <a:pt x="398" y="101"/>
                </a:lnTo>
                <a:lnTo>
                  <a:pt x="395" y="101"/>
                </a:lnTo>
                <a:lnTo>
                  <a:pt x="393" y="101"/>
                </a:lnTo>
                <a:lnTo>
                  <a:pt x="393" y="99"/>
                </a:lnTo>
                <a:lnTo>
                  <a:pt x="390" y="99"/>
                </a:lnTo>
                <a:close/>
                <a:moveTo>
                  <a:pt x="182" y="15"/>
                </a:moveTo>
                <a:lnTo>
                  <a:pt x="182" y="13"/>
                </a:lnTo>
                <a:lnTo>
                  <a:pt x="185" y="13"/>
                </a:lnTo>
                <a:lnTo>
                  <a:pt x="185" y="15"/>
                </a:lnTo>
                <a:lnTo>
                  <a:pt x="185" y="13"/>
                </a:lnTo>
                <a:lnTo>
                  <a:pt x="185" y="10"/>
                </a:lnTo>
                <a:lnTo>
                  <a:pt x="185" y="7"/>
                </a:lnTo>
                <a:lnTo>
                  <a:pt x="185" y="5"/>
                </a:lnTo>
                <a:lnTo>
                  <a:pt x="188" y="5"/>
                </a:lnTo>
                <a:lnTo>
                  <a:pt x="185" y="5"/>
                </a:lnTo>
                <a:lnTo>
                  <a:pt x="188" y="5"/>
                </a:lnTo>
                <a:lnTo>
                  <a:pt x="188" y="7"/>
                </a:lnTo>
                <a:lnTo>
                  <a:pt x="188" y="10"/>
                </a:lnTo>
                <a:lnTo>
                  <a:pt x="185" y="10"/>
                </a:lnTo>
                <a:lnTo>
                  <a:pt x="185" y="13"/>
                </a:lnTo>
                <a:lnTo>
                  <a:pt x="188" y="13"/>
                </a:lnTo>
                <a:lnTo>
                  <a:pt x="185" y="13"/>
                </a:lnTo>
                <a:lnTo>
                  <a:pt x="185" y="15"/>
                </a:lnTo>
                <a:lnTo>
                  <a:pt x="185" y="18"/>
                </a:lnTo>
                <a:lnTo>
                  <a:pt x="188" y="18"/>
                </a:lnTo>
                <a:lnTo>
                  <a:pt x="185" y="18"/>
                </a:lnTo>
                <a:lnTo>
                  <a:pt x="185" y="20"/>
                </a:lnTo>
                <a:lnTo>
                  <a:pt x="182" y="20"/>
                </a:lnTo>
                <a:lnTo>
                  <a:pt x="182" y="18"/>
                </a:lnTo>
                <a:lnTo>
                  <a:pt x="182" y="15"/>
                </a:lnTo>
                <a:close/>
                <a:moveTo>
                  <a:pt x="299" y="81"/>
                </a:moveTo>
                <a:lnTo>
                  <a:pt x="299" y="79"/>
                </a:lnTo>
                <a:lnTo>
                  <a:pt x="302" y="79"/>
                </a:lnTo>
                <a:lnTo>
                  <a:pt x="302" y="76"/>
                </a:lnTo>
                <a:lnTo>
                  <a:pt x="304" y="76"/>
                </a:lnTo>
                <a:lnTo>
                  <a:pt x="304" y="79"/>
                </a:lnTo>
                <a:lnTo>
                  <a:pt x="304" y="76"/>
                </a:lnTo>
                <a:lnTo>
                  <a:pt x="307" y="76"/>
                </a:lnTo>
                <a:lnTo>
                  <a:pt x="304" y="76"/>
                </a:lnTo>
                <a:lnTo>
                  <a:pt x="307" y="76"/>
                </a:lnTo>
                <a:lnTo>
                  <a:pt x="307" y="79"/>
                </a:lnTo>
                <a:lnTo>
                  <a:pt x="304" y="79"/>
                </a:lnTo>
                <a:lnTo>
                  <a:pt x="304" y="81"/>
                </a:lnTo>
                <a:lnTo>
                  <a:pt x="302" y="81"/>
                </a:lnTo>
                <a:lnTo>
                  <a:pt x="302" y="84"/>
                </a:lnTo>
                <a:lnTo>
                  <a:pt x="299" y="84"/>
                </a:lnTo>
                <a:lnTo>
                  <a:pt x="299" y="81"/>
                </a:lnTo>
                <a:lnTo>
                  <a:pt x="299" y="84"/>
                </a:lnTo>
                <a:lnTo>
                  <a:pt x="299" y="81"/>
                </a:lnTo>
                <a:close/>
                <a:moveTo>
                  <a:pt x="403" y="104"/>
                </a:moveTo>
                <a:lnTo>
                  <a:pt x="403" y="106"/>
                </a:lnTo>
                <a:lnTo>
                  <a:pt x="403" y="104"/>
                </a:lnTo>
                <a:close/>
                <a:moveTo>
                  <a:pt x="314" y="84"/>
                </a:moveTo>
                <a:lnTo>
                  <a:pt x="314" y="86"/>
                </a:lnTo>
                <a:lnTo>
                  <a:pt x="314" y="84"/>
                </a:lnTo>
                <a:close/>
                <a:moveTo>
                  <a:pt x="246" y="46"/>
                </a:moveTo>
                <a:lnTo>
                  <a:pt x="248" y="46"/>
                </a:lnTo>
                <a:lnTo>
                  <a:pt x="248" y="48"/>
                </a:lnTo>
                <a:lnTo>
                  <a:pt x="246" y="48"/>
                </a:lnTo>
                <a:lnTo>
                  <a:pt x="246" y="46"/>
                </a:lnTo>
                <a:close/>
                <a:moveTo>
                  <a:pt x="231" y="18"/>
                </a:moveTo>
                <a:lnTo>
                  <a:pt x="233" y="18"/>
                </a:lnTo>
                <a:lnTo>
                  <a:pt x="231" y="18"/>
                </a:lnTo>
                <a:lnTo>
                  <a:pt x="233" y="18"/>
                </a:lnTo>
                <a:lnTo>
                  <a:pt x="231" y="18"/>
                </a:lnTo>
                <a:close/>
                <a:moveTo>
                  <a:pt x="248" y="51"/>
                </a:moveTo>
                <a:lnTo>
                  <a:pt x="251" y="51"/>
                </a:lnTo>
                <a:lnTo>
                  <a:pt x="248" y="51"/>
                </a:lnTo>
                <a:close/>
                <a:moveTo>
                  <a:pt x="388" y="99"/>
                </a:moveTo>
                <a:lnTo>
                  <a:pt x="388" y="96"/>
                </a:lnTo>
                <a:lnTo>
                  <a:pt x="388" y="99"/>
                </a:lnTo>
                <a:lnTo>
                  <a:pt x="390" y="99"/>
                </a:lnTo>
                <a:lnTo>
                  <a:pt x="390" y="101"/>
                </a:lnTo>
                <a:lnTo>
                  <a:pt x="393" y="101"/>
                </a:lnTo>
                <a:lnTo>
                  <a:pt x="395" y="101"/>
                </a:lnTo>
                <a:lnTo>
                  <a:pt x="393" y="101"/>
                </a:lnTo>
                <a:lnTo>
                  <a:pt x="393" y="104"/>
                </a:lnTo>
                <a:lnTo>
                  <a:pt x="390" y="104"/>
                </a:lnTo>
                <a:lnTo>
                  <a:pt x="390" y="101"/>
                </a:lnTo>
                <a:lnTo>
                  <a:pt x="393" y="101"/>
                </a:lnTo>
                <a:lnTo>
                  <a:pt x="390" y="101"/>
                </a:lnTo>
                <a:lnTo>
                  <a:pt x="388" y="101"/>
                </a:lnTo>
                <a:lnTo>
                  <a:pt x="388" y="99"/>
                </a:lnTo>
                <a:close/>
                <a:moveTo>
                  <a:pt x="243" y="114"/>
                </a:moveTo>
                <a:lnTo>
                  <a:pt x="246" y="114"/>
                </a:lnTo>
                <a:lnTo>
                  <a:pt x="246" y="111"/>
                </a:lnTo>
                <a:lnTo>
                  <a:pt x="248" y="111"/>
                </a:lnTo>
                <a:lnTo>
                  <a:pt x="248" y="114"/>
                </a:lnTo>
                <a:lnTo>
                  <a:pt x="248" y="117"/>
                </a:lnTo>
                <a:lnTo>
                  <a:pt x="246" y="117"/>
                </a:lnTo>
                <a:lnTo>
                  <a:pt x="243" y="117"/>
                </a:lnTo>
                <a:lnTo>
                  <a:pt x="243" y="114"/>
                </a:lnTo>
                <a:close/>
                <a:moveTo>
                  <a:pt x="233" y="30"/>
                </a:moveTo>
                <a:lnTo>
                  <a:pt x="236" y="30"/>
                </a:lnTo>
                <a:lnTo>
                  <a:pt x="233" y="30"/>
                </a:lnTo>
                <a:close/>
                <a:moveTo>
                  <a:pt x="281" y="81"/>
                </a:moveTo>
                <a:lnTo>
                  <a:pt x="284" y="81"/>
                </a:lnTo>
                <a:lnTo>
                  <a:pt x="281" y="81"/>
                </a:lnTo>
                <a:close/>
                <a:moveTo>
                  <a:pt x="231" y="23"/>
                </a:moveTo>
                <a:lnTo>
                  <a:pt x="233" y="23"/>
                </a:lnTo>
                <a:lnTo>
                  <a:pt x="231" y="23"/>
                </a:lnTo>
                <a:close/>
                <a:moveTo>
                  <a:pt x="317" y="81"/>
                </a:moveTo>
                <a:lnTo>
                  <a:pt x="317" y="84"/>
                </a:lnTo>
                <a:lnTo>
                  <a:pt x="317" y="81"/>
                </a:lnTo>
                <a:close/>
                <a:moveTo>
                  <a:pt x="238" y="35"/>
                </a:moveTo>
                <a:lnTo>
                  <a:pt x="241" y="35"/>
                </a:lnTo>
                <a:lnTo>
                  <a:pt x="241" y="33"/>
                </a:lnTo>
                <a:lnTo>
                  <a:pt x="241" y="35"/>
                </a:lnTo>
                <a:lnTo>
                  <a:pt x="241" y="33"/>
                </a:lnTo>
                <a:lnTo>
                  <a:pt x="243" y="33"/>
                </a:lnTo>
                <a:lnTo>
                  <a:pt x="243" y="30"/>
                </a:lnTo>
                <a:lnTo>
                  <a:pt x="243" y="33"/>
                </a:lnTo>
                <a:lnTo>
                  <a:pt x="243" y="35"/>
                </a:lnTo>
                <a:lnTo>
                  <a:pt x="246" y="35"/>
                </a:lnTo>
                <a:lnTo>
                  <a:pt x="243" y="35"/>
                </a:lnTo>
                <a:lnTo>
                  <a:pt x="243" y="38"/>
                </a:lnTo>
                <a:lnTo>
                  <a:pt x="243" y="35"/>
                </a:lnTo>
                <a:lnTo>
                  <a:pt x="241" y="35"/>
                </a:lnTo>
                <a:lnTo>
                  <a:pt x="238" y="35"/>
                </a:lnTo>
                <a:close/>
                <a:moveTo>
                  <a:pt x="299" y="79"/>
                </a:moveTo>
                <a:lnTo>
                  <a:pt x="299" y="76"/>
                </a:lnTo>
                <a:lnTo>
                  <a:pt x="302" y="76"/>
                </a:lnTo>
                <a:lnTo>
                  <a:pt x="299" y="76"/>
                </a:lnTo>
                <a:lnTo>
                  <a:pt x="302" y="76"/>
                </a:lnTo>
                <a:lnTo>
                  <a:pt x="299" y="76"/>
                </a:lnTo>
                <a:lnTo>
                  <a:pt x="302" y="76"/>
                </a:lnTo>
                <a:lnTo>
                  <a:pt x="302" y="73"/>
                </a:lnTo>
                <a:lnTo>
                  <a:pt x="299" y="73"/>
                </a:lnTo>
                <a:lnTo>
                  <a:pt x="299" y="76"/>
                </a:lnTo>
                <a:lnTo>
                  <a:pt x="299" y="73"/>
                </a:lnTo>
                <a:lnTo>
                  <a:pt x="302" y="73"/>
                </a:lnTo>
                <a:lnTo>
                  <a:pt x="304" y="73"/>
                </a:lnTo>
                <a:lnTo>
                  <a:pt x="304" y="71"/>
                </a:lnTo>
                <a:lnTo>
                  <a:pt x="307" y="71"/>
                </a:lnTo>
                <a:lnTo>
                  <a:pt x="307" y="73"/>
                </a:lnTo>
                <a:lnTo>
                  <a:pt x="304" y="73"/>
                </a:lnTo>
                <a:lnTo>
                  <a:pt x="307" y="73"/>
                </a:lnTo>
                <a:lnTo>
                  <a:pt x="304" y="73"/>
                </a:lnTo>
                <a:lnTo>
                  <a:pt x="304" y="76"/>
                </a:lnTo>
                <a:lnTo>
                  <a:pt x="302" y="76"/>
                </a:lnTo>
                <a:lnTo>
                  <a:pt x="302" y="79"/>
                </a:lnTo>
                <a:lnTo>
                  <a:pt x="299" y="79"/>
                </a:lnTo>
                <a:close/>
                <a:moveTo>
                  <a:pt x="231" y="15"/>
                </a:moveTo>
                <a:lnTo>
                  <a:pt x="231" y="18"/>
                </a:lnTo>
                <a:lnTo>
                  <a:pt x="231" y="15"/>
                </a:lnTo>
                <a:close/>
                <a:moveTo>
                  <a:pt x="190" y="15"/>
                </a:moveTo>
                <a:lnTo>
                  <a:pt x="193" y="15"/>
                </a:lnTo>
                <a:lnTo>
                  <a:pt x="190" y="15"/>
                </a:lnTo>
                <a:close/>
                <a:moveTo>
                  <a:pt x="203" y="40"/>
                </a:moveTo>
                <a:lnTo>
                  <a:pt x="203" y="38"/>
                </a:lnTo>
                <a:lnTo>
                  <a:pt x="205" y="38"/>
                </a:lnTo>
                <a:lnTo>
                  <a:pt x="203" y="38"/>
                </a:lnTo>
                <a:lnTo>
                  <a:pt x="205" y="38"/>
                </a:lnTo>
                <a:lnTo>
                  <a:pt x="205" y="35"/>
                </a:lnTo>
                <a:lnTo>
                  <a:pt x="205" y="33"/>
                </a:lnTo>
                <a:lnTo>
                  <a:pt x="208" y="33"/>
                </a:lnTo>
                <a:lnTo>
                  <a:pt x="208" y="35"/>
                </a:lnTo>
                <a:lnTo>
                  <a:pt x="205" y="35"/>
                </a:lnTo>
                <a:lnTo>
                  <a:pt x="205" y="38"/>
                </a:lnTo>
                <a:lnTo>
                  <a:pt x="205" y="40"/>
                </a:lnTo>
                <a:lnTo>
                  <a:pt x="203" y="40"/>
                </a:lnTo>
                <a:close/>
                <a:moveTo>
                  <a:pt x="289" y="94"/>
                </a:moveTo>
                <a:lnTo>
                  <a:pt x="289" y="91"/>
                </a:lnTo>
                <a:lnTo>
                  <a:pt x="289" y="94"/>
                </a:lnTo>
                <a:close/>
                <a:moveTo>
                  <a:pt x="253" y="111"/>
                </a:moveTo>
                <a:lnTo>
                  <a:pt x="253" y="114"/>
                </a:lnTo>
                <a:lnTo>
                  <a:pt x="253" y="111"/>
                </a:lnTo>
                <a:close/>
                <a:moveTo>
                  <a:pt x="238" y="38"/>
                </a:moveTo>
                <a:lnTo>
                  <a:pt x="241" y="38"/>
                </a:lnTo>
                <a:lnTo>
                  <a:pt x="238" y="38"/>
                </a:lnTo>
                <a:close/>
                <a:moveTo>
                  <a:pt x="241" y="30"/>
                </a:moveTo>
                <a:lnTo>
                  <a:pt x="241" y="33"/>
                </a:lnTo>
                <a:lnTo>
                  <a:pt x="241" y="30"/>
                </a:lnTo>
                <a:lnTo>
                  <a:pt x="241" y="33"/>
                </a:lnTo>
                <a:lnTo>
                  <a:pt x="241" y="30"/>
                </a:lnTo>
                <a:close/>
                <a:moveTo>
                  <a:pt x="314" y="81"/>
                </a:moveTo>
                <a:lnTo>
                  <a:pt x="317" y="81"/>
                </a:lnTo>
                <a:lnTo>
                  <a:pt x="314" y="81"/>
                </a:lnTo>
                <a:close/>
                <a:moveTo>
                  <a:pt x="291" y="91"/>
                </a:moveTo>
                <a:lnTo>
                  <a:pt x="291" y="89"/>
                </a:lnTo>
                <a:lnTo>
                  <a:pt x="294" y="89"/>
                </a:lnTo>
                <a:lnTo>
                  <a:pt x="294" y="91"/>
                </a:lnTo>
                <a:lnTo>
                  <a:pt x="291" y="91"/>
                </a:lnTo>
                <a:close/>
                <a:moveTo>
                  <a:pt x="307" y="73"/>
                </a:moveTo>
                <a:lnTo>
                  <a:pt x="307" y="76"/>
                </a:lnTo>
                <a:lnTo>
                  <a:pt x="307" y="73"/>
                </a:lnTo>
                <a:close/>
                <a:moveTo>
                  <a:pt x="274" y="106"/>
                </a:moveTo>
                <a:lnTo>
                  <a:pt x="274" y="104"/>
                </a:lnTo>
                <a:lnTo>
                  <a:pt x="276" y="104"/>
                </a:lnTo>
                <a:lnTo>
                  <a:pt x="274" y="104"/>
                </a:lnTo>
                <a:lnTo>
                  <a:pt x="274" y="106"/>
                </a:lnTo>
                <a:close/>
                <a:moveTo>
                  <a:pt x="253" y="63"/>
                </a:moveTo>
                <a:lnTo>
                  <a:pt x="256" y="63"/>
                </a:lnTo>
                <a:lnTo>
                  <a:pt x="253" y="63"/>
                </a:lnTo>
                <a:lnTo>
                  <a:pt x="256" y="63"/>
                </a:lnTo>
                <a:lnTo>
                  <a:pt x="256" y="66"/>
                </a:lnTo>
                <a:lnTo>
                  <a:pt x="256" y="63"/>
                </a:lnTo>
                <a:lnTo>
                  <a:pt x="253" y="63"/>
                </a:lnTo>
                <a:close/>
                <a:moveTo>
                  <a:pt x="299" y="89"/>
                </a:moveTo>
                <a:lnTo>
                  <a:pt x="302" y="89"/>
                </a:lnTo>
                <a:lnTo>
                  <a:pt x="299" y="89"/>
                </a:lnTo>
                <a:close/>
                <a:moveTo>
                  <a:pt x="289" y="89"/>
                </a:moveTo>
                <a:lnTo>
                  <a:pt x="289" y="91"/>
                </a:lnTo>
                <a:lnTo>
                  <a:pt x="289" y="89"/>
                </a:lnTo>
                <a:close/>
                <a:moveTo>
                  <a:pt x="251" y="89"/>
                </a:moveTo>
                <a:lnTo>
                  <a:pt x="251" y="86"/>
                </a:lnTo>
                <a:lnTo>
                  <a:pt x="253" y="86"/>
                </a:lnTo>
                <a:lnTo>
                  <a:pt x="253" y="84"/>
                </a:lnTo>
                <a:lnTo>
                  <a:pt x="256" y="84"/>
                </a:lnTo>
                <a:lnTo>
                  <a:pt x="256" y="86"/>
                </a:lnTo>
                <a:lnTo>
                  <a:pt x="253" y="86"/>
                </a:lnTo>
                <a:lnTo>
                  <a:pt x="253" y="89"/>
                </a:lnTo>
                <a:lnTo>
                  <a:pt x="251" y="89"/>
                </a:lnTo>
                <a:close/>
                <a:moveTo>
                  <a:pt x="393" y="104"/>
                </a:moveTo>
                <a:lnTo>
                  <a:pt x="395" y="104"/>
                </a:lnTo>
                <a:lnTo>
                  <a:pt x="393" y="104"/>
                </a:lnTo>
                <a:close/>
                <a:moveTo>
                  <a:pt x="205" y="35"/>
                </a:moveTo>
                <a:lnTo>
                  <a:pt x="208" y="35"/>
                </a:lnTo>
                <a:lnTo>
                  <a:pt x="210" y="35"/>
                </a:lnTo>
                <a:lnTo>
                  <a:pt x="210" y="38"/>
                </a:lnTo>
                <a:lnTo>
                  <a:pt x="208" y="38"/>
                </a:lnTo>
                <a:lnTo>
                  <a:pt x="208" y="40"/>
                </a:lnTo>
                <a:lnTo>
                  <a:pt x="205" y="40"/>
                </a:lnTo>
                <a:lnTo>
                  <a:pt x="205" y="38"/>
                </a:lnTo>
                <a:lnTo>
                  <a:pt x="205" y="35"/>
                </a:lnTo>
                <a:close/>
                <a:moveTo>
                  <a:pt x="198" y="23"/>
                </a:moveTo>
                <a:lnTo>
                  <a:pt x="200" y="23"/>
                </a:lnTo>
                <a:lnTo>
                  <a:pt x="198" y="23"/>
                </a:lnTo>
                <a:lnTo>
                  <a:pt x="200" y="20"/>
                </a:lnTo>
                <a:lnTo>
                  <a:pt x="200" y="23"/>
                </a:lnTo>
                <a:lnTo>
                  <a:pt x="198" y="23"/>
                </a:lnTo>
                <a:close/>
                <a:moveTo>
                  <a:pt x="307" y="79"/>
                </a:moveTo>
                <a:lnTo>
                  <a:pt x="309" y="79"/>
                </a:lnTo>
                <a:lnTo>
                  <a:pt x="307" y="79"/>
                </a:lnTo>
                <a:lnTo>
                  <a:pt x="309" y="79"/>
                </a:lnTo>
                <a:lnTo>
                  <a:pt x="312" y="79"/>
                </a:lnTo>
                <a:lnTo>
                  <a:pt x="309" y="79"/>
                </a:lnTo>
                <a:lnTo>
                  <a:pt x="309" y="81"/>
                </a:lnTo>
                <a:lnTo>
                  <a:pt x="307" y="81"/>
                </a:lnTo>
                <a:lnTo>
                  <a:pt x="307" y="79"/>
                </a:lnTo>
                <a:close/>
                <a:moveTo>
                  <a:pt x="182" y="15"/>
                </a:moveTo>
                <a:lnTo>
                  <a:pt x="182" y="18"/>
                </a:lnTo>
                <a:lnTo>
                  <a:pt x="182" y="15"/>
                </a:lnTo>
                <a:close/>
                <a:moveTo>
                  <a:pt x="238" y="38"/>
                </a:moveTo>
                <a:lnTo>
                  <a:pt x="241" y="38"/>
                </a:lnTo>
                <a:lnTo>
                  <a:pt x="238" y="38"/>
                </a:lnTo>
                <a:lnTo>
                  <a:pt x="238" y="40"/>
                </a:lnTo>
                <a:lnTo>
                  <a:pt x="238" y="38"/>
                </a:lnTo>
                <a:close/>
                <a:moveTo>
                  <a:pt x="253" y="61"/>
                </a:moveTo>
                <a:lnTo>
                  <a:pt x="256" y="61"/>
                </a:lnTo>
                <a:lnTo>
                  <a:pt x="253" y="61"/>
                </a:lnTo>
                <a:close/>
                <a:moveTo>
                  <a:pt x="297" y="81"/>
                </a:moveTo>
                <a:lnTo>
                  <a:pt x="299" y="84"/>
                </a:lnTo>
                <a:lnTo>
                  <a:pt x="297" y="84"/>
                </a:lnTo>
                <a:lnTo>
                  <a:pt x="297" y="81"/>
                </a:lnTo>
                <a:close/>
                <a:moveTo>
                  <a:pt x="291" y="89"/>
                </a:moveTo>
                <a:lnTo>
                  <a:pt x="291" y="86"/>
                </a:lnTo>
                <a:lnTo>
                  <a:pt x="291" y="84"/>
                </a:lnTo>
                <a:lnTo>
                  <a:pt x="294" y="84"/>
                </a:lnTo>
                <a:lnTo>
                  <a:pt x="291" y="86"/>
                </a:lnTo>
                <a:lnTo>
                  <a:pt x="294" y="86"/>
                </a:lnTo>
                <a:lnTo>
                  <a:pt x="291" y="86"/>
                </a:lnTo>
                <a:lnTo>
                  <a:pt x="291" y="89"/>
                </a:lnTo>
                <a:lnTo>
                  <a:pt x="294" y="89"/>
                </a:lnTo>
                <a:lnTo>
                  <a:pt x="291" y="89"/>
                </a:lnTo>
                <a:close/>
                <a:moveTo>
                  <a:pt x="236" y="38"/>
                </a:moveTo>
                <a:lnTo>
                  <a:pt x="236" y="35"/>
                </a:lnTo>
                <a:lnTo>
                  <a:pt x="236" y="38"/>
                </a:lnTo>
                <a:lnTo>
                  <a:pt x="238" y="38"/>
                </a:lnTo>
                <a:lnTo>
                  <a:pt x="236" y="38"/>
                </a:lnTo>
                <a:close/>
                <a:moveTo>
                  <a:pt x="226" y="18"/>
                </a:moveTo>
                <a:lnTo>
                  <a:pt x="226" y="15"/>
                </a:lnTo>
                <a:lnTo>
                  <a:pt x="228" y="18"/>
                </a:lnTo>
                <a:lnTo>
                  <a:pt x="228" y="15"/>
                </a:lnTo>
                <a:lnTo>
                  <a:pt x="228" y="18"/>
                </a:lnTo>
                <a:lnTo>
                  <a:pt x="231" y="18"/>
                </a:lnTo>
                <a:lnTo>
                  <a:pt x="228" y="18"/>
                </a:lnTo>
                <a:lnTo>
                  <a:pt x="231" y="18"/>
                </a:lnTo>
                <a:lnTo>
                  <a:pt x="228" y="18"/>
                </a:lnTo>
                <a:lnTo>
                  <a:pt x="228" y="20"/>
                </a:lnTo>
                <a:lnTo>
                  <a:pt x="228" y="18"/>
                </a:lnTo>
                <a:lnTo>
                  <a:pt x="228" y="20"/>
                </a:lnTo>
                <a:lnTo>
                  <a:pt x="226" y="20"/>
                </a:lnTo>
                <a:lnTo>
                  <a:pt x="226" y="18"/>
                </a:lnTo>
                <a:lnTo>
                  <a:pt x="228" y="18"/>
                </a:lnTo>
                <a:lnTo>
                  <a:pt x="226" y="18"/>
                </a:lnTo>
                <a:close/>
                <a:moveTo>
                  <a:pt x="238" y="33"/>
                </a:moveTo>
                <a:lnTo>
                  <a:pt x="241" y="33"/>
                </a:lnTo>
                <a:lnTo>
                  <a:pt x="238" y="35"/>
                </a:lnTo>
                <a:lnTo>
                  <a:pt x="238" y="33"/>
                </a:lnTo>
                <a:close/>
                <a:moveTo>
                  <a:pt x="289" y="91"/>
                </a:moveTo>
                <a:lnTo>
                  <a:pt x="289" y="94"/>
                </a:lnTo>
                <a:lnTo>
                  <a:pt x="289" y="91"/>
                </a:lnTo>
                <a:close/>
                <a:moveTo>
                  <a:pt x="190" y="15"/>
                </a:moveTo>
                <a:lnTo>
                  <a:pt x="190" y="13"/>
                </a:lnTo>
                <a:lnTo>
                  <a:pt x="193" y="13"/>
                </a:lnTo>
                <a:lnTo>
                  <a:pt x="193" y="15"/>
                </a:lnTo>
                <a:lnTo>
                  <a:pt x="190" y="15"/>
                </a:lnTo>
                <a:close/>
                <a:moveTo>
                  <a:pt x="294" y="89"/>
                </a:moveTo>
                <a:lnTo>
                  <a:pt x="297" y="89"/>
                </a:lnTo>
                <a:lnTo>
                  <a:pt x="297" y="86"/>
                </a:lnTo>
                <a:lnTo>
                  <a:pt x="297" y="89"/>
                </a:lnTo>
                <a:lnTo>
                  <a:pt x="294" y="89"/>
                </a:lnTo>
                <a:close/>
                <a:moveTo>
                  <a:pt x="243" y="114"/>
                </a:moveTo>
                <a:lnTo>
                  <a:pt x="243" y="111"/>
                </a:lnTo>
                <a:lnTo>
                  <a:pt x="246" y="111"/>
                </a:lnTo>
                <a:lnTo>
                  <a:pt x="243" y="111"/>
                </a:lnTo>
                <a:lnTo>
                  <a:pt x="243" y="114"/>
                </a:lnTo>
                <a:close/>
                <a:moveTo>
                  <a:pt x="291" y="89"/>
                </a:moveTo>
                <a:lnTo>
                  <a:pt x="294" y="89"/>
                </a:lnTo>
                <a:lnTo>
                  <a:pt x="294" y="86"/>
                </a:lnTo>
                <a:lnTo>
                  <a:pt x="294" y="84"/>
                </a:lnTo>
                <a:lnTo>
                  <a:pt x="294" y="86"/>
                </a:lnTo>
                <a:lnTo>
                  <a:pt x="294" y="84"/>
                </a:lnTo>
                <a:lnTo>
                  <a:pt x="294" y="86"/>
                </a:lnTo>
                <a:lnTo>
                  <a:pt x="297" y="86"/>
                </a:lnTo>
                <a:lnTo>
                  <a:pt x="294" y="86"/>
                </a:lnTo>
                <a:lnTo>
                  <a:pt x="294" y="89"/>
                </a:lnTo>
                <a:lnTo>
                  <a:pt x="294" y="91"/>
                </a:lnTo>
                <a:lnTo>
                  <a:pt x="294" y="89"/>
                </a:lnTo>
                <a:lnTo>
                  <a:pt x="291" y="89"/>
                </a:lnTo>
                <a:close/>
                <a:moveTo>
                  <a:pt x="218" y="23"/>
                </a:moveTo>
                <a:lnTo>
                  <a:pt x="218" y="20"/>
                </a:lnTo>
                <a:lnTo>
                  <a:pt x="220" y="20"/>
                </a:lnTo>
                <a:lnTo>
                  <a:pt x="218" y="20"/>
                </a:lnTo>
                <a:lnTo>
                  <a:pt x="218" y="23"/>
                </a:lnTo>
                <a:close/>
                <a:moveTo>
                  <a:pt x="289" y="89"/>
                </a:moveTo>
                <a:lnTo>
                  <a:pt x="291" y="89"/>
                </a:lnTo>
                <a:lnTo>
                  <a:pt x="291" y="91"/>
                </a:lnTo>
                <a:lnTo>
                  <a:pt x="289" y="91"/>
                </a:lnTo>
                <a:lnTo>
                  <a:pt x="289" y="89"/>
                </a:lnTo>
                <a:close/>
                <a:moveTo>
                  <a:pt x="236" y="33"/>
                </a:moveTo>
                <a:lnTo>
                  <a:pt x="238" y="33"/>
                </a:lnTo>
                <a:lnTo>
                  <a:pt x="238" y="35"/>
                </a:lnTo>
                <a:lnTo>
                  <a:pt x="238" y="38"/>
                </a:lnTo>
                <a:lnTo>
                  <a:pt x="236" y="35"/>
                </a:lnTo>
                <a:lnTo>
                  <a:pt x="238" y="35"/>
                </a:lnTo>
                <a:lnTo>
                  <a:pt x="236" y="35"/>
                </a:lnTo>
                <a:lnTo>
                  <a:pt x="236" y="33"/>
                </a:lnTo>
                <a:close/>
                <a:moveTo>
                  <a:pt x="231" y="15"/>
                </a:moveTo>
                <a:lnTo>
                  <a:pt x="231" y="18"/>
                </a:lnTo>
                <a:lnTo>
                  <a:pt x="231" y="15"/>
                </a:lnTo>
                <a:lnTo>
                  <a:pt x="231" y="18"/>
                </a:lnTo>
                <a:lnTo>
                  <a:pt x="228" y="18"/>
                </a:lnTo>
                <a:lnTo>
                  <a:pt x="228" y="15"/>
                </a:lnTo>
                <a:lnTo>
                  <a:pt x="231" y="15"/>
                </a:lnTo>
                <a:close/>
                <a:moveTo>
                  <a:pt x="403" y="104"/>
                </a:moveTo>
                <a:lnTo>
                  <a:pt x="403" y="101"/>
                </a:lnTo>
                <a:lnTo>
                  <a:pt x="406" y="101"/>
                </a:lnTo>
                <a:lnTo>
                  <a:pt x="406" y="104"/>
                </a:lnTo>
                <a:lnTo>
                  <a:pt x="406" y="106"/>
                </a:lnTo>
                <a:lnTo>
                  <a:pt x="406" y="104"/>
                </a:lnTo>
                <a:lnTo>
                  <a:pt x="403" y="104"/>
                </a:lnTo>
                <a:close/>
                <a:moveTo>
                  <a:pt x="307" y="86"/>
                </a:moveTo>
                <a:lnTo>
                  <a:pt x="307" y="84"/>
                </a:lnTo>
                <a:lnTo>
                  <a:pt x="309" y="84"/>
                </a:lnTo>
                <a:lnTo>
                  <a:pt x="309" y="86"/>
                </a:lnTo>
                <a:lnTo>
                  <a:pt x="307" y="86"/>
                </a:lnTo>
                <a:close/>
                <a:moveTo>
                  <a:pt x="220" y="18"/>
                </a:moveTo>
                <a:lnTo>
                  <a:pt x="220" y="20"/>
                </a:lnTo>
                <a:lnTo>
                  <a:pt x="220" y="23"/>
                </a:lnTo>
                <a:lnTo>
                  <a:pt x="220" y="20"/>
                </a:lnTo>
                <a:lnTo>
                  <a:pt x="220" y="18"/>
                </a:lnTo>
                <a:close/>
                <a:moveTo>
                  <a:pt x="294" y="84"/>
                </a:moveTo>
                <a:lnTo>
                  <a:pt x="297" y="84"/>
                </a:lnTo>
                <a:lnTo>
                  <a:pt x="297" y="86"/>
                </a:lnTo>
                <a:lnTo>
                  <a:pt x="294" y="86"/>
                </a:lnTo>
                <a:lnTo>
                  <a:pt x="294" y="84"/>
                </a:lnTo>
                <a:close/>
                <a:moveTo>
                  <a:pt x="182" y="10"/>
                </a:moveTo>
                <a:lnTo>
                  <a:pt x="185" y="10"/>
                </a:lnTo>
                <a:lnTo>
                  <a:pt x="185" y="13"/>
                </a:lnTo>
                <a:lnTo>
                  <a:pt x="182" y="13"/>
                </a:lnTo>
                <a:lnTo>
                  <a:pt x="182" y="10"/>
                </a:lnTo>
                <a:close/>
                <a:moveTo>
                  <a:pt x="175" y="10"/>
                </a:moveTo>
                <a:lnTo>
                  <a:pt x="177" y="10"/>
                </a:lnTo>
                <a:lnTo>
                  <a:pt x="177" y="7"/>
                </a:lnTo>
                <a:lnTo>
                  <a:pt x="177" y="10"/>
                </a:lnTo>
                <a:lnTo>
                  <a:pt x="175" y="10"/>
                </a:lnTo>
                <a:close/>
                <a:moveTo>
                  <a:pt x="223" y="15"/>
                </a:moveTo>
                <a:lnTo>
                  <a:pt x="226" y="15"/>
                </a:lnTo>
                <a:lnTo>
                  <a:pt x="223" y="15"/>
                </a:lnTo>
                <a:close/>
                <a:moveTo>
                  <a:pt x="175" y="5"/>
                </a:moveTo>
                <a:lnTo>
                  <a:pt x="177" y="5"/>
                </a:lnTo>
                <a:lnTo>
                  <a:pt x="175" y="5"/>
                </a:lnTo>
                <a:lnTo>
                  <a:pt x="177" y="5"/>
                </a:lnTo>
                <a:lnTo>
                  <a:pt x="175" y="5"/>
                </a:lnTo>
                <a:lnTo>
                  <a:pt x="177" y="5"/>
                </a:lnTo>
                <a:lnTo>
                  <a:pt x="175" y="5"/>
                </a:lnTo>
                <a:lnTo>
                  <a:pt x="175" y="7"/>
                </a:lnTo>
                <a:lnTo>
                  <a:pt x="175" y="5"/>
                </a:lnTo>
                <a:close/>
                <a:moveTo>
                  <a:pt x="403" y="104"/>
                </a:moveTo>
                <a:lnTo>
                  <a:pt x="406" y="104"/>
                </a:lnTo>
                <a:lnTo>
                  <a:pt x="406" y="106"/>
                </a:lnTo>
                <a:lnTo>
                  <a:pt x="403" y="106"/>
                </a:lnTo>
                <a:lnTo>
                  <a:pt x="403" y="104"/>
                </a:lnTo>
                <a:close/>
                <a:moveTo>
                  <a:pt x="233" y="30"/>
                </a:moveTo>
                <a:lnTo>
                  <a:pt x="233" y="28"/>
                </a:lnTo>
                <a:lnTo>
                  <a:pt x="236" y="28"/>
                </a:lnTo>
                <a:lnTo>
                  <a:pt x="238" y="28"/>
                </a:lnTo>
                <a:lnTo>
                  <a:pt x="236" y="28"/>
                </a:lnTo>
                <a:lnTo>
                  <a:pt x="236" y="30"/>
                </a:lnTo>
                <a:lnTo>
                  <a:pt x="236" y="28"/>
                </a:lnTo>
                <a:lnTo>
                  <a:pt x="236" y="30"/>
                </a:lnTo>
                <a:lnTo>
                  <a:pt x="233" y="30"/>
                </a:lnTo>
                <a:close/>
                <a:moveTo>
                  <a:pt x="291" y="91"/>
                </a:moveTo>
                <a:lnTo>
                  <a:pt x="291" y="89"/>
                </a:lnTo>
                <a:lnTo>
                  <a:pt x="291" y="91"/>
                </a:lnTo>
                <a:close/>
                <a:moveTo>
                  <a:pt x="223" y="20"/>
                </a:moveTo>
                <a:lnTo>
                  <a:pt x="223" y="18"/>
                </a:lnTo>
                <a:lnTo>
                  <a:pt x="226" y="20"/>
                </a:lnTo>
                <a:lnTo>
                  <a:pt x="226" y="23"/>
                </a:lnTo>
                <a:lnTo>
                  <a:pt x="223" y="23"/>
                </a:lnTo>
                <a:lnTo>
                  <a:pt x="223" y="20"/>
                </a:lnTo>
                <a:close/>
                <a:moveTo>
                  <a:pt x="188" y="13"/>
                </a:moveTo>
                <a:lnTo>
                  <a:pt x="190" y="13"/>
                </a:lnTo>
                <a:lnTo>
                  <a:pt x="190" y="10"/>
                </a:lnTo>
                <a:lnTo>
                  <a:pt x="193" y="10"/>
                </a:lnTo>
                <a:lnTo>
                  <a:pt x="193" y="13"/>
                </a:lnTo>
                <a:lnTo>
                  <a:pt x="190" y="13"/>
                </a:lnTo>
                <a:lnTo>
                  <a:pt x="190" y="10"/>
                </a:lnTo>
                <a:lnTo>
                  <a:pt x="190" y="13"/>
                </a:lnTo>
                <a:lnTo>
                  <a:pt x="190" y="10"/>
                </a:lnTo>
                <a:lnTo>
                  <a:pt x="190" y="13"/>
                </a:lnTo>
                <a:lnTo>
                  <a:pt x="188" y="13"/>
                </a:lnTo>
                <a:close/>
                <a:moveTo>
                  <a:pt x="236" y="28"/>
                </a:moveTo>
                <a:lnTo>
                  <a:pt x="238" y="28"/>
                </a:lnTo>
                <a:lnTo>
                  <a:pt x="238" y="25"/>
                </a:lnTo>
                <a:lnTo>
                  <a:pt x="236" y="25"/>
                </a:lnTo>
                <a:lnTo>
                  <a:pt x="238" y="25"/>
                </a:lnTo>
                <a:lnTo>
                  <a:pt x="238" y="28"/>
                </a:lnTo>
                <a:lnTo>
                  <a:pt x="236" y="28"/>
                </a:lnTo>
                <a:close/>
                <a:moveTo>
                  <a:pt x="246" y="46"/>
                </a:moveTo>
                <a:lnTo>
                  <a:pt x="248" y="43"/>
                </a:lnTo>
                <a:lnTo>
                  <a:pt x="248" y="46"/>
                </a:lnTo>
                <a:lnTo>
                  <a:pt x="246" y="46"/>
                </a:lnTo>
                <a:close/>
                <a:moveTo>
                  <a:pt x="238" y="30"/>
                </a:moveTo>
                <a:lnTo>
                  <a:pt x="241" y="30"/>
                </a:lnTo>
                <a:lnTo>
                  <a:pt x="238" y="30"/>
                </a:lnTo>
                <a:lnTo>
                  <a:pt x="238" y="33"/>
                </a:lnTo>
                <a:lnTo>
                  <a:pt x="238" y="30"/>
                </a:lnTo>
                <a:close/>
                <a:moveTo>
                  <a:pt x="223" y="18"/>
                </a:moveTo>
                <a:lnTo>
                  <a:pt x="226" y="18"/>
                </a:lnTo>
                <a:lnTo>
                  <a:pt x="223" y="18"/>
                </a:lnTo>
                <a:close/>
                <a:moveTo>
                  <a:pt x="226" y="18"/>
                </a:moveTo>
                <a:lnTo>
                  <a:pt x="226" y="20"/>
                </a:lnTo>
                <a:lnTo>
                  <a:pt x="226" y="18"/>
                </a:lnTo>
                <a:lnTo>
                  <a:pt x="226" y="20"/>
                </a:lnTo>
                <a:lnTo>
                  <a:pt x="226" y="18"/>
                </a:lnTo>
                <a:close/>
                <a:moveTo>
                  <a:pt x="398" y="104"/>
                </a:moveTo>
                <a:lnTo>
                  <a:pt x="401" y="104"/>
                </a:lnTo>
                <a:lnTo>
                  <a:pt x="401" y="106"/>
                </a:lnTo>
                <a:lnTo>
                  <a:pt x="398" y="106"/>
                </a:lnTo>
                <a:lnTo>
                  <a:pt x="398" y="104"/>
                </a:lnTo>
                <a:close/>
                <a:moveTo>
                  <a:pt x="314" y="84"/>
                </a:moveTo>
                <a:lnTo>
                  <a:pt x="314" y="86"/>
                </a:lnTo>
                <a:lnTo>
                  <a:pt x="314" y="89"/>
                </a:lnTo>
                <a:lnTo>
                  <a:pt x="314" y="86"/>
                </a:lnTo>
                <a:lnTo>
                  <a:pt x="314" y="84"/>
                </a:lnTo>
                <a:close/>
                <a:moveTo>
                  <a:pt x="393" y="104"/>
                </a:moveTo>
                <a:lnTo>
                  <a:pt x="395" y="104"/>
                </a:lnTo>
                <a:lnTo>
                  <a:pt x="393" y="104"/>
                </a:lnTo>
                <a:close/>
                <a:moveTo>
                  <a:pt x="226" y="15"/>
                </a:moveTo>
                <a:lnTo>
                  <a:pt x="228" y="15"/>
                </a:lnTo>
                <a:lnTo>
                  <a:pt x="226" y="15"/>
                </a:lnTo>
                <a:lnTo>
                  <a:pt x="226" y="18"/>
                </a:lnTo>
                <a:lnTo>
                  <a:pt x="226" y="15"/>
                </a:lnTo>
                <a:close/>
                <a:moveTo>
                  <a:pt x="294" y="79"/>
                </a:moveTo>
                <a:lnTo>
                  <a:pt x="297" y="79"/>
                </a:lnTo>
                <a:lnTo>
                  <a:pt x="297" y="81"/>
                </a:lnTo>
                <a:lnTo>
                  <a:pt x="294" y="81"/>
                </a:lnTo>
                <a:lnTo>
                  <a:pt x="297" y="81"/>
                </a:lnTo>
                <a:lnTo>
                  <a:pt x="294" y="81"/>
                </a:lnTo>
                <a:lnTo>
                  <a:pt x="294" y="79"/>
                </a:lnTo>
                <a:close/>
                <a:moveTo>
                  <a:pt x="312" y="81"/>
                </a:moveTo>
                <a:lnTo>
                  <a:pt x="312" y="79"/>
                </a:lnTo>
                <a:lnTo>
                  <a:pt x="314" y="79"/>
                </a:lnTo>
                <a:lnTo>
                  <a:pt x="312" y="79"/>
                </a:lnTo>
                <a:lnTo>
                  <a:pt x="314" y="79"/>
                </a:lnTo>
                <a:lnTo>
                  <a:pt x="314" y="81"/>
                </a:lnTo>
                <a:lnTo>
                  <a:pt x="312" y="81"/>
                </a:lnTo>
                <a:close/>
                <a:moveTo>
                  <a:pt x="238" y="33"/>
                </a:moveTo>
                <a:lnTo>
                  <a:pt x="241" y="33"/>
                </a:lnTo>
                <a:lnTo>
                  <a:pt x="241" y="35"/>
                </a:lnTo>
                <a:lnTo>
                  <a:pt x="238" y="35"/>
                </a:lnTo>
                <a:lnTo>
                  <a:pt x="241" y="35"/>
                </a:lnTo>
                <a:lnTo>
                  <a:pt x="241" y="33"/>
                </a:lnTo>
                <a:lnTo>
                  <a:pt x="238" y="33"/>
                </a:lnTo>
                <a:close/>
                <a:moveTo>
                  <a:pt x="291" y="84"/>
                </a:moveTo>
                <a:lnTo>
                  <a:pt x="291" y="81"/>
                </a:lnTo>
                <a:lnTo>
                  <a:pt x="294" y="81"/>
                </a:lnTo>
                <a:lnTo>
                  <a:pt x="294" y="84"/>
                </a:lnTo>
                <a:lnTo>
                  <a:pt x="291" y="84"/>
                </a:lnTo>
                <a:close/>
                <a:moveTo>
                  <a:pt x="248" y="48"/>
                </a:moveTo>
                <a:lnTo>
                  <a:pt x="248" y="46"/>
                </a:lnTo>
                <a:lnTo>
                  <a:pt x="251" y="46"/>
                </a:lnTo>
                <a:lnTo>
                  <a:pt x="248" y="46"/>
                </a:lnTo>
                <a:lnTo>
                  <a:pt x="251" y="46"/>
                </a:lnTo>
                <a:lnTo>
                  <a:pt x="251" y="48"/>
                </a:lnTo>
                <a:lnTo>
                  <a:pt x="248" y="48"/>
                </a:lnTo>
                <a:close/>
                <a:moveTo>
                  <a:pt x="395" y="104"/>
                </a:moveTo>
                <a:lnTo>
                  <a:pt x="398" y="104"/>
                </a:lnTo>
                <a:lnTo>
                  <a:pt x="395" y="104"/>
                </a:lnTo>
                <a:lnTo>
                  <a:pt x="395" y="106"/>
                </a:lnTo>
                <a:lnTo>
                  <a:pt x="395" y="104"/>
                </a:lnTo>
                <a:close/>
                <a:moveTo>
                  <a:pt x="241" y="46"/>
                </a:moveTo>
                <a:lnTo>
                  <a:pt x="241" y="43"/>
                </a:lnTo>
                <a:lnTo>
                  <a:pt x="243" y="43"/>
                </a:lnTo>
                <a:lnTo>
                  <a:pt x="243" y="46"/>
                </a:lnTo>
                <a:lnTo>
                  <a:pt x="241" y="46"/>
                </a:lnTo>
                <a:close/>
              </a:path>
            </a:pathLst>
          </a:custGeom>
          <a:solidFill>
            <a:srgbClr val="FFC000">
              <a:alpha val="49020"/>
            </a:srgbClr>
          </a:solidFill>
          <a:ln w="9525">
            <a:solidFill>
              <a:srgbClr val="6E6E6E"/>
            </a:solidFill>
          </a:ln>
          <a:extLst/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/>
          <a:p>
            <a:endParaRPr lang="pt-BR" sz="2399"/>
          </a:p>
        </p:txBody>
      </p:sp>
      <p:sp>
        <p:nvSpPr>
          <p:cNvPr id="561" name="Triângulo isósceles 560"/>
          <p:cNvSpPr/>
          <p:nvPr/>
        </p:nvSpPr>
        <p:spPr>
          <a:xfrm rot="16877478">
            <a:off x="4081588" y="-1017073"/>
            <a:ext cx="184533" cy="5315495"/>
          </a:xfrm>
          <a:prstGeom prst="triangle">
            <a:avLst/>
          </a:prstGeom>
          <a:solidFill>
            <a:srgbClr val="FFC000">
              <a:alpha val="49020"/>
            </a:srgbClr>
          </a:solidFill>
          <a:ln w="9525">
            <a:noFill/>
          </a:ln>
        </p:spPr>
        <p:txBody>
          <a:bodyPr vert="horz" wrap="square" lIns="91407" tIns="45704" rIns="91407" bIns="45704" numCol="1" anchor="t" anchorCtr="0" compatLnSpc="1">
            <a:prstTxWarp prst="textNoShape">
              <a:avLst/>
            </a:prstTxWarp>
          </a:bodyPr>
          <a:lstStyle/>
          <a:p>
            <a:endParaRPr lang="pt-BR" sz="2399"/>
          </a:p>
        </p:txBody>
      </p:sp>
      <p:grpSp>
        <p:nvGrpSpPr>
          <p:cNvPr id="563" name="Grupo 1209"/>
          <p:cNvGrpSpPr/>
          <p:nvPr/>
        </p:nvGrpSpPr>
        <p:grpSpPr>
          <a:xfrm>
            <a:off x="3029142" y="3433133"/>
            <a:ext cx="1324902" cy="276999"/>
            <a:chOff x="1490774" y="6046266"/>
            <a:chExt cx="1325381" cy="277098"/>
          </a:xfrm>
        </p:grpSpPr>
        <p:sp>
          <p:nvSpPr>
            <p:cNvPr id="564" name="Retângulo 563">
              <a:hlinkClick r:id="" action="ppaction://noaction"/>
            </p:cNvPr>
            <p:cNvSpPr/>
            <p:nvPr/>
          </p:nvSpPr>
          <p:spPr>
            <a:xfrm>
              <a:off x="1490774" y="6111402"/>
              <a:ext cx="144016" cy="14400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565" name="CaixaDeTexto 564"/>
            <p:cNvSpPr txBox="1"/>
            <p:nvPr/>
          </p:nvSpPr>
          <p:spPr>
            <a:xfrm>
              <a:off x="1624630" y="6046266"/>
              <a:ext cx="1191525" cy="27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TV Mirante/MA</a:t>
              </a:r>
            </a:p>
          </p:txBody>
        </p:sp>
      </p:grpSp>
      <p:sp>
        <p:nvSpPr>
          <p:cNvPr id="568" name="Triângulo isósceles 567"/>
          <p:cNvSpPr/>
          <p:nvPr/>
        </p:nvSpPr>
        <p:spPr>
          <a:xfrm rot="17375866">
            <a:off x="3745216" y="-427995"/>
            <a:ext cx="224425" cy="4695704"/>
          </a:xfrm>
          <a:prstGeom prst="triangle">
            <a:avLst/>
          </a:prstGeom>
          <a:solidFill>
            <a:schemeClr val="accent3">
              <a:lumMod val="75000"/>
              <a:alpha val="3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99"/>
          </a:p>
        </p:txBody>
      </p:sp>
      <p:sp>
        <p:nvSpPr>
          <p:cNvPr id="569" name="Triângulo isósceles 568"/>
          <p:cNvSpPr/>
          <p:nvPr/>
        </p:nvSpPr>
        <p:spPr>
          <a:xfrm rot="17712926">
            <a:off x="3752640" y="-347372"/>
            <a:ext cx="224425" cy="5068497"/>
          </a:xfrm>
          <a:prstGeom prst="triangle">
            <a:avLst/>
          </a:prstGeom>
          <a:solidFill>
            <a:schemeClr val="accent4">
              <a:lumMod val="75000"/>
              <a:alpha val="3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99"/>
          </a:p>
        </p:txBody>
      </p:sp>
      <p:grpSp>
        <p:nvGrpSpPr>
          <p:cNvPr id="567" name="Grupo 1209"/>
          <p:cNvGrpSpPr/>
          <p:nvPr/>
        </p:nvGrpSpPr>
        <p:grpSpPr>
          <a:xfrm>
            <a:off x="3260495" y="3680798"/>
            <a:ext cx="1790672" cy="276999"/>
            <a:chOff x="1490774" y="6046266"/>
            <a:chExt cx="1791317" cy="277097"/>
          </a:xfrm>
        </p:grpSpPr>
        <p:sp>
          <p:nvSpPr>
            <p:cNvPr id="571" name="Retângulo 570">
              <a:hlinkClick r:id="" action="ppaction://noaction"/>
            </p:cNvPr>
            <p:cNvSpPr/>
            <p:nvPr/>
          </p:nvSpPr>
          <p:spPr>
            <a:xfrm>
              <a:off x="1490774" y="6111402"/>
              <a:ext cx="144016" cy="144000"/>
            </a:xfrm>
            <a:prstGeom prst="rect">
              <a:avLst/>
            </a:prstGeom>
            <a:solidFill>
              <a:schemeClr val="accent3">
                <a:lumMod val="50000"/>
                <a:alpha val="45000"/>
              </a:schemeClr>
            </a:solidFill>
            <a:ln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572" name="CaixaDeTexto 571"/>
            <p:cNvSpPr txBox="1"/>
            <p:nvPr/>
          </p:nvSpPr>
          <p:spPr>
            <a:xfrm>
              <a:off x="1624630" y="6046266"/>
              <a:ext cx="1657461" cy="277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TV Centro América/MT</a:t>
              </a:r>
            </a:p>
          </p:txBody>
        </p:sp>
      </p:grpSp>
      <p:grpSp>
        <p:nvGrpSpPr>
          <p:cNvPr id="573" name="Grupo 1209"/>
          <p:cNvGrpSpPr/>
          <p:nvPr/>
        </p:nvGrpSpPr>
        <p:grpSpPr>
          <a:xfrm>
            <a:off x="3514449" y="3946942"/>
            <a:ext cx="1300987" cy="276999"/>
            <a:chOff x="1490774" y="6046266"/>
            <a:chExt cx="1301455" cy="277097"/>
          </a:xfrm>
        </p:grpSpPr>
        <p:sp>
          <p:nvSpPr>
            <p:cNvPr id="574" name="Retângulo 573">
              <a:hlinkClick r:id="" action="ppaction://noaction"/>
            </p:cNvPr>
            <p:cNvSpPr/>
            <p:nvPr/>
          </p:nvSpPr>
          <p:spPr>
            <a:xfrm>
              <a:off x="1490774" y="6111402"/>
              <a:ext cx="144016" cy="144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5000"/>
              </a:schemeClr>
            </a:solidFill>
            <a:ln>
              <a:noFill/>
            </a:ln>
          </p:spPr>
          <p:txBody>
            <a:bodyPr vert="horz" wrap="square" lIns="91407" tIns="45704" rIns="91407" bIns="45704" numCol="1" anchor="t" anchorCtr="0" compatLnSpc="1">
              <a:prstTxWarp prst="textNoShape">
                <a:avLst/>
              </a:prstTxWarp>
            </a:bodyPr>
            <a:lstStyle/>
            <a:p>
              <a:endParaRPr lang="pt-BR" sz="1200"/>
            </a:p>
          </p:txBody>
        </p:sp>
        <p:sp>
          <p:nvSpPr>
            <p:cNvPr id="575" name="CaixaDeTexto 574"/>
            <p:cNvSpPr txBox="1"/>
            <p:nvPr/>
          </p:nvSpPr>
          <p:spPr>
            <a:xfrm>
              <a:off x="1624630" y="6046266"/>
              <a:ext cx="1167599" cy="277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TV Morena/MS</a:t>
              </a:r>
            </a:p>
          </p:txBody>
        </p:sp>
      </p:grpSp>
      <p:pic>
        <p:nvPicPr>
          <p:cNvPr id="576" name="Picture 3" descr="D:\Pessoal\Timbrados\TV Anhanguer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9" y="3404773"/>
            <a:ext cx="959653" cy="5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7" name="Picture 4" descr="D:\Pessoal\Timbrados\R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229" y="4110361"/>
            <a:ext cx="719740" cy="5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8" name="Picture 5" descr="D:\Pessoal\Timbrados\RPC TV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922" y="2551022"/>
            <a:ext cx="719740" cy="5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9" name="Imagem 5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860" y="4100794"/>
            <a:ext cx="719740" cy="539804"/>
          </a:xfrm>
          <a:prstGeom prst="rect">
            <a:avLst/>
          </a:prstGeom>
        </p:spPr>
      </p:pic>
      <p:pic>
        <p:nvPicPr>
          <p:cNvPr id="580" name="Picture 4" descr="D:\Pessoal\Timbrados\R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8622" y="4047988"/>
            <a:ext cx="719740" cy="5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8230" y="4084021"/>
            <a:ext cx="886199" cy="53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749" y="4107380"/>
            <a:ext cx="700929" cy="53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" name="Imagem 5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319" y="4067815"/>
            <a:ext cx="719740" cy="539804"/>
          </a:xfrm>
          <a:prstGeom prst="rect">
            <a:avLst/>
          </a:prstGeom>
        </p:spPr>
      </p:pic>
      <p:pic>
        <p:nvPicPr>
          <p:cNvPr id="584" name="Imagem 5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24" y="3295438"/>
            <a:ext cx="732735" cy="549551"/>
          </a:xfrm>
          <a:prstGeom prst="rect">
            <a:avLst/>
          </a:prstGeom>
        </p:spPr>
      </p:pic>
      <p:pic>
        <p:nvPicPr>
          <p:cNvPr id="585" name="Picture 2" descr="http://vignette1.wikia.nocookie.net/logopedia/images/6/6d/TV_Centro_Am%C3%A9rica.png/revision/latest?cb=201502191323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725" y="2514802"/>
            <a:ext cx="946002" cy="56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upload.wikimedia.org/wikipedia/pt/archive/7/79/20111030205439!TV_Morena_(RMT)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425" y="1837525"/>
            <a:ext cx="548791" cy="4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2" name="Picture 2" descr="http://s2.glbimg.com/m18zW2p8exJhFAecE8YO1Hqo3Tk=/s.glbimg.com/og/rg/f/original/2015/08/17/200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21674"/>
          <a:stretch/>
        </p:blipFill>
        <p:spPr bwMode="auto">
          <a:xfrm>
            <a:off x="3569494" y="0"/>
            <a:ext cx="2005013" cy="71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361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prstClr val="black"/>
                </a:solidFill>
              </a:rPr>
              <a:t>Novas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Tecnologias</a:t>
            </a:r>
            <a:endParaRPr lang="pt-BR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489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73" y="77240"/>
            <a:ext cx="661205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732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ww.ntt-review.jp/archive_html/201405/images/fa6_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57723"/>
            <a:ext cx="3973177" cy="242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ride.chiariglione.org/images/MMT_mash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87904"/>
            <a:ext cx="3528392" cy="25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7787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 Ver imagem em tamanho grande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7478"/>
            <a:ext cx="2363316" cy="214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55726"/>
            <a:ext cx="3682134" cy="245665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17854" y="4728002"/>
            <a:ext cx="18838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hlinkClick r:id="rId4"/>
              </a:rPr>
              <a:t>https://youtu.be/Z6NEnLvhFCk</a:t>
            </a:r>
            <a:endParaRPr lang="pt-BR" sz="1050" dirty="0"/>
          </a:p>
          <a:p>
            <a:r>
              <a:rPr lang="pt-BR" sz="1050" dirty="0">
                <a:hlinkClick r:id="rId5"/>
              </a:rPr>
              <a:t>http://www.artemis.com/</a:t>
            </a:r>
            <a:endParaRPr lang="pt-BR" sz="105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3795886"/>
            <a:ext cx="1809750" cy="4000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7308665" y="4195936"/>
            <a:ext cx="137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MOU, 2015</a:t>
            </a:r>
            <a:endParaRPr lang="pt-BR" sz="2000" b="1" dirty="0"/>
          </a:p>
        </p:txBody>
      </p:sp>
      <p:pic>
        <p:nvPicPr>
          <p:cNvPr id="5126" name="Picture 6" descr=" Ver imagem em tamanho grande 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70" y="2787774"/>
            <a:ext cx="1905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5562050" y="3395776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2016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5062619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Pessoal\Downloads\5323341588_07fea063e3_b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2282" y="699542"/>
            <a:ext cx="9141718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0" y="699543"/>
            <a:ext cx="9144000" cy="4439196"/>
          </a:xfrm>
          <a:prstGeom prst="rect">
            <a:avLst/>
          </a:prstGeom>
          <a:solidFill>
            <a:srgbClr val="0D0D0D">
              <a:alpha val="50980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pt-BR" altLang="pt-BR" sz="1800">
              <a:solidFill>
                <a:srgbClr val="FFFFFF"/>
              </a:solidFill>
            </a:endParaRPr>
          </a:p>
        </p:txBody>
      </p:sp>
      <p:pic>
        <p:nvPicPr>
          <p:cNvPr id="4" name="activated_cell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0276" y="1618480"/>
            <a:ext cx="4169214" cy="1758887"/>
          </a:xfrm>
          <a:prstGeom prst="rect">
            <a:avLst/>
          </a:prstGeom>
        </p:spPr>
      </p:pic>
      <p:pic>
        <p:nvPicPr>
          <p:cNvPr id="5" name="antennamodes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16117" y="1620462"/>
            <a:ext cx="4164517" cy="1756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543" y="4765235"/>
            <a:ext cx="1243692" cy="28806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  <p:sp>
        <p:nvSpPr>
          <p:cNvPr id="7" name="Retângulo 6"/>
          <p:cNvSpPr/>
          <p:nvPr/>
        </p:nvSpPr>
        <p:spPr>
          <a:xfrm>
            <a:off x="1151244" y="627534"/>
            <a:ext cx="64812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Maven Pro" pitchFamily="50" charset="0"/>
              </a:rPr>
              <a:t>Apontamento</a:t>
            </a:r>
            <a:endParaRPr lang="pt-BR" sz="3200" dirty="0">
              <a:solidFill>
                <a:schemeClr val="accent1">
                  <a:lumMod val="40000"/>
                  <a:lumOff val="60000"/>
                </a:schemeClr>
              </a:solidFill>
              <a:latin typeface="Maven Pro" pitchFamily="50" charset="0"/>
            </a:endParaRPr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683568" y="-20538"/>
            <a:ext cx="6840760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de Transporte - Satélites</a:t>
            </a:r>
          </a:p>
        </p:txBody>
      </p:sp>
    </p:spTree>
    <p:extLst>
      <p:ext uri="{BB962C8B-B14F-4D97-AF65-F5344CB8AC3E}">
        <p14:creationId xmlns:p14="http://schemas.microsoft.com/office/powerpoint/2010/main" val="7212691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5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ymeta markets[1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3409"/>
            <a:ext cx="9142214" cy="3858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543" y="4765235"/>
            <a:ext cx="1243692" cy="2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sultado de imagem para facebo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84" y="915566"/>
            <a:ext cx="791888" cy="79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09266" y="1713912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AQUILA</a:t>
            </a:r>
            <a:endParaRPr lang="pt-BR" b="1" dirty="0"/>
          </a:p>
        </p:txBody>
      </p:sp>
      <p:pic>
        <p:nvPicPr>
          <p:cNvPr id="5130" name="Picture 10" descr="Resultado de imagem para facebook aqui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782" y="1219708"/>
            <a:ext cx="628763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esultado de image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00162"/>
            <a:ext cx="1091888" cy="109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002689" y="3007384"/>
            <a:ext cx="74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LOON</a:t>
            </a:r>
            <a:endParaRPr lang="pt-BR" b="1" dirty="0"/>
          </a:p>
        </p:txBody>
      </p:sp>
      <p:pic>
        <p:nvPicPr>
          <p:cNvPr id="5138" name="Picture 18" descr="Resultado de imagem para airbu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2" b="35078"/>
          <a:stretch/>
        </p:blipFill>
        <p:spPr bwMode="auto">
          <a:xfrm>
            <a:off x="460802" y="3476011"/>
            <a:ext cx="1825451" cy="5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932324" y="387761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ZEPHYR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172195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inal de Multiplicação 3"/>
          <p:cNvSpPr/>
          <p:nvPr/>
        </p:nvSpPr>
        <p:spPr>
          <a:xfrm>
            <a:off x="4032651" y="2578616"/>
            <a:ext cx="1080000" cy="1080000"/>
          </a:xfrm>
          <a:prstGeom prst="mathMultiply">
            <a:avLst/>
          </a:prstGeom>
          <a:solidFill>
            <a:srgbClr val="FF9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4" name="Picture 6" descr="https://mark.trademarkia.com/logo-images/astrapi-corporation/astrapi-exponential-communication-8626846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6" b="24659"/>
          <a:stretch/>
        </p:blipFill>
        <p:spPr bwMode="auto">
          <a:xfrm>
            <a:off x="5762654" y="2438435"/>
            <a:ext cx="2746648" cy="10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114697" y="2879250"/>
            <a:ext cx="2414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Lei de Shannon</a:t>
            </a:r>
          </a:p>
          <a:p>
            <a:pPr algn="ctr"/>
            <a:r>
              <a:rPr lang="en-US" b="1" dirty="0"/>
              <a:t>“</a:t>
            </a:r>
            <a:r>
              <a:rPr lang="en-US" b="1" dirty="0" err="1"/>
              <a:t>Teoria</a:t>
            </a:r>
            <a:r>
              <a:rPr lang="en-US" b="1" dirty="0"/>
              <a:t> da </a:t>
            </a:r>
            <a:r>
              <a:rPr lang="en-US" b="1" dirty="0" err="1"/>
              <a:t>Informação</a:t>
            </a:r>
            <a:r>
              <a:rPr lang="en-US" b="1" dirty="0"/>
              <a:t>”</a:t>
            </a:r>
          </a:p>
          <a:p>
            <a:pPr algn="ctr"/>
            <a:r>
              <a:rPr lang="en-US" b="1" dirty="0"/>
              <a:t>(1948) </a:t>
            </a:r>
            <a:endParaRPr lang="pt-BR" b="1" dirty="0"/>
          </a:p>
        </p:txBody>
      </p:sp>
      <p:grpSp>
        <p:nvGrpSpPr>
          <p:cNvPr id="7" name="Agrupar 6"/>
          <p:cNvGrpSpPr/>
          <p:nvPr/>
        </p:nvGrpSpPr>
        <p:grpSpPr>
          <a:xfrm>
            <a:off x="1756762" y="1356590"/>
            <a:ext cx="1130438" cy="1460001"/>
            <a:chOff x="729822" y="1783617"/>
            <a:chExt cx="1130438" cy="1460001"/>
          </a:xfrm>
        </p:grpSpPr>
        <p:pic>
          <p:nvPicPr>
            <p:cNvPr id="2050" name="Picture 2" descr="Claude Shannon 0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783617"/>
              <a:ext cx="934915" cy="1198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/>
            <p:cNvSpPr txBox="1"/>
            <p:nvPr/>
          </p:nvSpPr>
          <p:spPr>
            <a:xfrm>
              <a:off x="729822" y="2982008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u="sng" dirty="0"/>
                <a:t>Claude Shannon</a:t>
              </a:r>
              <a:endParaRPr lang="pt-BR" sz="1050" b="1" u="sng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268905" y="3769608"/>
                <a:ext cx="210615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905" y="3769608"/>
                <a:ext cx="2106153" cy="818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3686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newtec.eu/frontend/files/userfiles/images/news%20and%20press/DVB-S2X-Everything%20you%20need%20to%20you_His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94" y="217825"/>
            <a:ext cx="8598813" cy="470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mage.slidesharecdn.com/thinkingnetworksbyprof-simonsaunders-100702131648-phpapp02/95/thinking-networks-by-prof-simon-saunders-8-728.jpg?cb=12780769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6654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09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560840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749356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ÓTICA GEOMÉTRICA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3469481" y="3736603"/>
            <a:ext cx="2470671" cy="1139403"/>
            <a:chOff x="3469481" y="3736603"/>
            <a:chExt cx="2470671" cy="1139403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3469481" y="3736603"/>
            <a:ext cx="2205038" cy="86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Equação" r:id="rId4" imgW="1231560" imgH="482400" progId="Equation.3">
                    <p:embed/>
                  </p:oleObj>
                </mc:Choice>
                <mc:Fallback>
                  <p:oleObj name="Equação" r:id="rId4" imgW="1231560" imgH="482400" progId="Equation.3">
                    <p:embed/>
                    <p:pic>
                      <p:nvPicPr>
                        <p:cNvPr id="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9481" y="3736603"/>
                          <a:ext cx="2205038" cy="86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CaixaDeTexto 7"/>
            <p:cNvSpPr txBox="1"/>
            <p:nvPr/>
          </p:nvSpPr>
          <p:spPr>
            <a:xfrm>
              <a:off x="3659950" y="4588669"/>
              <a:ext cx="2280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pt-BR" sz="1100" dirty="0"/>
                <a:t>Ângulo crítico</a:t>
              </a:r>
            </a:p>
          </p:txBody>
        </p:sp>
        <p:graphicFrame>
          <p:nvGraphicFramePr>
            <p:cNvPr id="9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3803966" y="4588669"/>
            <a:ext cx="400050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Equação" r:id="rId6" imgW="317160" imgH="228600" progId="Equation.3">
                    <p:embed/>
                  </p:oleObj>
                </mc:Choice>
                <mc:Fallback>
                  <p:oleObj name="Equação" r:id="rId6" imgW="317160" imgH="228600" progId="Equation.3">
                    <p:embed/>
                    <p:pic>
                      <p:nvPicPr>
                        <p:cNvPr id="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3966" y="4588669"/>
                          <a:ext cx="400050" cy="287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tângulo 9"/>
          <p:cNvSpPr/>
          <p:nvPr/>
        </p:nvSpPr>
        <p:spPr>
          <a:xfrm>
            <a:off x="448876" y="1632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b="1" dirty="0">
                <a:solidFill>
                  <a:prstClr val="black"/>
                </a:solidFill>
              </a:rPr>
              <a:t>Reflexão Total:</a:t>
            </a:r>
            <a:endParaRPr lang="pt-BR" altLang="pt-BR" dirty="0">
              <a:solidFill>
                <a:prstClr val="black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96" y="2260749"/>
            <a:ext cx="4644008" cy="1442097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418024" y="1118688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dirty="0"/>
              <a:t>Caso particular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83054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914683" y="4928056"/>
            <a:ext cx="52293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http://www.astrapi-corp.com/wp-content/uploads/2014/10/R-2014-1-The-Astrapi-Technical-Value-Proposition-v1.0.pdf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1475656" y="1275606"/>
            <a:ext cx="1620000" cy="2880320"/>
            <a:chOff x="2056415" y="1275606"/>
            <a:chExt cx="1620000" cy="2880320"/>
          </a:xfrm>
        </p:grpSpPr>
        <p:sp>
          <p:nvSpPr>
            <p:cNvPr id="5" name="CaixaDeTexto 4"/>
            <p:cNvSpPr txBox="1"/>
            <p:nvPr/>
          </p:nvSpPr>
          <p:spPr>
            <a:xfrm>
              <a:off x="2261192" y="2932018"/>
              <a:ext cx="1196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Lei de Shannon</a:t>
              </a:r>
            </a:p>
            <a:p>
              <a:pPr algn="ctr"/>
              <a:r>
                <a:rPr lang="en-US" sz="1200" b="1" dirty="0"/>
                <a:t>(1948) </a:t>
              </a:r>
              <a:endParaRPr lang="pt-BR" sz="1200" b="1" dirty="0"/>
            </a:p>
          </p:txBody>
        </p:sp>
        <p:grpSp>
          <p:nvGrpSpPr>
            <p:cNvPr id="7" name="Agrupar 6"/>
            <p:cNvGrpSpPr/>
            <p:nvPr/>
          </p:nvGrpSpPr>
          <p:grpSpPr>
            <a:xfrm>
              <a:off x="2398959" y="1412192"/>
              <a:ext cx="934915" cy="1413835"/>
              <a:chOff x="827584" y="1783617"/>
              <a:chExt cx="934915" cy="1413835"/>
            </a:xfrm>
          </p:grpSpPr>
          <p:pic>
            <p:nvPicPr>
              <p:cNvPr id="2050" name="Picture 2" descr="Claude Shannon 07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783617"/>
                <a:ext cx="934915" cy="1198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CaixaDeTexto 8"/>
              <p:cNvSpPr txBox="1"/>
              <p:nvPr/>
            </p:nvSpPr>
            <p:spPr>
              <a:xfrm>
                <a:off x="859665" y="2982008"/>
                <a:ext cx="87075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u="sng" dirty="0"/>
                  <a:t>Claude Shannon</a:t>
                </a:r>
                <a:endParaRPr lang="pt-BR" sz="800" b="1" u="sng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/>
                <p:cNvSpPr txBox="1"/>
                <p:nvPr/>
              </p:nvSpPr>
              <p:spPr>
                <a:xfrm>
                  <a:off x="2180434" y="3466007"/>
                  <a:ext cx="1357679" cy="545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1" name="CaixaDe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0434" y="3466007"/>
                  <a:ext cx="1357679" cy="5456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tângulo: Cantos Arredondados 2"/>
            <p:cNvSpPr/>
            <p:nvPr/>
          </p:nvSpPr>
          <p:spPr>
            <a:xfrm>
              <a:off x="2056415" y="1275606"/>
              <a:ext cx="1620000" cy="2880320"/>
            </a:xfrm>
            <a:prstGeom prst="roundRect">
              <a:avLst/>
            </a:prstGeom>
            <a:noFill/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3791276" y="1275606"/>
            <a:ext cx="1620000" cy="2880320"/>
            <a:chOff x="4907727" y="1275606"/>
            <a:chExt cx="1620000" cy="2880320"/>
          </a:xfrm>
        </p:grpSpPr>
        <p:pic>
          <p:nvPicPr>
            <p:cNvPr id="4098" name="Picture 2" descr="Harry Nyquis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254" y="1421554"/>
              <a:ext cx="986969" cy="1209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/>
            <p:cNvSpPr txBox="1"/>
            <p:nvPr/>
          </p:nvSpPr>
          <p:spPr>
            <a:xfrm>
              <a:off x="5349057" y="2625269"/>
              <a:ext cx="7713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Harry Nyquist</a:t>
              </a:r>
              <a:endParaRPr lang="pt-BR" sz="800" b="1" u="sng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5141339" y="2936962"/>
              <a:ext cx="118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Taxa de Nyquist</a:t>
              </a:r>
            </a:p>
            <a:p>
              <a:pPr algn="ctr"/>
              <a:r>
                <a:rPr lang="en-US" sz="1200" b="1" dirty="0"/>
                <a:t>(1928) </a:t>
              </a:r>
              <a:endParaRPr lang="pt-BR" sz="1200" b="1" dirty="0"/>
            </a:p>
          </p:txBody>
        </p:sp>
        <p:sp>
          <p:nvSpPr>
            <p:cNvPr id="18" name="Retângulo: Cantos Arredondados 17"/>
            <p:cNvSpPr/>
            <p:nvPr/>
          </p:nvSpPr>
          <p:spPr>
            <a:xfrm>
              <a:off x="4907727" y="1275606"/>
              <a:ext cx="1620000" cy="2880320"/>
            </a:xfrm>
            <a:prstGeom prst="roundRect">
              <a:avLst/>
            </a:prstGeom>
            <a:noFill/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/>
                <p:cNvSpPr txBox="1"/>
                <p:nvPr/>
              </p:nvSpPr>
              <p:spPr>
                <a:xfrm>
                  <a:off x="5427135" y="3651449"/>
                  <a:ext cx="58118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pt-BR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9" name="CaixaDeTexto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135" y="3651449"/>
                  <a:ext cx="581185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9474" t="-3333" r="-5263" b="-3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Agrupar 24"/>
          <p:cNvGrpSpPr/>
          <p:nvPr/>
        </p:nvGrpSpPr>
        <p:grpSpPr>
          <a:xfrm>
            <a:off x="6057662" y="1275606"/>
            <a:ext cx="1620000" cy="2880320"/>
            <a:chOff x="7027561" y="1275606"/>
            <a:chExt cx="1620000" cy="2880320"/>
          </a:xfrm>
        </p:grpSpPr>
        <p:pic>
          <p:nvPicPr>
            <p:cNvPr id="4100" name="Picture 4" descr="https://upload.wikimedia.org/wikipedia/commons/thumb/a/aa/Joseph_Fourier.jpg/200px-Joseph_Fourier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788" y="1416610"/>
              <a:ext cx="970313" cy="1183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ixaDeTexto 20"/>
            <p:cNvSpPr txBox="1"/>
            <p:nvPr/>
          </p:nvSpPr>
          <p:spPr>
            <a:xfrm>
              <a:off x="7295566" y="2620325"/>
              <a:ext cx="10887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Jean-Baptiste Fourier</a:t>
              </a:r>
              <a:endParaRPr lang="pt-BR" sz="800" b="1" u="sng" dirty="0"/>
            </a:p>
          </p:txBody>
        </p:sp>
        <p:sp>
          <p:nvSpPr>
            <p:cNvPr id="22" name="Retângulo: Cantos Arredondados 21"/>
            <p:cNvSpPr/>
            <p:nvPr/>
          </p:nvSpPr>
          <p:spPr>
            <a:xfrm>
              <a:off x="7027561" y="1275606"/>
              <a:ext cx="1620000" cy="2880320"/>
            </a:xfrm>
            <a:prstGeom prst="roundRect">
              <a:avLst/>
            </a:prstGeom>
            <a:noFill/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7169056" y="2932018"/>
              <a:ext cx="1341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/>
                <a:t>Análise</a:t>
              </a:r>
              <a:r>
                <a:rPr lang="en-US" sz="1200" b="1" dirty="0"/>
                <a:t> de Fourier</a:t>
              </a:r>
            </a:p>
            <a:p>
              <a:pPr algn="ctr"/>
              <a:r>
                <a:rPr lang="en-US" sz="1200" b="1" dirty="0"/>
                <a:t>(1807) </a:t>
              </a:r>
              <a:endParaRPr lang="pt-BR" sz="1200" b="1" dirty="0"/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6194389" y="3415672"/>
            <a:ext cx="134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… </a:t>
            </a:r>
            <a:r>
              <a:rPr lang="en-US" sz="1200" i="1" dirty="0" err="1"/>
              <a:t>não-variante</a:t>
            </a:r>
            <a:r>
              <a:rPr lang="en-US" sz="1200" i="1" dirty="0"/>
              <a:t> no tempo …</a:t>
            </a:r>
            <a:endParaRPr lang="pt-BR" sz="1200" i="1" dirty="0"/>
          </a:p>
        </p:txBody>
      </p:sp>
      <p:sp>
        <p:nvSpPr>
          <p:cNvPr id="20" name="Seta: para Baixo 19"/>
          <p:cNvSpPr/>
          <p:nvPr/>
        </p:nvSpPr>
        <p:spPr>
          <a:xfrm rot="16200000">
            <a:off x="3319315" y="2582832"/>
            <a:ext cx="288032" cy="225635"/>
          </a:xfrm>
          <a:prstGeom prst="downArrow">
            <a:avLst/>
          </a:prstGeom>
          <a:solidFill>
            <a:srgbClr val="FF9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Baixo 28"/>
          <p:cNvSpPr/>
          <p:nvPr/>
        </p:nvSpPr>
        <p:spPr>
          <a:xfrm rot="16200000">
            <a:off x="5619160" y="2582831"/>
            <a:ext cx="288032" cy="225635"/>
          </a:xfrm>
          <a:prstGeom prst="downArrow">
            <a:avLst/>
          </a:prstGeom>
          <a:solidFill>
            <a:srgbClr val="FF9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1818200" y="3605664"/>
            <a:ext cx="383668" cy="345841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Agrupar 27"/>
          <p:cNvGrpSpPr/>
          <p:nvPr/>
        </p:nvGrpSpPr>
        <p:grpSpPr>
          <a:xfrm>
            <a:off x="2452043" y="3702796"/>
            <a:ext cx="2166244" cy="1086543"/>
            <a:chOff x="2452043" y="3702796"/>
            <a:chExt cx="2166244" cy="1086543"/>
          </a:xfrm>
        </p:grpSpPr>
        <p:sp>
          <p:nvSpPr>
            <p:cNvPr id="26" name="Sinal de Multiplicação 25"/>
            <p:cNvSpPr/>
            <p:nvPr/>
          </p:nvSpPr>
          <p:spPr>
            <a:xfrm>
              <a:off x="2452043" y="3702796"/>
              <a:ext cx="906259" cy="9062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3025862" y="4327674"/>
              <a:ext cx="1592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“…. </a:t>
              </a:r>
              <a:r>
                <a:rPr lang="en-US" sz="1200" dirty="0" err="1"/>
                <a:t>variantes</a:t>
              </a:r>
              <a:r>
                <a:rPr lang="en-US" sz="1200" dirty="0"/>
                <a:t> no tempo, …”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099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 animBg="1"/>
      <p:bldP spid="29" grpId="0" animBg="1"/>
      <p:bldP spid="2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4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03" y="2530162"/>
            <a:ext cx="2743200" cy="993371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560840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749356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ÓTICA GEOMÉTRICA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418024" y="1118688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dirty="0"/>
              <a:t>Caso particular</a:t>
            </a:r>
            <a:endParaRPr lang="pt-BR" b="1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7344976" y="1514772"/>
          <a:ext cx="8382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ção" r:id="rId5" imgW="469800" imgH="215640" progId="Equation.3">
                  <p:embed/>
                </p:oleObj>
              </mc:Choice>
              <mc:Fallback>
                <p:oleObj name="Equação" r:id="rId5" imgW="469800" imgH="215640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4976" y="1514772"/>
                        <a:ext cx="8382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tângulo 9"/>
          <p:cNvSpPr/>
          <p:nvPr/>
        </p:nvSpPr>
        <p:spPr>
          <a:xfrm>
            <a:off x="448876" y="1632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b="1" dirty="0">
                <a:solidFill>
                  <a:prstClr val="black"/>
                </a:solidFill>
              </a:rPr>
              <a:t>Reflexão Total:</a:t>
            </a:r>
            <a:endParaRPr lang="pt-BR" altLang="pt-BR" dirty="0">
              <a:solidFill>
                <a:prstClr val="black"/>
              </a:solidFill>
            </a:endParaRPr>
          </a:p>
        </p:txBody>
      </p:sp>
      <p:cxnSp>
        <p:nvCxnSpPr>
          <p:cNvPr id="5" name="Conector de seta reta 4"/>
          <p:cNvCxnSpPr>
            <a:endCxn id="16" idx="3"/>
          </p:cNvCxnSpPr>
          <p:nvPr/>
        </p:nvCxnSpPr>
        <p:spPr>
          <a:xfrm flipH="1">
            <a:off x="5682903" y="1707654"/>
            <a:ext cx="1481386" cy="1319194"/>
          </a:xfrm>
          <a:prstGeom prst="straightConnector1">
            <a:avLst/>
          </a:prstGeom>
          <a:ln w="22225">
            <a:solidFill>
              <a:srgbClr val="0057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o 16"/>
          <p:cNvGrpSpPr/>
          <p:nvPr/>
        </p:nvGrpSpPr>
        <p:grpSpPr>
          <a:xfrm>
            <a:off x="3469481" y="3736603"/>
            <a:ext cx="2470671" cy="1139403"/>
            <a:chOff x="3469481" y="3736603"/>
            <a:chExt cx="2470671" cy="1139403"/>
          </a:xfrm>
        </p:grpSpPr>
        <p:graphicFrame>
          <p:nvGraphicFramePr>
            <p:cNvPr id="18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3469481" y="3736603"/>
            <a:ext cx="2205038" cy="86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0" name="Equação" r:id="rId7" imgW="1231560" imgH="482400" progId="Equation.3">
                    <p:embed/>
                  </p:oleObj>
                </mc:Choice>
                <mc:Fallback>
                  <p:oleObj name="Equação" r:id="rId7" imgW="1231560" imgH="482400" progId="Equation.3">
                    <p:embed/>
                    <p:pic>
                      <p:nvPicPr>
                        <p:cNvPr id="1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9481" y="3736603"/>
                          <a:ext cx="2205038" cy="86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CaixaDeTexto 18"/>
            <p:cNvSpPr txBox="1"/>
            <p:nvPr/>
          </p:nvSpPr>
          <p:spPr>
            <a:xfrm>
              <a:off x="3659950" y="4588669"/>
              <a:ext cx="22802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pt-BR" sz="1100" dirty="0"/>
                <a:t>Ângulo crítico</a:t>
              </a:r>
            </a:p>
          </p:txBody>
        </p:sp>
        <p:graphicFrame>
          <p:nvGraphicFramePr>
            <p:cNvPr id="20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3803966" y="4588669"/>
            <a:ext cx="400050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1" name="Equação" r:id="rId9" imgW="317160" imgH="228600" progId="Equation.3">
                    <p:embed/>
                  </p:oleObj>
                </mc:Choice>
                <mc:Fallback>
                  <p:oleObj name="Equação" r:id="rId9" imgW="317160" imgH="228600" progId="Equation.3">
                    <p:embed/>
                    <p:pic>
                      <p:nvPicPr>
                        <p:cNvPr id="2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3966" y="4588669"/>
                          <a:ext cx="400050" cy="287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799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560840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749356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ÓTICA GEOMÉTRICA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418024" y="1118688"/>
            <a:ext cx="119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dirty="0"/>
              <a:t>Aplicações</a:t>
            </a:r>
            <a:endParaRPr lang="pt-BR" b="1" dirty="0"/>
          </a:p>
        </p:txBody>
      </p:sp>
      <p:sp>
        <p:nvSpPr>
          <p:cNvPr id="10" name="Retângulo 9"/>
          <p:cNvSpPr/>
          <p:nvPr/>
        </p:nvSpPr>
        <p:spPr>
          <a:xfrm>
            <a:off x="448876" y="1632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b="1" dirty="0">
                <a:solidFill>
                  <a:prstClr val="black"/>
                </a:solidFill>
              </a:rPr>
              <a:t>Diferentes Modos de Propagação:</a:t>
            </a:r>
            <a:endParaRPr lang="pt-BR" altLang="pt-BR" dirty="0">
              <a:solidFill>
                <a:prstClr val="black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24" y="2518951"/>
            <a:ext cx="3415752" cy="15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3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560840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749356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ÓTICA GEOMÉTRICA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418024" y="1118688"/>
            <a:ext cx="119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dirty="0"/>
              <a:t>Aplicações</a:t>
            </a:r>
            <a:endParaRPr lang="pt-BR" b="1" dirty="0"/>
          </a:p>
        </p:txBody>
      </p:sp>
      <p:sp>
        <p:nvSpPr>
          <p:cNvPr id="10" name="Retângulo 9"/>
          <p:cNvSpPr/>
          <p:nvPr/>
        </p:nvSpPr>
        <p:spPr>
          <a:xfrm>
            <a:off x="448876" y="1632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b="1" dirty="0">
                <a:solidFill>
                  <a:prstClr val="black"/>
                </a:solidFill>
              </a:rPr>
              <a:t>Curvas em Fibras óticas:</a:t>
            </a:r>
            <a:endParaRPr lang="pt-BR" altLang="pt-BR" dirty="0">
              <a:solidFill>
                <a:prstClr val="black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355726"/>
            <a:ext cx="49434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9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560840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749356"/>
            <a:ext cx="339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TEORIA ELETROMAGNÉTICA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802" y="1347614"/>
            <a:ext cx="4102397" cy="333916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090904" y="2643757"/>
            <a:ext cx="5217400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997426"/>
            <a:ext cx="2806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 LUZ É UMA</a:t>
            </a:r>
          </a:p>
          <a:p>
            <a:r>
              <a:rPr lang="pt-BR" b="1" dirty="0">
                <a:solidFill>
                  <a:srgbClr val="FF0000"/>
                </a:solidFill>
              </a:rPr>
              <a:t>ONDA ELETROMAGNÉTICA!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945" y="749356"/>
            <a:ext cx="3616483" cy="4703519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416824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05" y="1587945"/>
            <a:ext cx="3530364" cy="294197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749356"/>
            <a:ext cx="3506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TEORIA ELETROMAGNÉTICA</a:t>
            </a:r>
          </a:p>
        </p:txBody>
      </p:sp>
      <p:sp>
        <p:nvSpPr>
          <p:cNvPr id="7" name="Retângulo 6"/>
          <p:cNvSpPr/>
          <p:nvPr/>
        </p:nvSpPr>
        <p:spPr>
          <a:xfrm>
            <a:off x="4788024" y="206769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827584" y="4608262"/>
            <a:ext cx="4492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James Maxwell:</a:t>
            </a:r>
          </a:p>
          <a:p>
            <a:r>
              <a:rPr lang="pt-BR" sz="1200" dirty="0"/>
              <a:t> http://www.thefamouspeople.com/profiles/james-maxwell-544.php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549778" y="1269844"/>
            <a:ext cx="305464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i="1" dirty="0">
                <a:latin typeface="GungsuhChe" panose="02030609000101010101" pitchFamily="49" charset="-127"/>
                <a:ea typeface="GungsuhChe" panose="02030609000101010101" pitchFamily="49" charset="-127"/>
              </a:rPr>
              <a:t>James Maxwell</a:t>
            </a:r>
          </a:p>
          <a:p>
            <a:endParaRPr lang="pt-BR" i="1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lang="pt-BR" sz="1400" i="1" dirty="0">
                <a:latin typeface="GungsuhChe" panose="02030609000101010101" pitchFamily="49" charset="-127"/>
                <a:ea typeface="GungsuhChe" panose="02030609000101010101" pitchFamily="49" charset="-127"/>
              </a:rPr>
              <a:t>Cientista escocês do </a:t>
            </a:r>
            <a:r>
              <a:rPr lang="pt-BR" sz="1400" i="1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sec</a:t>
            </a:r>
            <a:r>
              <a:rPr lang="pt-BR" sz="1400" i="1" dirty="0">
                <a:latin typeface="GungsuhChe" panose="02030609000101010101" pitchFamily="49" charset="-127"/>
                <a:ea typeface="GungsuhChe" panose="02030609000101010101" pitchFamily="49" charset="-127"/>
              </a:rPr>
              <a:t> XIX, consolidou as principais teorias vigentes para a Eletricidade e para o Magnetismo, estruturando matematicamente a correlação entre os fenômenos (Eletromagnetismo). A partir das “Equações de Maxwell”, concluiu que a onda eletromagnética se propaga na velocidade da luz, e que portanto a luz deveria ser um caso particular de onda eletromagnética.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18024" y="1118688"/>
            <a:ext cx="223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dirty="0"/>
              <a:t>Um pouco de história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9885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31888"/>
            <a:ext cx="4114800" cy="3394075"/>
          </a:xfrm>
        </p:spPr>
        <p:txBody>
          <a:bodyPr/>
          <a:lstStyle/>
          <a:p>
            <a:r>
              <a:rPr lang="en-US" sz="2400" dirty="0" err="1"/>
              <a:t>Fibra</a:t>
            </a:r>
            <a:r>
              <a:rPr lang="en-US" sz="2400" dirty="0"/>
              <a:t> </a:t>
            </a:r>
            <a:r>
              <a:rPr lang="en-US" sz="2400" dirty="0" err="1"/>
              <a:t>Ótica</a:t>
            </a:r>
            <a:r>
              <a:rPr lang="en-US" sz="2400" dirty="0"/>
              <a:t>, </a:t>
            </a:r>
            <a:r>
              <a:rPr lang="en-US" sz="2400" dirty="0" err="1"/>
              <a:t>Microondas</a:t>
            </a:r>
            <a:r>
              <a:rPr lang="en-US" sz="2400" dirty="0"/>
              <a:t> e </a:t>
            </a:r>
            <a:r>
              <a:rPr lang="en-US" sz="2400" dirty="0" err="1"/>
              <a:t>Satélite</a:t>
            </a:r>
            <a:endParaRPr lang="en-US" sz="2400" dirty="0"/>
          </a:p>
          <a:p>
            <a:pPr lvl="1"/>
            <a:r>
              <a:rPr lang="en-US" sz="2000" dirty="0"/>
              <a:t>Gabriel Ferraresso</a:t>
            </a:r>
          </a:p>
          <a:p>
            <a:pPr lvl="1"/>
            <a:r>
              <a:rPr lang="en-US" sz="2000" dirty="0"/>
              <a:t>22/09 e 23/09</a:t>
            </a:r>
          </a:p>
          <a:p>
            <a:pPr lvl="1"/>
            <a:endParaRPr lang="en-US" sz="2000" dirty="0"/>
          </a:p>
          <a:p>
            <a:r>
              <a:rPr lang="en-US" sz="2400" dirty="0"/>
              <a:t>TV Digital</a:t>
            </a:r>
          </a:p>
          <a:p>
            <a:pPr lvl="1"/>
            <a:r>
              <a:rPr lang="en-US" sz="2000" dirty="0"/>
              <a:t>Aline Degli</a:t>
            </a:r>
          </a:p>
          <a:p>
            <a:pPr lvl="1"/>
            <a:r>
              <a:rPr lang="en-US" sz="2000" dirty="0"/>
              <a:t>29/09 e 30/09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pt-BR" sz="2400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572000" y="1131888"/>
            <a:ext cx="4114800" cy="3394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Regularização</a:t>
            </a:r>
            <a:endParaRPr lang="en-US" sz="2400" dirty="0"/>
          </a:p>
          <a:p>
            <a:pPr lvl="1"/>
            <a:r>
              <a:rPr lang="en-US" sz="2000" dirty="0"/>
              <a:t>Adones Neto</a:t>
            </a:r>
          </a:p>
          <a:p>
            <a:pPr lvl="1"/>
            <a:r>
              <a:rPr lang="en-US" sz="2000" dirty="0"/>
              <a:t>06/10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Eventos</a:t>
            </a:r>
            <a:endParaRPr lang="en-US" sz="2400" dirty="0"/>
          </a:p>
          <a:p>
            <a:pPr lvl="1"/>
            <a:r>
              <a:rPr lang="en-US" sz="2000" dirty="0"/>
              <a:t>Carlos </a:t>
            </a:r>
            <a:r>
              <a:rPr lang="en-US" sz="2000" dirty="0" err="1"/>
              <a:t>Cosme</a:t>
            </a:r>
            <a:endParaRPr lang="en-US" sz="2000" dirty="0"/>
          </a:p>
          <a:p>
            <a:pPr lvl="1"/>
            <a:r>
              <a:rPr lang="en-US" sz="2000" dirty="0"/>
              <a:t>07/10</a:t>
            </a:r>
          </a:p>
          <a:p>
            <a:pPr lvl="1"/>
            <a:endParaRPr lang="en-US" sz="20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6070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57352"/>
            <a:ext cx="3514725" cy="24955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749356"/>
            <a:ext cx="339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TEORIA ELETROMAGNÉTICA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8024" y="1118688"/>
            <a:ext cx="2336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Conceitos importantes</a:t>
            </a:r>
          </a:p>
        </p:txBody>
      </p:sp>
      <p:sp>
        <p:nvSpPr>
          <p:cNvPr id="7" name="CaixaDeTexto 4"/>
          <p:cNvSpPr txBox="1">
            <a:spLocks noChangeArrowheads="1"/>
          </p:cNvSpPr>
          <p:nvPr/>
        </p:nvSpPr>
        <p:spPr bwMode="auto">
          <a:xfrm>
            <a:off x="4572000" y="1923678"/>
            <a:ext cx="40324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j-lt"/>
              </a:rPr>
              <a:t>Comprimento de onda (</a:t>
            </a:r>
            <a:r>
              <a:rPr lang="pt-BR" altLang="pt-BR" sz="1800" b="1" dirty="0" err="1">
                <a:latin typeface="+mj-lt"/>
              </a:rPr>
              <a:t>wavelength</a:t>
            </a:r>
            <a:r>
              <a:rPr lang="pt-BR" altLang="pt-BR" sz="1800" b="1" dirty="0">
                <a:latin typeface="+mj-lt"/>
              </a:rPr>
              <a:t>): </a:t>
            </a:r>
            <a:r>
              <a:rPr lang="pt-BR" altLang="pt-BR" sz="1800" dirty="0">
                <a:latin typeface="+mj-lt"/>
              </a:rPr>
              <a:t>distância entre duas “cristas” da onda      </a:t>
            </a: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475656" y="2211710"/>
            <a:ext cx="1080120" cy="0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51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57352"/>
            <a:ext cx="3514725" cy="24955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749356"/>
            <a:ext cx="339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TEORIA ELETROMAGNÉTICA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8024" y="1118688"/>
            <a:ext cx="2336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Conceitos importantes</a:t>
            </a:r>
          </a:p>
        </p:txBody>
      </p:sp>
      <p:sp>
        <p:nvSpPr>
          <p:cNvPr id="7" name="CaixaDeTexto 4"/>
          <p:cNvSpPr txBox="1">
            <a:spLocks noChangeArrowheads="1"/>
          </p:cNvSpPr>
          <p:nvPr/>
        </p:nvSpPr>
        <p:spPr bwMode="auto">
          <a:xfrm>
            <a:off x="4572000" y="1923678"/>
            <a:ext cx="403244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Comprimento de onda (</a:t>
            </a:r>
            <a:r>
              <a:rPr lang="pt-BR" altLang="pt-BR" sz="18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wavelength</a:t>
            </a: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distância entre duas “cristas” da onda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j-lt"/>
              </a:rPr>
              <a:t>Frequência: </a:t>
            </a:r>
            <a:r>
              <a:rPr lang="pt-BR" altLang="pt-BR" sz="1800" dirty="0">
                <a:latin typeface="+mj-lt"/>
              </a:rPr>
              <a:t>número de oscilações completas por unidade de tempo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259632" y="261731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512938" y="261731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115616" y="2970130"/>
            <a:ext cx="2448271" cy="169277"/>
            <a:chOff x="971600" y="2760143"/>
            <a:chExt cx="2160240" cy="169277"/>
          </a:xfrm>
        </p:grpSpPr>
        <p:cxnSp>
          <p:nvCxnSpPr>
            <p:cNvPr id="10" name="Conector reto 9"/>
            <p:cNvCxnSpPr/>
            <p:nvPr/>
          </p:nvCxnSpPr>
          <p:spPr>
            <a:xfrm>
              <a:off x="971600" y="2760143"/>
              <a:ext cx="0" cy="1692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>
              <a:off x="3131840" y="2760143"/>
              <a:ext cx="0" cy="1692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971600" y="2844781"/>
              <a:ext cx="21602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ixaDeTexto 15"/>
          <p:cNvSpPr txBox="1"/>
          <p:nvPr/>
        </p:nvSpPr>
        <p:spPr>
          <a:xfrm>
            <a:off x="1196272" y="3008602"/>
            <a:ext cx="216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FF0000"/>
                </a:solidFill>
              </a:rPr>
              <a:t>Valor medida do intervalo tempo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3275856" y="4029047"/>
            <a:ext cx="2759113" cy="523220"/>
            <a:chOff x="4463988" y="3723878"/>
            <a:chExt cx="2759113" cy="523220"/>
          </a:xfrm>
        </p:grpSpPr>
        <p:sp>
          <p:nvSpPr>
            <p:cNvPr id="18" name="CaixaDeTexto 17"/>
            <p:cNvSpPr txBox="1"/>
            <p:nvPr/>
          </p:nvSpPr>
          <p:spPr>
            <a:xfrm>
              <a:off x="4566146" y="3723878"/>
              <a:ext cx="2656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u="sng" dirty="0">
                  <a:solidFill>
                    <a:srgbClr val="FF0000"/>
                  </a:solidFill>
                </a:rPr>
                <a:t>número de oscilações</a:t>
              </a:r>
              <a:endParaRPr lang="pt-BR" sz="1400" dirty="0">
                <a:solidFill>
                  <a:srgbClr val="FF0000"/>
                </a:solidFill>
              </a:endParaRPr>
            </a:p>
            <a:p>
              <a:pPr algn="ctr"/>
              <a:r>
                <a:rPr lang="pt-BR" sz="1400" dirty="0">
                  <a:solidFill>
                    <a:srgbClr val="FF0000"/>
                  </a:solidFill>
                </a:rPr>
                <a:t>intervalo de tempo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4463988" y="3816211"/>
              <a:ext cx="46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rgbClr val="FF0000"/>
                  </a:solidFill>
                </a:rPr>
                <a:t>F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7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57352"/>
            <a:ext cx="3514725" cy="24955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749356"/>
            <a:ext cx="339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TEORIA ELETROMAGNÉTICA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8024" y="1118688"/>
            <a:ext cx="2336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Conceitos importantes</a:t>
            </a:r>
          </a:p>
        </p:txBody>
      </p:sp>
      <p:sp>
        <p:nvSpPr>
          <p:cNvPr id="7" name="CaixaDeTexto 4"/>
          <p:cNvSpPr txBox="1">
            <a:spLocks noChangeArrowheads="1"/>
          </p:cNvSpPr>
          <p:nvPr/>
        </p:nvSpPr>
        <p:spPr bwMode="auto">
          <a:xfrm>
            <a:off x="4572000" y="1923678"/>
            <a:ext cx="403244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Comprimento de onda (</a:t>
            </a:r>
            <a:r>
              <a:rPr lang="pt-BR" altLang="pt-BR" sz="18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wavelength</a:t>
            </a: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distância entre duas “cristas” da onda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Frequência: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número de oscilações completas por unidade de tempo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j-lt"/>
              </a:rPr>
              <a:t>Período: </a:t>
            </a:r>
            <a:r>
              <a:rPr lang="pt-BR" altLang="pt-BR" sz="1800" dirty="0">
                <a:latin typeface="+mj-lt"/>
              </a:rPr>
              <a:t>tempo de uma oscilação      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115617" y="2970130"/>
            <a:ext cx="1224136" cy="169277"/>
            <a:chOff x="971600" y="2760143"/>
            <a:chExt cx="2160240" cy="169277"/>
          </a:xfrm>
        </p:grpSpPr>
        <p:cxnSp>
          <p:nvCxnSpPr>
            <p:cNvPr id="9" name="Conector reto 8"/>
            <p:cNvCxnSpPr/>
            <p:nvPr/>
          </p:nvCxnSpPr>
          <p:spPr>
            <a:xfrm>
              <a:off x="971600" y="2760143"/>
              <a:ext cx="0" cy="1692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3131840" y="2760143"/>
              <a:ext cx="0" cy="1692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971600" y="2844781"/>
              <a:ext cx="21602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7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57352"/>
            <a:ext cx="3514725" cy="24955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749356"/>
            <a:ext cx="339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TEORIA ELETROMAGNÉTICA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8024" y="1118688"/>
            <a:ext cx="2336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Conceitos importantes</a:t>
            </a:r>
          </a:p>
        </p:txBody>
      </p:sp>
      <p:sp>
        <p:nvSpPr>
          <p:cNvPr id="7" name="CaixaDeTexto 4"/>
          <p:cNvSpPr txBox="1">
            <a:spLocks noChangeArrowheads="1"/>
          </p:cNvSpPr>
          <p:nvPr/>
        </p:nvSpPr>
        <p:spPr bwMode="auto">
          <a:xfrm>
            <a:off x="4572000" y="1923678"/>
            <a:ext cx="403244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Comprimento de onda (</a:t>
            </a:r>
            <a:r>
              <a:rPr lang="pt-BR" altLang="pt-BR" sz="18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wavelength</a:t>
            </a: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distância entre duas “cristas” da onda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Frequência: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número de oscilações completas por unidade de tempo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Período: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tempo de uma oscilação</a:t>
            </a:r>
            <a:endParaRPr lang="pt-BR" altLang="pt-BR" sz="18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j-lt"/>
              </a:rPr>
              <a:t>Amplitude: </a:t>
            </a:r>
            <a:r>
              <a:rPr lang="pt-BR" altLang="pt-BR" sz="1800" dirty="0">
                <a:latin typeface="+mj-lt"/>
              </a:rPr>
              <a:t>diferença entre valores mínimo e máximo da onda,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+mj-lt"/>
              </a:rPr>
              <a:t>Valor de pico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+mj-lt"/>
              </a:rPr>
              <a:t>Valor pico-a-pico</a:t>
            </a:r>
          </a:p>
          <a:p>
            <a:r>
              <a:rPr lang="pt-BR" altLang="pt-BR" sz="1800" dirty="0">
                <a:latin typeface="+mj-lt"/>
              </a:rPr>
              <a:t>      </a:t>
            </a: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131840" y="2283718"/>
            <a:ext cx="0" cy="1512168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24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57352"/>
            <a:ext cx="3514725" cy="24955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749356"/>
            <a:ext cx="339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TEORIA ELETROMAGNÉTICA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8024" y="1118688"/>
            <a:ext cx="2302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Conceitos importantes</a:t>
            </a:r>
          </a:p>
        </p:txBody>
      </p:sp>
      <p:sp>
        <p:nvSpPr>
          <p:cNvPr id="7" name="CaixaDeTexto 4"/>
          <p:cNvSpPr txBox="1">
            <a:spLocks noChangeArrowheads="1"/>
          </p:cNvSpPr>
          <p:nvPr/>
        </p:nvSpPr>
        <p:spPr bwMode="auto">
          <a:xfrm>
            <a:off x="4572000" y="1923678"/>
            <a:ext cx="403244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Comprimento de onda (</a:t>
            </a:r>
            <a:r>
              <a:rPr lang="pt-BR" altLang="pt-BR" sz="18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wavelength</a:t>
            </a: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distância entre duas “cristas” da onda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Frequência: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número de oscilações completas por unidade de tempo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Período: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tempo de uma oscilação</a:t>
            </a:r>
            <a:endParaRPr lang="pt-BR" altLang="pt-BR" sz="18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Amplitude: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diferença entre valores mínimo e máximo da onda,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Valor de pico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Valor pico-a-pico</a:t>
            </a:r>
          </a:p>
          <a:p>
            <a:r>
              <a:rPr lang="pt-BR" altLang="pt-BR" sz="1800" dirty="0">
                <a:latin typeface="+mj-lt"/>
              </a:rPr>
              <a:t>      </a:t>
            </a:r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59A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09" y="328593"/>
            <a:ext cx="3608040" cy="44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57352"/>
            <a:ext cx="3514725" cy="24955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749356"/>
            <a:ext cx="339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TEORIA ELETROMAGNÉTICA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8024" y="1118688"/>
            <a:ext cx="2302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Conceitos importantes</a:t>
            </a:r>
          </a:p>
        </p:txBody>
      </p:sp>
      <p:sp>
        <p:nvSpPr>
          <p:cNvPr id="7" name="CaixaDeTexto 4"/>
          <p:cNvSpPr txBox="1">
            <a:spLocks noChangeArrowheads="1"/>
          </p:cNvSpPr>
          <p:nvPr/>
        </p:nvSpPr>
        <p:spPr bwMode="auto">
          <a:xfrm>
            <a:off x="4572000" y="1923678"/>
            <a:ext cx="403244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Comprimento de onda (</a:t>
            </a:r>
            <a:r>
              <a:rPr lang="pt-BR" altLang="pt-BR" sz="18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wavelength</a:t>
            </a: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):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distância entre duas “cristas” da onda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Frequência: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número de oscilações completas por unidade de tempo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Período: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tempo de uma oscilação</a:t>
            </a:r>
            <a:endParaRPr lang="pt-BR" altLang="pt-BR" sz="18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Amplitude: </a:t>
            </a: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diferença entre valores mínimo e máximo da onda,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Valor de pico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Valor pico-a-pico</a:t>
            </a:r>
          </a:p>
          <a:p>
            <a:r>
              <a:rPr lang="pt-BR" altLang="pt-BR" sz="1800" dirty="0">
                <a:latin typeface="+mj-lt"/>
              </a:rPr>
              <a:t>      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59A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18" y="650801"/>
            <a:ext cx="5143364" cy="40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8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339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TEORIA ELETROMAGNÉTICA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8024" y="1118688"/>
            <a:ext cx="2336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Conceitos importantes</a:t>
            </a:r>
          </a:p>
        </p:txBody>
      </p:sp>
      <p:sp>
        <p:nvSpPr>
          <p:cNvPr id="13" name="CaixaDeTexto 4"/>
          <p:cNvSpPr txBox="1">
            <a:spLocks noChangeArrowheads="1"/>
          </p:cNvSpPr>
          <p:nvPr/>
        </p:nvSpPr>
        <p:spPr bwMode="auto">
          <a:xfrm>
            <a:off x="4806733" y="2128609"/>
            <a:ext cx="4032448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j-lt"/>
              </a:rPr>
              <a:t>Polarização: </a:t>
            </a:r>
            <a:r>
              <a:rPr lang="pt-BR" altLang="pt-BR" sz="1800" dirty="0">
                <a:latin typeface="+mj-lt"/>
              </a:rPr>
              <a:t>Orientação espacial do campo elétrico, componente da onda eletromagnética 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+mj-lt"/>
              </a:rPr>
              <a:t>Vertical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+mj-lt"/>
              </a:rPr>
              <a:t>Horizontal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+mj-lt"/>
              </a:rPr>
              <a:t>Circular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4" y="2329100"/>
            <a:ext cx="426199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9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208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FÍSICA NUCLEAR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8024" y="1118688"/>
            <a:ext cx="19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Efeito Fotoelétrico</a:t>
            </a:r>
          </a:p>
        </p:txBody>
      </p:sp>
      <p:sp>
        <p:nvSpPr>
          <p:cNvPr id="9" name="Retângulo 8"/>
          <p:cNvSpPr/>
          <p:nvPr/>
        </p:nvSpPr>
        <p:spPr>
          <a:xfrm>
            <a:off x="3167844" y="1064113"/>
            <a:ext cx="2808312" cy="396044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20494"/>
            <a:ext cx="4457700" cy="109537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43758"/>
            <a:ext cx="2365035" cy="21679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3" y="1488020"/>
            <a:ext cx="2448272" cy="31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6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208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FÍSICA NUCLEAR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8024" y="1118688"/>
            <a:ext cx="4140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Efeito Fotoelétrico – Principais Aplicações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04" y="2052522"/>
            <a:ext cx="1826256" cy="11965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75" y="2117630"/>
            <a:ext cx="1691475" cy="11314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0" y="1700792"/>
            <a:ext cx="1755248" cy="1548297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51520" y="3219822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/>
              <a:t>LASER’s</a:t>
            </a:r>
            <a:endParaRPr lang="pt-BR" sz="1000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203848" y="3219822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/>
              <a:t>Fotodetectores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084168" y="3219822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 err="1"/>
              <a:t>LED’s</a:t>
            </a:r>
            <a:endParaRPr lang="pt-BR" sz="1000" b="1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782255"/>
            <a:ext cx="3308623" cy="985865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3220913" y="4818331"/>
            <a:ext cx="3130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/>
              <a:t>Amplificadores a base de fibra dopada a </a:t>
            </a:r>
            <a:r>
              <a:rPr lang="pt-BR" sz="1000" b="1" dirty="0" err="1"/>
              <a:t>Erbium</a:t>
            </a:r>
            <a:r>
              <a:rPr lang="pt-BR" sz="1000" b="1" dirty="0"/>
              <a:t> (EDFA)</a:t>
            </a:r>
          </a:p>
        </p:txBody>
      </p:sp>
    </p:spTree>
    <p:extLst>
      <p:ext uri="{BB962C8B-B14F-4D97-AF65-F5344CB8AC3E}">
        <p14:creationId xmlns:p14="http://schemas.microsoft.com/office/powerpoint/2010/main" val="21394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160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ATENUAÇÃO</a:t>
            </a:r>
          </a:p>
        </p:txBody>
      </p:sp>
      <p:sp>
        <p:nvSpPr>
          <p:cNvPr id="13" name="CaixaDeTexto 4"/>
          <p:cNvSpPr txBox="1">
            <a:spLocks noChangeArrowheads="1"/>
          </p:cNvSpPr>
          <p:nvPr/>
        </p:nvSpPr>
        <p:spPr bwMode="auto">
          <a:xfrm>
            <a:off x="379331" y="2853554"/>
            <a:ext cx="58326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pt-BR" altLang="pt-BR" sz="1800" dirty="0">
                <a:latin typeface="+mj-lt"/>
              </a:rPr>
              <a:t>Diminuição da</a:t>
            </a:r>
            <a:r>
              <a:rPr lang="pt-BR" altLang="pt-BR" sz="1800" b="1" dirty="0">
                <a:latin typeface="+mj-lt"/>
              </a:rPr>
              <a:t> Amplitude (perda de energia) </a:t>
            </a:r>
            <a:r>
              <a:rPr lang="pt-BR" altLang="pt-BR" sz="1800" dirty="0">
                <a:latin typeface="+mj-lt"/>
              </a:rPr>
              <a:t>ao longo da propagação da luz na fibra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97" y="1347614"/>
            <a:ext cx="5073806" cy="123382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999373" y="3766272"/>
            <a:ext cx="5419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/>
              <a:t>Especificado em </a:t>
            </a:r>
            <a:r>
              <a:rPr lang="pt-BR" altLang="pt-BR" b="1" dirty="0"/>
              <a:t>dB/Km </a:t>
            </a:r>
            <a:r>
              <a:rPr lang="pt-BR" altLang="pt-BR" dirty="0"/>
              <a:t>(3 dB &gt;&gt; metade da potencia)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822903" y="4458663"/>
            <a:ext cx="383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altLang="pt-BR" dirty="0"/>
              <a:t>Dependente do </a:t>
            </a:r>
            <a:r>
              <a:rPr lang="pt-BR" altLang="pt-BR" b="1" dirty="0"/>
              <a:t>comprimento de onda</a:t>
            </a:r>
          </a:p>
        </p:txBody>
      </p:sp>
    </p:spTree>
    <p:extLst>
      <p:ext uri="{BB962C8B-B14F-4D97-AF65-F5344CB8AC3E}">
        <p14:creationId xmlns:p14="http://schemas.microsoft.com/office/powerpoint/2010/main" val="8590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ipse 12"/>
          <p:cNvSpPr/>
          <p:nvPr/>
        </p:nvSpPr>
        <p:spPr>
          <a:xfrm>
            <a:off x="3773885" y="2319807"/>
            <a:ext cx="684573" cy="684573"/>
          </a:xfrm>
          <a:prstGeom prst="ellipse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79" name="Agrupar 78"/>
          <p:cNvGrpSpPr/>
          <p:nvPr/>
        </p:nvGrpSpPr>
        <p:grpSpPr>
          <a:xfrm>
            <a:off x="1331640" y="1681042"/>
            <a:ext cx="750783" cy="667563"/>
            <a:chOff x="954073" y="1652848"/>
            <a:chExt cx="750783" cy="667563"/>
          </a:xfrm>
        </p:grpSpPr>
        <p:grpSp>
          <p:nvGrpSpPr>
            <p:cNvPr id="4" name="Agrupar 3"/>
            <p:cNvGrpSpPr/>
            <p:nvPr/>
          </p:nvGrpSpPr>
          <p:grpSpPr>
            <a:xfrm>
              <a:off x="1179273" y="1837704"/>
              <a:ext cx="285750" cy="136648"/>
              <a:chOff x="1615736" y="2290439"/>
              <a:chExt cx="498814" cy="230820"/>
            </a:xfrm>
            <a:solidFill>
              <a:srgbClr val="0C58A1"/>
            </a:solidFill>
          </p:grpSpPr>
          <p:sp>
            <p:nvSpPr>
              <p:cNvPr id="5" name="Triângulo isósceles 4"/>
              <p:cNvSpPr/>
              <p:nvPr/>
            </p:nvSpPr>
            <p:spPr>
              <a:xfrm rot="5400000">
                <a:off x="1606858" y="2299317"/>
                <a:ext cx="230819" cy="213064"/>
              </a:xfrm>
              <a:prstGeom prst="triangle">
                <a:avLst/>
              </a:prstGeom>
              <a:grp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tângulo Arredondado 7"/>
              <p:cNvSpPr/>
              <p:nvPr/>
            </p:nvSpPr>
            <p:spPr>
              <a:xfrm>
                <a:off x="1828800" y="2290439"/>
                <a:ext cx="285750" cy="230820"/>
              </a:xfrm>
              <a:prstGeom prst="roundRect">
                <a:avLst/>
              </a:prstGeom>
              <a:grp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Retângulo Arredondado 11"/>
            <p:cNvSpPr/>
            <p:nvPr/>
          </p:nvSpPr>
          <p:spPr>
            <a:xfrm>
              <a:off x="967249" y="1652848"/>
              <a:ext cx="724430" cy="643009"/>
            </a:xfrm>
            <a:prstGeom prst="roundRect">
              <a:avLst/>
            </a:prstGeom>
            <a:noFill/>
            <a:ln>
              <a:solidFill>
                <a:srgbClr val="005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8" name="CaixaDeTexto 77"/>
            <p:cNvSpPr txBox="1"/>
            <p:nvPr/>
          </p:nvSpPr>
          <p:spPr>
            <a:xfrm>
              <a:off x="954073" y="2043412"/>
              <a:ext cx="750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5DA7"/>
                  </a:solidFill>
                </a:rPr>
                <a:t>ESTUDIO</a:t>
              </a:r>
              <a:endParaRPr lang="pt-BR" sz="1200" b="1" dirty="0">
                <a:solidFill>
                  <a:srgbClr val="005DA7"/>
                </a:solidFill>
              </a:endParaRPr>
            </a:p>
          </p:txBody>
        </p:sp>
      </p:grpSp>
      <p:grpSp>
        <p:nvGrpSpPr>
          <p:cNvPr id="82" name="Agrupar 81"/>
          <p:cNvGrpSpPr/>
          <p:nvPr/>
        </p:nvGrpSpPr>
        <p:grpSpPr>
          <a:xfrm>
            <a:off x="1340843" y="3088797"/>
            <a:ext cx="777777" cy="667563"/>
            <a:chOff x="940952" y="1652848"/>
            <a:chExt cx="777777" cy="667563"/>
          </a:xfrm>
        </p:grpSpPr>
        <p:grpSp>
          <p:nvGrpSpPr>
            <p:cNvPr id="83" name="Agrupar 82"/>
            <p:cNvGrpSpPr/>
            <p:nvPr/>
          </p:nvGrpSpPr>
          <p:grpSpPr>
            <a:xfrm>
              <a:off x="1179273" y="1837704"/>
              <a:ext cx="285750" cy="136648"/>
              <a:chOff x="1615736" y="2290439"/>
              <a:chExt cx="498814" cy="230820"/>
            </a:xfrm>
            <a:solidFill>
              <a:srgbClr val="0C58A1"/>
            </a:solidFill>
          </p:grpSpPr>
          <p:sp>
            <p:nvSpPr>
              <p:cNvPr id="86" name="Triângulo isósceles 85"/>
              <p:cNvSpPr/>
              <p:nvPr/>
            </p:nvSpPr>
            <p:spPr>
              <a:xfrm rot="5400000">
                <a:off x="1606858" y="2299317"/>
                <a:ext cx="230819" cy="213064"/>
              </a:xfrm>
              <a:prstGeom prst="triangle">
                <a:avLst/>
              </a:prstGeom>
              <a:no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tângulo Arredondado 7"/>
              <p:cNvSpPr/>
              <p:nvPr/>
            </p:nvSpPr>
            <p:spPr>
              <a:xfrm>
                <a:off x="1828800" y="2290439"/>
                <a:ext cx="285750" cy="230820"/>
              </a:xfrm>
              <a:prstGeom prst="roundRect">
                <a:avLst/>
              </a:prstGeom>
              <a:no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Retângulo Arredondado 11"/>
            <p:cNvSpPr/>
            <p:nvPr/>
          </p:nvSpPr>
          <p:spPr>
            <a:xfrm>
              <a:off x="967249" y="1652848"/>
              <a:ext cx="724430" cy="643009"/>
            </a:xfrm>
            <a:prstGeom prst="roundRect">
              <a:avLst/>
            </a:prstGeom>
            <a:noFill/>
            <a:ln>
              <a:solidFill>
                <a:srgbClr val="0051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940952" y="2043412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5DA7"/>
                  </a:solidFill>
                </a:rPr>
                <a:t>EXTERNA</a:t>
              </a:r>
              <a:endParaRPr lang="pt-BR" sz="1200" b="1" dirty="0">
                <a:solidFill>
                  <a:srgbClr val="005DA7"/>
                </a:solidFill>
              </a:endParaRPr>
            </a:p>
          </p:txBody>
        </p:sp>
      </p:grpSp>
      <p:sp>
        <p:nvSpPr>
          <p:cNvPr id="89" name="Forma Livre: Forma 88"/>
          <p:cNvSpPr/>
          <p:nvPr/>
        </p:nvSpPr>
        <p:spPr>
          <a:xfrm>
            <a:off x="2048541" y="1942002"/>
            <a:ext cx="1724378" cy="669948"/>
          </a:xfrm>
          <a:custGeom>
            <a:avLst/>
            <a:gdLst>
              <a:gd name="connsiteX0" fmla="*/ 0 w 1552353"/>
              <a:gd name="connsiteY0" fmla="*/ 44156 h 671477"/>
              <a:gd name="connsiteX1" fmla="*/ 733646 w 1552353"/>
              <a:gd name="connsiteY1" fmla="*/ 33524 h 671477"/>
              <a:gd name="connsiteX2" fmla="*/ 446567 w 1552353"/>
              <a:gd name="connsiteY2" fmla="*/ 416296 h 671477"/>
              <a:gd name="connsiteX3" fmla="*/ 1552353 w 1552353"/>
              <a:gd name="connsiteY3" fmla="*/ 671477 h 67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353" h="671477">
                <a:moveTo>
                  <a:pt x="0" y="44156"/>
                </a:moveTo>
                <a:cubicBezTo>
                  <a:pt x="329609" y="7828"/>
                  <a:pt x="659218" y="-28499"/>
                  <a:pt x="733646" y="33524"/>
                </a:cubicBezTo>
                <a:cubicBezTo>
                  <a:pt x="808074" y="95547"/>
                  <a:pt x="310116" y="309971"/>
                  <a:pt x="446567" y="416296"/>
                </a:cubicBezTo>
                <a:cubicBezTo>
                  <a:pt x="583018" y="522622"/>
                  <a:pt x="1067685" y="597049"/>
                  <a:pt x="1552353" y="671477"/>
                </a:cubicBezTo>
              </a:path>
            </a:pathLst>
          </a:custGeom>
          <a:noFill/>
          <a:ln w="12700">
            <a:solidFill>
              <a:srgbClr val="FF9A1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Forma Livre: Forma 89"/>
          <p:cNvSpPr/>
          <p:nvPr/>
        </p:nvSpPr>
        <p:spPr>
          <a:xfrm>
            <a:off x="2077406" y="2846288"/>
            <a:ext cx="1739023" cy="574384"/>
          </a:xfrm>
          <a:custGeom>
            <a:avLst/>
            <a:gdLst>
              <a:gd name="connsiteX0" fmla="*/ 0 w 1552354"/>
              <a:gd name="connsiteY0" fmla="*/ 510363 h 542319"/>
              <a:gd name="connsiteX1" fmla="*/ 818707 w 1552354"/>
              <a:gd name="connsiteY1" fmla="*/ 520996 h 542319"/>
              <a:gd name="connsiteX2" fmla="*/ 648586 w 1552354"/>
              <a:gd name="connsiteY2" fmla="*/ 265814 h 542319"/>
              <a:gd name="connsiteX3" fmla="*/ 1552354 w 1552354"/>
              <a:gd name="connsiteY3" fmla="*/ 0 h 54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354" h="542319">
                <a:moveTo>
                  <a:pt x="0" y="510363"/>
                </a:moveTo>
                <a:cubicBezTo>
                  <a:pt x="355304" y="536058"/>
                  <a:pt x="710609" y="561754"/>
                  <a:pt x="818707" y="520996"/>
                </a:cubicBezTo>
                <a:cubicBezTo>
                  <a:pt x="926805" y="480238"/>
                  <a:pt x="526312" y="352647"/>
                  <a:pt x="648586" y="265814"/>
                </a:cubicBezTo>
                <a:cubicBezTo>
                  <a:pt x="770860" y="178981"/>
                  <a:pt x="1161607" y="89490"/>
                  <a:pt x="1552354" y="0"/>
                </a:cubicBezTo>
              </a:path>
            </a:pathLst>
          </a:custGeom>
          <a:noFill/>
          <a:ln w="12700">
            <a:solidFill>
              <a:srgbClr val="FF9A1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4" name="Elipse 133"/>
          <p:cNvSpPr/>
          <p:nvPr/>
        </p:nvSpPr>
        <p:spPr>
          <a:xfrm>
            <a:off x="6097014" y="1915905"/>
            <a:ext cx="391786" cy="391786"/>
          </a:xfrm>
          <a:prstGeom prst="ellipse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44" name="Agrupar 143"/>
          <p:cNvGrpSpPr/>
          <p:nvPr/>
        </p:nvGrpSpPr>
        <p:grpSpPr>
          <a:xfrm>
            <a:off x="4103921" y="1784678"/>
            <a:ext cx="436894" cy="474180"/>
            <a:chOff x="7064737" y="2047079"/>
            <a:chExt cx="497993" cy="546286"/>
          </a:xfrm>
        </p:grpSpPr>
        <p:sp>
          <p:nvSpPr>
            <p:cNvPr id="145" name="Triângulo isósceles 144"/>
            <p:cNvSpPr/>
            <p:nvPr/>
          </p:nvSpPr>
          <p:spPr>
            <a:xfrm>
              <a:off x="7064737" y="2413365"/>
              <a:ext cx="219075" cy="180000"/>
            </a:xfrm>
            <a:prstGeom prst="triangle">
              <a:avLst/>
            </a:prstGeom>
            <a:solidFill>
              <a:srgbClr val="FF9A11"/>
            </a:solidFill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6" name="Arco 145"/>
            <p:cNvSpPr/>
            <p:nvPr/>
          </p:nvSpPr>
          <p:spPr>
            <a:xfrm rot="11561540">
              <a:off x="7130730" y="2047079"/>
              <a:ext cx="432000" cy="432000"/>
            </a:xfrm>
            <a:prstGeom prst="arc">
              <a:avLst/>
            </a:prstGeom>
            <a:noFill/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Agrupar 149"/>
          <p:cNvGrpSpPr/>
          <p:nvPr/>
        </p:nvGrpSpPr>
        <p:grpSpPr>
          <a:xfrm>
            <a:off x="5039193" y="149420"/>
            <a:ext cx="333043" cy="672195"/>
            <a:chOff x="5080628" y="1269846"/>
            <a:chExt cx="333043" cy="672195"/>
          </a:xfrm>
        </p:grpSpPr>
        <p:sp>
          <p:nvSpPr>
            <p:cNvPr id="147" name="Retângulo 146"/>
            <p:cNvSpPr/>
            <p:nvPr/>
          </p:nvSpPr>
          <p:spPr>
            <a:xfrm rot="19686843">
              <a:off x="5107715" y="1561672"/>
              <a:ext cx="263256" cy="98068"/>
            </a:xfrm>
            <a:prstGeom prst="rect">
              <a:avLst/>
            </a:prstGeom>
            <a:solidFill>
              <a:srgbClr val="005DA7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Retângulo 147"/>
            <p:cNvSpPr/>
            <p:nvPr/>
          </p:nvSpPr>
          <p:spPr>
            <a:xfrm rot="14345608">
              <a:off x="4998034" y="1352440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Retângulo 148"/>
            <p:cNvSpPr/>
            <p:nvPr/>
          </p:nvSpPr>
          <p:spPr>
            <a:xfrm rot="14345608">
              <a:off x="5233009" y="1761379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7" name="Forma Livre: Forma 186"/>
          <p:cNvSpPr/>
          <p:nvPr/>
        </p:nvSpPr>
        <p:spPr>
          <a:xfrm rot="20722883">
            <a:off x="4431227" y="2373385"/>
            <a:ext cx="1720966" cy="259937"/>
          </a:xfrm>
          <a:custGeom>
            <a:avLst/>
            <a:gdLst>
              <a:gd name="connsiteX0" fmla="*/ 0 w 1562100"/>
              <a:gd name="connsiteY0" fmla="*/ 13116 h 222850"/>
              <a:gd name="connsiteX1" fmla="*/ 561975 w 1562100"/>
              <a:gd name="connsiteY1" fmla="*/ 22641 h 222850"/>
              <a:gd name="connsiteX2" fmla="*/ 895350 w 1562100"/>
              <a:gd name="connsiteY2" fmla="*/ 222666 h 222850"/>
              <a:gd name="connsiteX3" fmla="*/ 1562100 w 1562100"/>
              <a:gd name="connsiteY3" fmla="*/ 51216 h 22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2100" h="222850">
                <a:moveTo>
                  <a:pt x="0" y="13116"/>
                </a:moveTo>
                <a:cubicBezTo>
                  <a:pt x="206375" y="416"/>
                  <a:pt x="412750" y="-12284"/>
                  <a:pt x="561975" y="22641"/>
                </a:cubicBezTo>
                <a:cubicBezTo>
                  <a:pt x="711200" y="57566"/>
                  <a:pt x="728663" y="217904"/>
                  <a:pt x="895350" y="222666"/>
                </a:cubicBezTo>
                <a:cubicBezTo>
                  <a:pt x="1062037" y="227428"/>
                  <a:pt x="1312068" y="139322"/>
                  <a:pt x="1562100" y="51216"/>
                </a:cubicBezTo>
              </a:path>
            </a:pathLst>
          </a:custGeom>
          <a:noFill/>
          <a:ln w="12700">
            <a:solidFill>
              <a:srgbClr val="FF9A1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8" name="Forma Livre: Forma 187"/>
          <p:cNvSpPr/>
          <p:nvPr/>
        </p:nvSpPr>
        <p:spPr>
          <a:xfrm rot="20494593">
            <a:off x="4606571" y="2626061"/>
            <a:ext cx="1032224" cy="1111686"/>
          </a:xfrm>
          <a:custGeom>
            <a:avLst/>
            <a:gdLst>
              <a:gd name="connsiteX0" fmla="*/ 0 w 914400"/>
              <a:gd name="connsiteY0" fmla="*/ 0 h 876300"/>
              <a:gd name="connsiteX1" fmla="*/ 419100 w 914400"/>
              <a:gd name="connsiteY1" fmla="*/ 314325 h 876300"/>
              <a:gd name="connsiteX2" fmla="*/ 352425 w 914400"/>
              <a:gd name="connsiteY2" fmla="*/ 542925 h 876300"/>
              <a:gd name="connsiteX3" fmla="*/ 914400 w 91440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876300">
                <a:moveTo>
                  <a:pt x="0" y="0"/>
                </a:moveTo>
                <a:cubicBezTo>
                  <a:pt x="180181" y="111919"/>
                  <a:pt x="360363" y="223838"/>
                  <a:pt x="419100" y="314325"/>
                </a:cubicBezTo>
                <a:cubicBezTo>
                  <a:pt x="477837" y="404812"/>
                  <a:pt x="269875" y="449262"/>
                  <a:pt x="352425" y="542925"/>
                </a:cubicBezTo>
                <a:cubicBezTo>
                  <a:pt x="434975" y="636588"/>
                  <a:pt x="674687" y="756444"/>
                  <a:pt x="914400" y="876300"/>
                </a:cubicBezTo>
              </a:path>
            </a:pathLst>
          </a:custGeom>
          <a:noFill/>
          <a:ln w="12700">
            <a:solidFill>
              <a:srgbClr val="FF9A1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9" name="Agrupar 188"/>
          <p:cNvGrpSpPr/>
          <p:nvPr/>
        </p:nvGrpSpPr>
        <p:grpSpPr>
          <a:xfrm>
            <a:off x="7223105" y="1123977"/>
            <a:ext cx="246163" cy="496841"/>
            <a:chOff x="5080628" y="1269846"/>
            <a:chExt cx="333043" cy="672195"/>
          </a:xfrm>
        </p:grpSpPr>
        <p:sp>
          <p:nvSpPr>
            <p:cNvPr id="190" name="Retângulo 189"/>
            <p:cNvSpPr/>
            <p:nvPr/>
          </p:nvSpPr>
          <p:spPr>
            <a:xfrm rot="19686843">
              <a:off x="5107715" y="1561672"/>
              <a:ext cx="263256" cy="98068"/>
            </a:xfrm>
            <a:prstGeom prst="rect">
              <a:avLst/>
            </a:prstGeom>
            <a:solidFill>
              <a:srgbClr val="005DA7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1" name="Retângulo 190"/>
            <p:cNvSpPr/>
            <p:nvPr/>
          </p:nvSpPr>
          <p:spPr>
            <a:xfrm rot="14345608">
              <a:off x="4998034" y="1352440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2" name="Retângulo 191"/>
            <p:cNvSpPr/>
            <p:nvPr/>
          </p:nvSpPr>
          <p:spPr>
            <a:xfrm rot="14345608">
              <a:off x="5233009" y="1761379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8" name="Agrupar 217"/>
          <p:cNvGrpSpPr/>
          <p:nvPr/>
        </p:nvGrpSpPr>
        <p:grpSpPr>
          <a:xfrm>
            <a:off x="7885251" y="2219452"/>
            <a:ext cx="266151" cy="483059"/>
            <a:chOff x="8229203" y="2567776"/>
            <a:chExt cx="266151" cy="483059"/>
          </a:xfrm>
        </p:grpSpPr>
        <p:grpSp>
          <p:nvGrpSpPr>
            <p:cNvPr id="193" name="Agrupar 192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194" name="Elipse 193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5" name="Corda 194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96" name="Agrupar 195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197" name="Elipse 196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8" name="Corda 197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99" name="Agrupar 198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200" name="Elipse 199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1" name="Corda 200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10" name="Agrupar 209"/>
          <p:cNvGrpSpPr/>
          <p:nvPr/>
        </p:nvGrpSpPr>
        <p:grpSpPr>
          <a:xfrm>
            <a:off x="7623273" y="2787580"/>
            <a:ext cx="284243" cy="434666"/>
            <a:chOff x="6999569" y="2779051"/>
            <a:chExt cx="353011" cy="513393"/>
          </a:xfrm>
        </p:grpSpPr>
        <p:sp>
          <p:nvSpPr>
            <p:cNvPr id="211" name="Cilindro 210"/>
            <p:cNvSpPr/>
            <p:nvPr/>
          </p:nvSpPr>
          <p:spPr>
            <a:xfrm>
              <a:off x="7151414" y="2930494"/>
              <a:ext cx="45719" cy="36195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12" name="Agrupar 211"/>
            <p:cNvGrpSpPr/>
            <p:nvPr/>
          </p:nvGrpSpPr>
          <p:grpSpPr>
            <a:xfrm rot="933242">
              <a:off x="7028580" y="2779051"/>
              <a:ext cx="324000" cy="322745"/>
              <a:chOff x="7012274" y="2808349"/>
              <a:chExt cx="324000" cy="322745"/>
            </a:xfrm>
          </p:grpSpPr>
          <p:sp>
            <p:nvSpPr>
              <p:cNvPr id="216" name="Arco 215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7" name="Arco 216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3" name="Agrupar 212"/>
            <p:cNvGrpSpPr/>
            <p:nvPr/>
          </p:nvGrpSpPr>
          <p:grpSpPr>
            <a:xfrm rot="20719092" flipH="1">
              <a:off x="6999569" y="2779051"/>
              <a:ext cx="324000" cy="322745"/>
              <a:chOff x="7012274" y="2808349"/>
              <a:chExt cx="324000" cy="322745"/>
            </a:xfrm>
          </p:grpSpPr>
          <p:sp>
            <p:nvSpPr>
              <p:cNvPr id="214" name="Arco 213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5" name="Arco 214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19" name="Agrupar 218"/>
          <p:cNvGrpSpPr/>
          <p:nvPr/>
        </p:nvGrpSpPr>
        <p:grpSpPr>
          <a:xfrm>
            <a:off x="6013510" y="3527351"/>
            <a:ext cx="266151" cy="483059"/>
            <a:chOff x="8229203" y="2567776"/>
            <a:chExt cx="266151" cy="483059"/>
          </a:xfrm>
        </p:grpSpPr>
        <p:grpSp>
          <p:nvGrpSpPr>
            <p:cNvPr id="220" name="Agrupar 219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227" name="Elipse 226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8" name="Corda 227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21" name="Agrupar 220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225" name="Elipse 224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6" name="Corda 225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22" name="Agrupar 221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223" name="Elipse 222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4" name="Corda 223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29" name="Agrupar 228"/>
          <p:cNvGrpSpPr/>
          <p:nvPr/>
        </p:nvGrpSpPr>
        <p:grpSpPr>
          <a:xfrm>
            <a:off x="6056112" y="822809"/>
            <a:ext cx="266151" cy="483059"/>
            <a:chOff x="8229203" y="2567776"/>
            <a:chExt cx="266151" cy="483059"/>
          </a:xfrm>
        </p:grpSpPr>
        <p:grpSp>
          <p:nvGrpSpPr>
            <p:cNvPr id="230" name="Agrupar 229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237" name="Elipse 236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8" name="Corda 237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31" name="Agrupar 230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235" name="Elipse 234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6" name="Corda 235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32" name="Agrupar 231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233" name="Elipse 232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4" name="Corda 233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39" name="Triângulo isósceles 238"/>
          <p:cNvSpPr/>
          <p:nvPr/>
        </p:nvSpPr>
        <p:spPr>
          <a:xfrm rot="20303109">
            <a:off x="7338861" y="1718803"/>
            <a:ext cx="885054" cy="983697"/>
          </a:xfrm>
          <a:prstGeom prst="triangl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0" name="Triângulo isósceles 239"/>
          <p:cNvSpPr/>
          <p:nvPr/>
        </p:nvSpPr>
        <p:spPr>
          <a:xfrm rot="17879495">
            <a:off x="5572344" y="382890"/>
            <a:ext cx="648780" cy="940307"/>
          </a:xfrm>
          <a:prstGeom prst="triangl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1" name="Agrupar 240"/>
          <p:cNvGrpSpPr/>
          <p:nvPr/>
        </p:nvGrpSpPr>
        <p:grpSpPr>
          <a:xfrm>
            <a:off x="8011532" y="3335058"/>
            <a:ext cx="266151" cy="483059"/>
            <a:chOff x="8229203" y="2567776"/>
            <a:chExt cx="266151" cy="483059"/>
          </a:xfrm>
        </p:grpSpPr>
        <p:grpSp>
          <p:nvGrpSpPr>
            <p:cNvPr id="242" name="Agrupar 241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249" name="Elipse 248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0" name="Corda 249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43" name="Agrupar 242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247" name="Elipse 246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8" name="Corda 247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44" name="Agrupar 243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245" name="Elipse 244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6" name="Corda 245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52" name="Agrupar 251"/>
          <p:cNvGrpSpPr/>
          <p:nvPr/>
        </p:nvGrpSpPr>
        <p:grpSpPr>
          <a:xfrm>
            <a:off x="6421748" y="1582717"/>
            <a:ext cx="317481" cy="344576"/>
            <a:chOff x="7064737" y="2047079"/>
            <a:chExt cx="497993" cy="546286"/>
          </a:xfrm>
        </p:grpSpPr>
        <p:sp>
          <p:nvSpPr>
            <p:cNvPr id="253" name="Triângulo isósceles 252"/>
            <p:cNvSpPr/>
            <p:nvPr/>
          </p:nvSpPr>
          <p:spPr>
            <a:xfrm>
              <a:off x="7064737" y="2413365"/>
              <a:ext cx="219075" cy="180000"/>
            </a:xfrm>
            <a:prstGeom prst="triangle">
              <a:avLst/>
            </a:prstGeom>
            <a:solidFill>
              <a:srgbClr val="FF9A11"/>
            </a:solidFill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54" name="Arco 253"/>
            <p:cNvSpPr/>
            <p:nvPr/>
          </p:nvSpPr>
          <p:spPr>
            <a:xfrm rot="11561540">
              <a:off x="7130730" y="2047079"/>
              <a:ext cx="432000" cy="432000"/>
            </a:xfrm>
            <a:prstGeom prst="arc">
              <a:avLst/>
            </a:prstGeom>
            <a:noFill/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56" name="Elipse 255"/>
          <p:cNvSpPr/>
          <p:nvPr/>
        </p:nvSpPr>
        <p:spPr>
          <a:xfrm>
            <a:off x="4271739" y="3349486"/>
            <a:ext cx="391786" cy="391786"/>
          </a:xfrm>
          <a:prstGeom prst="ellips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57" name="CaixaDeTexto 256"/>
          <p:cNvSpPr txBox="1"/>
          <p:nvPr/>
        </p:nvSpPr>
        <p:spPr>
          <a:xfrm>
            <a:off x="4212579" y="3406104"/>
            <a:ext cx="53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1200" b="1">
                <a:solidFill>
                  <a:srgbClr val="005DA7"/>
                </a:solidFill>
              </a:defRPr>
            </a:lvl1pPr>
          </a:lstStyle>
          <a:p>
            <a:r>
              <a:rPr lang="en-US" dirty="0"/>
              <a:t>www</a:t>
            </a:r>
            <a:endParaRPr lang="pt-BR" dirty="0"/>
          </a:p>
        </p:txBody>
      </p:sp>
      <p:grpSp>
        <p:nvGrpSpPr>
          <p:cNvPr id="261" name="Agrupar 260"/>
          <p:cNvGrpSpPr/>
          <p:nvPr/>
        </p:nvGrpSpPr>
        <p:grpSpPr>
          <a:xfrm>
            <a:off x="5696402" y="3138366"/>
            <a:ext cx="284243" cy="434666"/>
            <a:chOff x="6999569" y="2779051"/>
            <a:chExt cx="353011" cy="513393"/>
          </a:xfrm>
        </p:grpSpPr>
        <p:sp>
          <p:nvSpPr>
            <p:cNvPr id="262" name="Cilindro 261"/>
            <p:cNvSpPr/>
            <p:nvPr/>
          </p:nvSpPr>
          <p:spPr>
            <a:xfrm>
              <a:off x="7151414" y="2930494"/>
              <a:ext cx="45719" cy="36195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3" name="Agrupar 262"/>
            <p:cNvGrpSpPr/>
            <p:nvPr/>
          </p:nvGrpSpPr>
          <p:grpSpPr>
            <a:xfrm rot="933242">
              <a:off x="7028580" y="2779051"/>
              <a:ext cx="324000" cy="322745"/>
              <a:chOff x="7012274" y="2808349"/>
              <a:chExt cx="324000" cy="322745"/>
            </a:xfrm>
          </p:grpSpPr>
          <p:sp>
            <p:nvSpPr>
              <p:cNvPr id="267" name="Arco 266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8" name="Arco 267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64" name="Agrupar 263"/>
            <p:cNvGrpSpPr/>
            <p:nvPr/>
          </p:nvGrpSpPr>
          <p:grpSpPr>
            <a:xfrm rot="20719092" flipH="1">
              <a:off x="6999569" y="2779051"/>
              <a:ext cx="324000" cy="322745"/>
              <a:chOff x="7012274" y="2808349"/>
              <a:chExt cx="324000" cy="322745"/>
            </a:xfrm>
          </p:grpSpPr>
          <p:sp>
            <p:nvSpPr>
              <p:cNvPr id="265" name="Arco 264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6" name="Arco 265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73" name="Forma Livre: Forma 272"/>
          <p:cNvSpPr/>
          <p:nvPr/>
        </p:nvSpPr>
        <p:spPr>
          <a:xfrm>
            <a:off x="4152900" y="3009900"/>
            <a:ext cx="200025" cy="323850"/>
          </a:xfrm>
          <a:custGeom>
            <a:avLst/>
            <a:gdLst>
              <a:gd name="connsiteX0" fmla="*/ 0 w 200025"/>
              <a:gd name="connsiteY0" fmla="*/ 0 h 323850"/>
              <a:gd name="connsiteX1" fmla="*/ 180975 w 200025"/>
              <a:gd name="connsiteY1" fmla="*/ 104775 h 323850"/>
              <a:gd name="connsiteX2" fmla="*/ 47625 w 200025"/>
              <a:gd name="connsiteY2" fmla="*/ 152400 h 323850"/>
              <a:gd name="connsiteX3" fmla="*/ 200025 w 200025"/>
              <a:gd name="connsiteY3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" h="323850">
                <a:moveTo>
                  <a:pt x="0" y="0"/>
                </a:moveTo>
                <a:cubicBezTo>
                  <a:pt x="86519" y="39687"/>
                  <a:pt x="173038" y="79375"/>
                  <a:pt x="180975" y="104775"/>
                </a:cubicBezTo>
                <a:cubicBezTo>
                  <a:pt x="188912" y="130175"/>
                  <a:pt x="44450" y="115888"/>
                  <a:pt x="47625" y="152400"/>
                </a:cubicBezTo>
                <a:cubicBezTo>
                  <a:pt x="50800" y="188912"/>
                  <a:pt x="125412" y="256381"/>
                  <a:pt x="200025" y="323850"/>
                </a:cubicBezTo>
              </a:path>
            </a:pathLst>
          </a:custGeom>
          <a:noFill/>
          <a:ln w="12700">
            <a:solidFill>
              <a:srgbClr val="FF9A1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4" name="Agrupar 273"/>
          <p:cNvGrpSpPr/>
          <p:nvPr/>
        </p:nvGrpSpPr>
        <p:grpSpPr>
          <a:xfrm>
            <a:off x="4530449" y="3781189"/>
            <a:ext cx="266151" cy="483059"/>
            <a:chOff x="8229203" y="2567776"/>
            <a:chExt cx="266151" cy="483059"/>
          </a:xfrm>
        </p:grpSpPr>
        <p:grpSp>
          <p:nvGrpSpPr>
            <p:cNvPr id="275" name="Agrupar 274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282" name="Elipse 281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3" name="Corda 282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76" name="Agrupar 275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280" name="Elipse 279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1" name="Corda 280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77" name="Agrupar 276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278" name="Elipse 277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9" name="Corda 278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24" name="Triângulo isósceles 123"/>
          <p:cNvSpPr/>
          <p:nvPr/>
        </p:nvSpPr>
        <p:spPr>
          <a:xfrm rot="18945560">
            <a:off x="7722544" y="3079899"/>
            <a:ext cx="620988" cy="679513"/>
          </a:xfrm>
          <a:prstGeom prst="triangl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4296118" y="728269"/>
            <a:ext cx="682428" cy="1187636"/>
          </a:xfrm>
          <a:prstGeom prst="straightConnector1">
            <a:avLst/>
          </a:prstGeom>
          <a:noFill/>
          <a:ln w="12700">
            <a:solidFill>
              <a:srgbClr val="FF9A1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ector de Seta Reta 7"/>
          <p:cNvCxnSpPr>
            <a:stCxn id="254" idx="1"/>
          </p:cNvCxnSpPr>
          <p:nvPr/>
        </p:nvCxnSpPr>
        <p:spPr>
          <a:xfrm flipV="1">
            <a:off x="6601524" y="1453169"/>
            <a:ext cx="576755" cy="265792"/>
          </a:xfrm>
          <a:prstGeom prst="straightConnector1">
            <a:avLst/>
          </a:prstGeom>
          <a:noFill/>
          <a:ln w="12700">
            <a:solidFill>
              <a:srgbClr val="FF9A1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9541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134" grpId="0" animBg="1"/>
      <p:bldP spid="187" grpId="0" animBg="1"/>
      <p:bldP spid="188" grpId="0" animBg="1"/>
      <p:bldP spid="239" grpId="0" animBg="1"/>
      <p:bldP spid="240" grpId="0" animBg="1"/>
      <p:bldP spid="256" grpId="0" animBg="1"/>
      <p:bldP spid="257" grpId="0"/>
      <p:bldP spid="273" grpId="0" animBg="1"/>
      <p:bldP spid="1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160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ATENUAÇÃO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41998"/>
            <a:ext cx="6073568" cy="3540421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3635896" y="441308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Wavelength</a:t>
            </a:r>
            <a:r>
              <a:rPr lang="pt-BR" dirty="0"/>
              <a:t> (</a:t>
            </a:r>
            <a:r>
              <a:rPr lang="pt-BR" dirty="0" err="1"/>
              <a:t>nm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429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DISPERSÃO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783748"/>
            <a:ext cx="5832648" cy="1458880"/>
          </a:xfrm>
          <a:prstGeom prst="rect">
            <a:avLst/>
          </a:prstGeom>
        </p:spPr>
      </p:pic>
      <p:sp>
        <p:nvSpPr>
          <p:cNvPr id="7" name="CaixaDeTexto 4"/>
          <p:cNvSpPr txBox="1">
            <a:spLocks noChangeArrowheads="1"/>
          </p:cNvSpPr>
          <p:nvPr/>
        </p:nvSpPr>
        <p:spPr bwMode="auto">
          <a:xfrm>
            <a:off x="1537916" y="3530184"/>
            <a:ext cx="58326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+mj-lt"/>
              </a:rPr>
              <a:t>Alargamento do pulso no tempo</a:t>
            </a:r>
          </a:p>
        </p:txBody>
      </p:sp>
      <p:sp>
        <p:nvSpPr>
          <p:cNvPr id="8" name="Retângulo 7"/>
          <p:cNvSpPr/>
          <p:nvPr/>
        </p:nvSpPr>
        <p:spPr>
          <a:xfrm>
            <a:off x="1537916" y="4048440"/>
            <a:ext cx="497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dirty="0"/>
              <a:t>Existem diversas fontes de dispersão distintas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3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DISPERSÃO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5536" y="1118688"/>
            <a:ext cx="1796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Dispersão Modal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81090"/>
            <a:ext cx="58578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4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54450"/>
            <a:ext cx="7334542" cy="3307734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DISPERSÃO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5536" y="1118688"/>
            <a:ext cx="2145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Dispersão Cromática</a:t>
            </a:r>
          </a:p>
        </p:txBody>
      </p:sp>
    </p:spTree>
    <p:extLst>
      <p:ext uri="{BB962C8B-B14F-4D97-AF65-F5344CB8AC3E}">
        <p14:creationId xmlns:p14="http://schemas.microsoft.com/office/powerpoint/2010/main" val="17641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07654"/>
            <a:ext cx="6593176" cy="2807513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DISPERSÃO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5536" y="1118688"/>
            <a:ext cx="4231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Dispersão de Modos de Polarização (PMD)</a:t>
            </a:r>
          </a:p>
        </p:txBody>
      </p:sp>
    </p:spTree>
    <p:extLst>
      <p:ext uri="{BB962C8B-B14F-4D97-AF65-F5344CB8AC3E}">
        <p14:creationId xmlns:p14="http://schemas.microsoft.com/office/powerpoint/2010/main" val="243229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2950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EFEITOS NÃO-LINEARES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5536" y="1118688"/>
            <a:ext cx="3000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Retro-espalhamento</a:t>
            </a:r>
            <a:r>
              <a:rPr lang="pt-BR" b="1" dirty="0"/>
              <a:t> </a:t>
            </a:r>
            <a:r>
              <a:rPr lang="pt-BR" b="1" dirty="0" err="1"/>
              <a:t>Brillouin</a:t>
            </a:r>
            <a:endParaRPr lang="pt-BR" b="1" dirty="0"/>
          </a:p>
        </p:txBody>
      </p:sp>
      <p:cxnSp>
        <p:nvCxnSpPr>
          <p:cNvPr id="9" name="Shape 1613"/>
          <p:cNvCxnSpPr/>
          <p:nvPr/>
        </p:nvCxnSpPr>
        <p:spPr>
          <a:xfrm>
            <a:off x="1740350" y="2883115"/>
            <a:ext cx="7175049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Shape 1614"/>
          <p:cNvGrpSpPr/>
          <p:nvPr/>
        </p:nvGrpSpPr>
        <p:grpSpPr>
          <a:xfrm>
            <a:off x="5334000" y="2342800"/>
            <a:ext cx="685799" cy="533399"/>
            <a:chOff x="4483100" y="3073400"/>
            <a:chExt cx="685799" cy="533399"/>
          </a:xfrm>
        </p:grpSpPr>
        <p:sp>
          <p:nvSpPr>
            <p:cNvPr id="12" name="Shape 1615"/>
            <p:cNvSpPr/>
            <p:nvPr/>
          </p:nvSpPr>
          <p:spPr>
            <a:xfrm>
              <a:off x="44831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" name="Shape 1616"/>
            <p:cNvSpPr/>
            <p:nvPr/>
          </p:nvSpPr>
          <p:spPr>
            <a:xfrm>
              <a:off x="45593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" name="Shape 1617"/>
            <p:cNvSpPr/>
            <p:nvPr/>
          </p:nvSpPr>
          <p:spPr>
            <a:xfrm>
              <a:off x="46355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cxnSp>
        <p:nvCxnSpPr>
          <p:cNvPr id="15" name="Shape 1618"/>
          <p:cNvCxnSpPr/>
          <p:nvPr/>
        </p:nvCxnSpPr>
        <p:spPr>
          <a:xfrm>
            <a:off x="1676400" y="2876200"/>
            <a:ext cx="7239000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" name="Shape 1619"/>
          <p:cNvCxnSpPr/>
          <p:nvPr/>
        </p:nvCxnSpPr>
        <p:spPr>
          <a:xfrm rot="10800000">
            <a:off x="3459480" y="2891439"/>
            <a:ext cx="228600" cy="1587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7" name="Shape 1620"/>
          <p:cNvCxnSpPr/>
          <p:nvPr/>
        </p:nvCxnSpPr>
        <p:spPr>
          <a:xfrm rot="10800000">
            <a:off x="3764280" y="2891439"/>
            <a:ext cx="228600" cy="1587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8" name="Shape 1621"/>
          <p:cNvCxnSpPr/>
          <p:nvPr/>
        </p:nvCxnSpPr>
        <p:spPr>
          <a:xfrm rot="10800000">
            <a:off x="4465319" y="2876200"/>
            <a:ext cx="228600" cy="1587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" name="Shape 1622"/>
          <p:cNvCxnSpPr/>
          <p:nvPr/>
        </p:nvCxnSpPr>
        <p:spPr>
          <a:xfrm rot="10800000">
            <a:off x="2072640" y="2891439"/>
            <a:ext cx="228600" cy="1587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0" name="Shape 1623"/>
          <p:cNvCxnSpPr/>
          <p:nvPr/>
        </p:nvCxnSpPr>
        <p:spPr>
          <a:xfrm rot="10800000">
            <a:off x="2407919" y="2876200"/>
            <a:ext cx="228600" cy="1587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" name="Shape 1624"/>
          <p:cNvCxnSpPr/>
          <p:nvPr/>
        </p:nvCxnSpPr>
        <p:spPr>
          <a:xfrm rot="10800000">
            <a:off x="3078480" y="2876200"/>
            <a:ext cx="228600" cy="1587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2" name="Shape 1625"/>
          <p:cNvCxnSpPr/>
          <p:nvPr/>
        </p:nvCxnSpPr>
        <p:spPr>
          <a:xfrm rot="10800000">
            <a:off x="2758440" y="2891439"/>
            <a:ext cx="228600" cy="1587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3" name="Shape 1626"/>
          <p:cNvCxnSpPr/>
          <p:nvPr/>
        </p:nvCxnSpPr>
        <p:spPr>
          <a:xfrm rot="10800000">
            <a:off x="4038599" y="2876200"/>
            <a:ext cx="228600" cy="1587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4" name="Shape 1627"/>
          <p:cNvSpPr txBox="1"/>
          <p:nvPr/>
        </p:nvSpPr>
        <p:spPr>
          <a:xfrm>
            <a:off x="6433339" y="1966697"/>
            <a:ext cx="1735301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Alta potência</a:t>
            </a:r>
          </a:p>
        </p:txBody>
      </p:sp>
      <p:cxnSp>
        <p:nvCxnSpPr>
          <p:cNvPr id="25" name="Shape 1628"/>
          <p:cNvCxnSpPr/>
          <p:nvPr/>
        </p:nvCxnSpPr>
        <p:spPr>
          <a:xfrm>
            <a:off x="7178039" y="2236119"/>
            <a:ext cx="594359" cy="56388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med" len="med"/>
            <a:tailEnd type="stealth" w="lg" len="lg"/>
          </a:ln>
        </p:spPr>
      </p:cxnSp>
      <p:sp>
        <p:nvSpPr>
          <p:cNvPr id="26" name="Shape 1629"/>
          <p:cNvSpPr txBox="1"/>
          <p:nvPr/>
        </p:nvSpPr>
        <p:spPr>
          <a:xfrm>
            <a:off x="2166139" y="2116326"/>
            <a:ext cx="2908780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Parte da potência retorna</a:t>
            </a:r>
          </a:p>
        </p:txBody>
      </p:sp>
      <p:cxnSp>
        <p:nvCxnSpPr>
          <p:cNvPr id="27" name="Shape 1630"/>
          <p:cNvCxnSpPr/>
          <p:nvPr/>
        </p:nvCxnSpPr>
        <p:spPr>
          <a:xfrm rot="5400000">
            <a:off x="3047999" y="2403761"/>
            <a:ext cx="411483" cy="411477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med" len="med"/>
            <a:tailEnd type="stealth" w="lg" len="lg"/>
          </a:ln>
        </p:spPr>
      </p:cxnSp>
      <p:sp>
        <p:nvSpPr>
          <p:cNvPr id="28" name="Shape 1631"/>
          <p:cNvSpPr/>
          <p:nvPr/>
        </p:nvSpPr>
        <p:spPr>
          <a:xfrm rot="5400000">
            <a:off x="497087" y="2257472"/>
            <a:ext cx="1235242" cy="1251284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5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AO</a:t>
            </a:r>
          </a:p>
        </p:txBody>
      </p:sp>
    </p:spTree>
    <p:extLst>
      <p:ext uri="{BB962C8B-B14F-4D97-AF65-F5344CB8AC3E}">
        <p14:creationId xmlns:p14="http://schemas.microsoft.com/office/powerpoint/2010/main" val="23262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2950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EFEITOS NÃO-LINEARES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5536" y="1118688"/>
            <a:ext cx="2808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Espalhamento Raman (SRS)</a:t>
            </a:r>
          </a:p>
        </p:txBody>
      </p:sp>
      <p:sp>
        <p:nvSpPr>
          <p:cNvPr id="11" name="Shape 1584"/>
          <p:cNvSpPr txBox="1"/>
          <p:nvPr/>
        </p:nvSpPr>
        <p:spPr>
          <a:xfrm>
            <a:off x="6990431" y="3152039"/>
            <a:ext cx="798094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Fibra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endParaRPr sz="18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" name="Shape 1585"/>
          <p:cNvCxnSpPr/>
          <p:nvPr/>
        </p:nvCxnSpPr>
        <p:spPr>
          <a:xfrm>
            <a:off x="5436353" y="2897366"/>
            <a:ext cx="1614239" cy="363624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med" len="med"/>
            <a:tailEnd type="stealth" w="lg" len="lg"/>
          </a:ln>
        </p:spPr>
      </p:cxnSp>
      <p:cxnSp>
        <p:nvCxnSpPr>
          <p:cNvPr id="13" name="Shape 1586"/>
          <p:cNvCxnSpPr/>
          <p:nvPr/>
        </p:nvCxnSpPr>
        <p:spPr>
          <a:xfrm>
            <a:off x="1652203" y="2901339"/>
            <a:ext cx="7175049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Shape 1587"/>
          <p:cNvGrpSpPr/>
          <p:nvPr/>
        </p:nvGrpSpPr>
        <p:grpSpPr>
          <a:xfrm>
            <a:off x="5017253" y="2363967"/>
            <a:ext cx="685799" cy="533399"/>
            <a:chOff x="4483100" y="3073400"/>
            <a:chExt cx="685799" cy="533399"/>
          </a:xfrm>
        </p:grpSpPr>
        <p:sp>
          <p:nvSpPr>
            <p:cNvPr id="15" name="Shape 1588"/>
            <p:cNvSpPr/>
            <p:nvPr/>
          </p:nvSpPr>
          <p:spPr>
            <a:xfrm>
              <a:off x="44831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6" name="Shape 1589"/>
            <p:cNvSpPr/>
            <p:nvPr/>
          </p:nvSpPr>
          <p:spPr>
            <a:xfrm>
              <a:off x="45593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" name="Shape 1590"/>
            <p:cNvSpPr/>
            <p:nvPr/>
          </p:nvSpPr>
          <p:spPr>
            <a:xfrm>
              <a:off x="46355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cxnSp>
        <p:nvCxnSpPr>
          <p:cNvPr id="18" name="Shape 1591"/>
          <p:cNvCxnSpPr/>
          <p:nvPr/>
        </p:nvCxnSpPr>
        <p:spPr>
          <a:xfrm rot="-5400000">
            <a:off x="1612966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" name="Shape 1592"/>
          <p:cNvCxnSpPr/>
          <p:nvPr/>
        </p:nvCxnSpPr>
        <p:spPr>
          <a:xfrm rot="-5400000">
            <a:off x="1380354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0" name="Shape 1593"/>
          <p:cNvCxnSpPr/>
          <p:nvPr/>
        </p:nvCxnSpPr>
        <p:spPr>
          <a:xfrm rot="-5400000">
            <a:off x="2134335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" name="Shape 1594"/>
          <p:cNvCxnSpPr/>
          <p:nvPr/>
        </p:nvCxnSpPr>
        <p:spPr>
          <a:xfrm rot="-5400000">
            <a:off x="1901724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2" name="Shape 1595"/>
          <p:cNvCxnSpPr/>
          <p:nvPr/>
        </p:nvCxnSpPr>
        <p:spPr>
          <a:xfrm rot="-5400000">
            <a:off x="2615597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3" name="Shape 1596"/>
          <p:cNvCxnSpPr/>
          <p:nvPr/>
        </p:nvCxnSpPr>
        <p:spPr>
          <a:xfrm rot="-5400000">
            <a:off x="2382986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4" name="Shape 1597"/>
          <p:cNvCxnSpPr/>
          <p:nvPr/>
        </p:nvCxnSpPr>
        <p:spPr>
          <a:xfrm rot="-5400000">
            <a:off x="3136967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5" name="Shape 1598"/>
          <p:cNvCxnSpPr/>
          <p:nvPr/>
        </p:nvCxnSpPr>
        <p:spPr>
          <a:xfrm rot="-5400000">
            <a:off x="2904356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26" name="Shape 1599"/>
          <p:cNvGrpSpPr/>
          <p:nvPr/>
        </p:nvGrpSpPr>
        <p:grpSpPr>
          <a:xfrm>
            <a:off x="6917445" y="1947486"/>
            <a:ext cx="1757407" cy="850370"/>
            <a:chOff x="7891092" y="4263875"/>
            <a:chExt cx="1757407" cy="1232636"/>
          </a:xfrm>
        </p:grpSpPr>
        <p:cxnSp>
          <p:nvCxnSpPr>
            <p:cNvPr id="27" name="Shape 1600"/>
            <p:cNvCxnSpPr/>
            <p:nvPr/>
          </p:nvCxnSpPr>
          <p:spPr>
            <a:xfrm rot="-5400000">
              <a:off x="7934884" y="5305310"/>
              <a:ext cx="379225" cy="1587"/>
            </a:xfrm>
            <a:prstGeom prst="straightConnector1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8" name="Shape 1601"/>
            <p:cNvCxnSpPr/>
            <p:nvPr/>
          </p:nvCxnSpPr>
          <p:spPr>
            <a:xfrm rot="-5400000">
              <a:off x="7770235" y="5373273"/>
              <a:ext cx="243300" cy="1587"/>
            </a:xfrm>
            <a:prstGeom prst="straightConnector1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9" name="Shape 1602"/>
            <p:cNvCxnSpPr/>
            <p:nvPr/>
          </p:nvCxnSpPr>
          <p:spPr>
            <a:xfrm rot="-5400000">
              <a:off x="8301794" y="5150851"/>
              <a:ext cx="688144" cy="1587"/>
            </a:xfrm>
            <a:prstGeom prst="straightConnector1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30" name="Shape 1603"/>
            <p:cNvCxnSpPr/>
            <p:nvPr/>
          </p:nvCxnSpPr>
          <p:spPr>
            <a:xfrm rot="-5400000">
              <a:off x="8137144" y="5218813"/>
              <a:ext cx="552219" cy="1587"/>
            </a:xfrm>
            <a:prstGeom prst="straightConnector1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31" name="Shape 1604"/>
            <p:cNvCxnSpPr/>
            <p:nvPr/>
          </p:nvCxnSpPr>
          <p:spPr>
            <a:xfrm rot="-5400000">
              <a:off x="8653310" y="5021105"/>
              <a:ext cx="947636" cy="1587"/>
            </a:xfrm>
            <a:prstGeom prst="straightConnector1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32" name="Shape 1605"/>
            <p:cNvCxnSpPr/>
            <p:nvPr/>
          </p:nvCxnSpPr>
          <p:spPr>
            <a:xfrm rot="-5400000">
              <a:off x="8494258" y="5093076"/>
              <a:ext cx="802106" cy="1587"/>
            </a:xfrm>
            <a:prstGeom prst="straightConnector1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33" name="Shape 1606"/>
            <p:cNvCxnSpPr/>
            <p:nvPr/>
          </p:nvCxnSpPr>
          <p:spPr>
            <a:xfrm rot="-5400000">
              <a:off x="9031387" y="4879400"/>
              <a:ext cx="1232636" cy="1587"/>
            </a:xfrm>
            <a:prstGeom prst="straightConnector1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34" name="Shape 1607"/>
            <p:cNvCxnSpPr/>
            <p:nvPr/>
          </p:nvCxnSpPr>
          <p:spPr>
            <a:xfrm rot="-5400000">
              <a:off x="8874107" y="4953143"/>
              <a:ext cx="1083561" cy="1587"/>
            </a:xfrm>
            <a:prstGeom prst="straightConnector1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35" name="Shape 1608"/>
          <p:cNvSpPr/>
          <p:nvPr/>
        </p:nvSpPr>
        <p:spPr>
          <a:xfrm rot="5400000">
            <a:off x="408940" y="2275697"/>
            <a:ext cx="1235242" cy="1251284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5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AO</a:t>
            </a:r>
          </a:p>
        </p:txBody>
      </p:sp>
      <p:sp>
        <p:nvSpPr>
          <p:cNvPr id="36" name="Shape 1609"/>
          <p:cNvSpPr txBox="1"/>
          <p:nvPr/>
        </p:nvSpPr>
        <p:spPr>
          <a:xfrm>
            <a:off x="5503570" y="1714423"/>
            <a:ext cx="1295183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Canais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endParaRPr sz="18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7" name="Shape 1610"/>
          <p:cNvCxnSpPr/>
          <p:nvPr/>
        </p:nvCxnSpPr>
        <p:spPr>
          <a:xfrm rot="-5400000" flipH="1">
            <a:off x="6409559" y="1553090"/>
            <a:ext cx="323249" cy="1247276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med" len="med"/>
            <a:tailEnd type="stealth" w="lg" len="lg"/>
          </a:ln>
        </p:spPr>
      </p:cxnSp>
      <p:cxnSp>
        <p:nvCxnSpPr>
          <p:cNvPr id="38" name="Shape 1611"/>
          <p:cNvCxnSpPr>
            <a:stCxn id="36" idx="1"/>
          </p:cNvCxnSpPr>
          <p:nvPr/>
        </p:nvCxnSpPr>
        <p:spPr>
          <a:xfrm flipH="1">
            <a:off x="3721870" y="1917288"/>
            <a:ext cx="1781700" cy="56580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med" len="med"/>
            <a:tailEnd type="stealth" w="lg" len="lg"/>
          </a:ln>
        </p:spPr>
      </p:cxnSp>
      <p:sp>
        <p:nvSpPr>
          <p:cNvPr id="39" name="Shape 1612"/>
          <p:cNvSpPr txBox="1"/>
          <p:nvPr/>
        </p:nvSpPr>
        <p:spPr>
          <a:xfrm>
            <a:off x="1666511" y="3201352"/>
            <a:ext cx="4077729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Provoca desequalização de canais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endParaRPr sz="18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9381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2950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EFEITOS NÃO-LINEARES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5536" y="1118688"/>
            <a:ext cx="3172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Auto Modulação de Fase (SPM)</a:t>
            </a:r>
          </a:p>
        </p:txBody>
      </p:sp>
      <p:sp>
        <p:nvSpPr>
          <p:cNvPr id="11" name="Shape 1639"/>
          <p:cNvSpPr txBox="1"/>
          <p:nvPr/>
        </p:nvSpPr>
        <p:spPr>
          <a:xfrm>
            <a:off x="7089634" y="3136326"/>
            <a:ext cx="798094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Fibra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endParaRPr sz="18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" name="Shape 1640"/>
          <p:cNvCxnSpPr/>
          <p:nvPr/>
        </p:nvCxnSpPr>
        <p:spPr>
          <a:xfrm>
            <a:off x="5306955" y="2881655"/>
            <a:ext cx="1842839" cy="363624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med" len="med"/>
            <a:tailEnd type="stealth" w="lg" len="lg"/>
          </a:ln>
        </p:spPr>
      </p:cxnSp>
      <p:cxnSp>
        <p:nvCxnSpPr>
          <p:cNvPr id="13" name="Shape 1641"/>
          <p:cNvCxnSpPr/>
          <p:nvPr/>
        </p:nvCxnSpPr>
        <p:spPr>
          <a:xfrm>
            <a:off x="1751406" y="2885627"/>
            <a:ext cx="7163994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Shape 1642"/>
          <p:cNvGrpSpPr/>
          <p:nvPr/>
        </p:nvGrpSpPr>
        <p:grpSpPr>
          <a:xfrm>
            <a:off x="4887855" y="2348254"/>
            <a:ext cx="685799" cy="533399"/>
            <a:chOff x="4483100" y="3073400"/>
            <a:chExt cx="685799" cy="533399"/>
          </a:xfrm>
        </p:grpSpPr>
        <p:sp>
          <p:nvSpPr>
            <p:cNvPr id="15" name="Shape 1643"/>
            <p:cNvSpPr/>
            <p:nvPr/>
          </p:nvSpPr>
          <p:spPr>
            <a:xfrm>
              <a:off x="44831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6" name="Shape 1644"/>
            <p:cNvSpPr/>
            <p:nvPr/>
          </p:nvSpPr>
          <p:spPr>
            <a:xfrm>
              <a:off x="45593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" name="Shape 1645"/>
            <p:cNvSpPr/>
            <p:nvPr/>
          </p:nvSpPr>
          <p:spPr>
            <a:xfrm>
              <a:off x="46355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8" name="Shape 1646"/>
          <p:cNvSpPr/>
          <p:nvPr/>
        </p:nvSpPr>
        <p:spPr>
          <a:xfrm rot="5400000">
            <a:off x="508143" y="2259986"/>
            <a:ext cx="1235242" cy="1251284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5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AO</a:t>
            </a:r>
          </a:p>
        </p:txBody>
      </p:sp>
      <p:sp>
        <p:nvSpPr>
          <p:cNvPr id="19" name="Shape 1647"/>
          <p:cNvSpPr txBox="1"/>
          <p:nvPr/>
        </p:nvSpPr>
        <p:spPr>
          <a:xfrm>
            <a:off x="5277310" y="1649283"/>
            <a:ext cx="1295183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Canal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endParaRPr sz="18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0" name="Shape 1648"/>
          <p:cNvCxnSpPr/>
          <p:nvPr/>
        </p:nvCxnSpPr>
        <p:spPr>
          <a:xfrm>
            <a:off x="6104241" y="1865873"/>
            <a:ext cx="1287159" cy="420127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med" len="med"/>
            <a:tailEnd type="stealth" w="lg" len="lg"/>
          </a:ln>
        </p:spPr>
      </p:cxnSp>
      <p:cxnSp>
        <p:nvCxnSpPr>
          <p:cNvPr id="21" name="Shape 1649"/>
          <p:cNvCxnSpPr>
            <a:stCxn id="19" idx="1"/>
          </p:cNvCxnSpPr>
          <p:nvPr/>
        </p:nvCxnSpPr>
        <p:spPr>
          <a:xfrm flipH="1">
            <a:off x="3200410" y="1852148"/>
            <a:ext cx="2076900" cy="58620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med" len="med"/>
            <a:tailEnd type="stealth" w="lg" len="lg"/>
          </a:ln>
        </p:spPr>
      </p:cxnSp>
      <p:sp>
        <p:nvSpPr>
          <p:cNvPr id="22" name="Shape 1650"/>
          <p:cNvSpPr txBox="1"/>
          <p:nvPr/>
        </p:nvSpPr>
        <p:spPr>
          <a:xfrm>
            <a:off x="1765714" y="3048549"/>
            <a:ext cx="4906935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BR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Provoca a distorção do canal.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Acontece mesmo em sistema monocanal!</a:t>
            </a:r>
          </a:p>
        </p:txBody>
      </p:sp>
      <p:sp>
        <p:nvSpPr>
          <p:cNvPr id="23" name="Shape 1651"/>
          <p:cNvSpPr/>
          <p:nvPr/>
        </p:nvSpPr>
        <p:spPr>
          <a:xfrm>
            <a:off x="2051222" y="1787610"/>
            <a:ext cx="1359243" cy="99265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1181" y="108298"/>
                  <a:pt x="22363" y="96597"/>
                  <a:pt x="29454" y="78174"/>
                </a:cubicBezTo>
                <a:cubicBezTo>
                  <a:pt x="36545" y="59751"/>
                  <a:pt x="36181" y="18921"/>
                  <a:pt x="42545" y="9460"/>
                </a:cubicBezTo>
                <a:cubicBezTo>
                  <a:pt x="48909" y="0"/>
                  <a:pt x="61454" y="8215"/>
                  <a:pt x="67636" y="21410"/>
                </a:cubicBezTo>
                <a:cubicBezTo>
                  <a:pt x="73818" y="34605"/>
                  <a:pt x="70909" y="72946"/>
                  <a:pt x="79636" y="88630"/>
                </a:cubicBezTo>
                <a:cubicBezTo>
                  <a:pt x="88363" y="104315"/>
                  <a:pt x="104181" y="109917"/>
                  <a:pt x="120000" y="115518"/>
                </a:cubicBezTo>
              </a:path>
            </a:pathLst>
          </a:cu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" name="Shape 1652"/>
          <p:cNvSpPr/>
          <p:nvPr/>
        </p:nvSpPr>
        <p:spPr>
          <a:xfrm>
            <a:off x="7226828" y="1804463"/>
            <a:ext cx="1303803" cy="9850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588"/>
                </a:moveTo>
                <a:cubicBezTo>
                  <a:pt x="693" y="112411"/>
                  <a:pt x="1386" y="106235"/>
                  <a:pt x="2240" y="106305"/>
                </a:cubicBezTo>
                <a:cubicBezTo>
                  <a:pt x="3093" y="106376"/>
                  <a:pt x="4160" y="120000"/>
                  <a:pt x="5120" y="119011"/>
                </a:cubicBezTo>
                <a:cubicBezTo>
                  <a:pt x="6079" y="118023"/>
                  <a:pt x="7040" y="101929"/>
                  <a:pt x="8000" y="100376"/>
                </a:cubicBezTo>
                <a:cubicBezTo>
                  <a:pt x="8960" y="98823"/>
                  <a:pt x="9760" y="111600"/>
                  <a:pt x="10880" y="109694"/>
                </a:cubicBezTo>
                <a:cubicBezTo>
                  <a:pt x="12000" y="107788"/>
                  <a:pt x="13599" y="90211"/>
                  <a:pt x="14719" y="88941"/>
                </a:cubicBezTo>
                <a:cubicBezTo>
                  <a:pt x="15840" y="87670"/>
                  <a:pt x="16800" y="103341"/>
                  <a:pt x="17600" y="102070"/>
                </a:cubicBezTo>
                <a:cubicBezTo>
                  <a:pt x="18400" y="100800"/>
                  <a:pt x="18720" y="82517"/>
                  <a:pt x="19520" y="81317"/>
                </a:cubicBezTo>
                <a:cubicBezTo>
                  <a:pt x="20320" y="80117"/>
                  <a:pt x="21653" y="96353"/>
                  <a:pt x="22400" y="94870"/>
                </a:cubicBezTo>
                <a:cubicBezTo>
                  <a:pt x="23146" y="93388"/>
                  <a:pt x="23200" y="73764"/>
                  <a:pt x="24000" y="72423"/>
                </a:cubicBezTo>
                <a:cubicBezTo>
                  <a:pt x="24800" y="71082"/>
                  <a:pt x="26346" y="88800"/>
                  <a:pt x="27200" y="86823"/>
                </a:cubicBezTo>
                <a:cubicBezTo>
                  <a:pt x="28053" y="84847"/>
                  <a:pt x="28373" y="62329"/>
                  <a:pt x="29120" y="60564"/>
                </a:cubicBezTo>
                <a:cubicBezTo>
                  <a:pt x="29866" y="58799"/>
                  <a:pt x="30933" y="78988"/>
                  <a:pt x="31680" y="76235"/>
                </a:cubicBezTo>
                <a:cubicBezTo>
                  <a:pt x="32426" y="73482"/>
                  <a:pt x="32906" y="46517"/>
                  <a:pt x="33600" y="44047"/>
                </a:cubicBezTo>
                <a:cubicBezTo>
                  <a:pt x="34293" y="41576"/>
                  <a:pt x="35093" y="64870"/>
                  <a:pt x="35840" y="61411"/>
                </a:cubicBezTo>
                <a:cubicBezTo>
                  <a:pt x="36586" y="57953"/>
                  <a:pt x="37333" y="28376"/>
                  <a:pt x="38079" y="23294"/>
                </a:cubicBezTo>
                <a:cubicBezTo>
                  <a:pt x="38826" y="18211"/>
                  <a:pt x="39679" y="33741"/>
                  <a:pt x="40320" y="30917"/>
                </a:cubicBezTo>
                <a:cubicBezTo>
                  <a:pt x="40960" y="28094"/>
                  <a:pt x="41279" y="9317"/>
                  <a:pt x="41920" y="6352"/>
                </a:cubicBezTo>
                <a:cubicBezTo>
                  <a:pt x="42560" y="3388"/>
                  <a:pt x="43466" y="13835"/>
                  <a:pt x="44160" y="13129"/>
                </a:cubicBezTo>
                <a:cubicBezTo>
                  <a:pt x="44853" y="12423"/>
                  <a:pt x="45386" y="3246"/>
                  <a:pt x="46079" y="2117"/>
                </a:cubicBezTo>
                <a:cubicBezTo>
                  <a:pt x="46773" y="988"/>
                  <a:pt x="47573" y="6705"/>
                  <a:pt x="48319" y="6352"/>
                </a:cubicBezTo>
                <a:cubicBezTo>
                  <a:pt x="49066" y="6000"/>
                  <a:pt x="49706" y="0"/>
                  <a:pt x="50560" y="0"/>
                </a:cubicBezTo>
                <a:cubicBezTo>
                  <a:pt x="51413" y="0"/>
                  <a:pt x="52586" y="6211"/>
                  <a:pt x="53440" y="6352"/>
                </a:cubicBezTo>
                <a:cubicBezTo>
                  <a:pt x="54293" y="6494"/>
                  <a:pt x="54880" y="564"/>
                  <a:pt x="55680" y="847"/>
                </a:cubicBezTo>
                <a:cubicBezTo>
                  <a:pt x="56480" y="1129"/>
                  <a:pt x="57439" y="7623"/>
                  <a:pt x="58239" y="8047"/>
                </a:cubicBezTo>
                <a:cubicBezTo>
                  <a:pt x="59039" y="8470"/>
                  <a:pt x="59573" y="2541"/>
                  <a:pt x="60480" y="3388"/>
                </a:cubicBezTo>
                <a:cubicBezTo>
                  <a:pt x="61386" y="4235"/>
                  <a:pt x="62826" y="12564"/>
                  <a:pt x="63680" y="13129"/>
                </a:cubicBezTo>
                <a:cubicBezTo>
                  <a:pt x="64533" y="13694"/>
                  <a:pt x="64693" y="5364"/>
                  <a:pt x="65600" y="6776"/>
                </a:cubicBezTo>
                <a:cubicBezTo>
                  <a:pt x="66506" y="8188"/>
                  <a:pt x="68213" y="20117"/>
                  <a:pt x="69120" y="21600"/>
                </a:cubicBezTo>
                <a:cubicBezTo>
                  <a:pt x="70026" y="23082"/>
                  <a:pt x="70133" y="12282"/>
                  <a:pt x="71039" y="15670"/>
                </a:cubicBezTo>
                <a:cubicBezTo>
                  <a:pt x="71946" y="19058"/>
                  <a:pt x="73546" y="37976"/>
                  <a:pt x="74559" y="41929"/>
                </a:cubicBezTo>
                <a:cubicBezTo>
                  <a:pt x="75573" y="45882"/>
                  <a:pt x="76533" y="35647"/>
                  <a:pt x="77120" y="39388"/>
                </a:cubicBezTo>
                <a:cubicBezTo>
                  <a:pt x="77706" y="43129"/>
                  <a:pt x="77653" y="61341"/>
                  <a:pt x="78079" y="64376"/>
                </a:cubicBezTo>
                <a:cubicBezTo>
                  <a:pt x="78506" y="67411"/>
                  <a:pt x="79039" y="53858"/>
                  <a:pt x="79679" y="57600"/>
                </a:cubicBezTo>
                <a:cubicBezTo>
                  <a:pt x="80320" y="61341"/>
                  <a:pt x="81279" y="83576"/>
                  <a:pt x="81920" y="86823"/>
                </a:cubicBezTo>
                <a:cubicBezTo>
                  <a:pt x="82560" y="90070"/>
                  <a:pt x="82666" y="75106"/>
                  <a:pt x="83520" y="77082"/>
                </a:cubicBezTo>
                <a:cubicBezTo>
                  <a:pt x="84373" y="79058"/>
                  <a:pt x="86080" y="96494"/>
                  <a:pt x="87040" y="98682"/>
                </a:cubicBezTo>
                <a:cubicBezTo>
                  <a:pt x="87999" y="100870"/>
                  <a:pt x="88533" y="89505"/>
                  <a:pt x="89279" y="90211"/>
                </a:cubicBezTo>
                <a:cubicBezTo>
                  <a:pt x="90026" y="90917"/>
                  <a:pt x="90773" y="102000"/>
                  <a:pt x="91519" y="102917"/>
                </a:cubicBezTo>
                <a:cubicBezTo>
                  <a:pt x="92266" y="103835"/>
                  <a:pt x="92853" y="94941"/>
                  <a:pt x="93760" y="95717"/>
                </a:cubicBezTo>
                <a:cubicBezTo>
                  <a:pt x="94666" y="96494"/>
                  <a:pt x="96213" y="106870"/>
                  <a:pt x="96960" y="107576"/>
                </a:cubicBezTo>
                <a:cubicBezTo>
                  <a:pt x="97706" y="108282"/>
                  <a:pt x="97600" y="99600"/>
                  <a:pt x="98239" y="99953"/>
                </a:cubicBezTo>
                <a:cubicBezTo>
                  <a:pt x="98879" y="100305"/>
                  <a:pt x="100159" y="109129"/>
                  <a:pt x="100799" y="109694"/>
                </a:cubicBezTo>
                <a:cubicBezTo>
                  <a:pt x="101439" y="110259"/>
                  <a:pt x="101280" y="102847"/>
                  <a:pt x="102080" y="103341"/>
                </a:cubicBezTo>
                <a:cubicBezTo>
                  <a:pt x="102880" y="103835"/>
                  <a:pt x="104693" y="112235"/>
                  <a:pt x="105599" y="112658"/>
                </a:cubicBezTo>
                <a:cubicBezTo>
                  <a:pt x="106506" y="113082"/>
                  <a:pt x="106773" y="105600"/>
                  <a:pt x="107519" y="105882"/>
                </a:cubicBezTo>
                <a:cubicBezTo>
                  <a:pt x="108266" y="106164"/>
                  <a:pt x="109226" y="114211"/>
                  <a:pt x="110080" y="114353"/>
                </a:cubicBezTo>
                <a:cubicBezTo>
                  <a:pt x="110933" y="114494"/>
                  <a:pt x="111519" y="106447"/>
                  <a:pt x="112639" y="106729"/>
                </a:cubicBezTo>
                <a:cubicBezTo>
                  <a:pt x="113759" y="107011"/>
                  <a:pt x="115573" y="115694"/>
                  <a:pt x="116800" y="116047"/>
                </a:cubicBezTo>
                <a:cubicBezTo>
                  <a:pt x="118026" y="116400"/>
                  <a:pt x="119200" y="109058"/>
                  <a:pt x="120000" y="108847"/>
                </a:cubicBezTo>
              </a:path>
            </a:pathLst>
          </a:cu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" name="Shape 1653"/>
          <p:cNvSpPr txBox="1"/>
          <p:nvPr/>
        </p:nvSpPr>
        <p:spPr>
          <a:xfrm>
            <a:off x="8498304" y="2557207"/>
            <a:ext cx="798094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nm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endParaRPr sz="18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" name="Shape 1654"/>
          <p:cNvSpPr txBox="1"/>
          <p:nvPr/>
        </p:nvSpPr>
        <p:spPr>
          <a:xfrm>
            <a:off x="3377664" y="2557207"/>
            <a:ext cx="798094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Verdana"/>
              <a:buNone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nm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endParaRPr sz="18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298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272808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Propagação da Luz em Fibras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2950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EFEITOS NÃO-LINEARES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5536" y="1118688"/>
            <a:ext cx="1908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Four </a:t>
            </a:r>
            <a:r>
              <a:rPr lang="pt-BR" b="1" dirty="0" err="1"/>
              <a:t>Wave</a:t>
            </a:r>
            <a:r>
              <a:rPr lang="pt-BR" b="1" dirty="0"/>
              <a:t> </a:t>
            </a:r>
            <a:r>
              <a:rPr lang="pt-BR" b="1" dirty="0" err="1"/>
              <a:t>Mixing</a:t>
            </a:r>
            <a:endParaRPr lang="pt-BR" b="1" dirty="0"/>
          </a:p>
        </p:txBody>
      </p:sp>
      <p:cxnSp>
        <p:nvCxnSpPr>
          <p:cNvPr id="39" name="Shape 1656"/>
          <p:cNvCxnSpPr/>
          <p:nvPr/>
        </p:nvCxnSpPr>
        <p:spPr>
          <a:xfrm rot="-5400000">
            <a:off x="1613729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0" name="Shape 1657"/>
          <p:cNvCxnSpPr/>
          <p:nvPr/>
        </p:nvCxnSpPr>
        <p:spPr>
          <a:xfrm rot="-5400000">
            <a:off x="1872008" y="2402440"/>
            <a:ext cx="802106" cy="1587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1" name="Shape 1658"/>
          <p:cNvCxnSpPr/>
          <p:nvPr/>
        </p:nvCxnSpPr>
        <p:spPr>
          <a:xfrm>
            <a:off x="1622487" y="2901339"/>
            <a:ext cx="7098848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Shape 1659"/>
          <p:cNvGrpSpPr/>
          <p:nvPr/>
        </p:nvGrpSpPr>
        <p:grpSpPr>
          <a:xfrm>
            <a:off x="4758937" y="2363967"/>
            <a:ext cx="685799" cy="533399"/>
            <a:chOff x="4483100" y="3073400"/>
            <a:chExt cx="685799" cy="533399"/>
          </a:xfrm>
        </p:grpSpPr>
        <p:sp>
          <p:nvSpPr>
            <p:cNvPr id="43" name="Shape 1660"/>
            <p:cNvSpPr/>
            <p:nvPr/>
          </p:nvSpPr>
          <p:spPr>
            <a:xfrm>
              <a:off x="44831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4" name="Shape 1661"/>
            <p:cNvSpPr/>
            <p:nvPr/>
          </p:nvSpPr>
          <p:spPr>
            <a:xfrm>
              <a:off x="45593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" name="Shape 1662"/>
            <p:cNvSpPr/>
            <p:nvPr/>
          </p:nvSpPr>
          <p:spPr>
            <a:xfrm>
              <a:off x="4635500" y="3073400"/>
              <a:ext cx="533399" cy="533399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Verdan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46" name="Shape 1663"/>
          <p:cNvSpPr/>
          <p:nvPr/>
        </p:nvSpPr>
        <p:spPr>
          <a:xfrm rot="5400000">
            <a:off x="379224" y="2275697"/>
            <a:ext cx="1235242" cy="1251284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5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AO</a:t>
            </a:r>
          </a:p>
        </p:txBody>
      </p:sp>
      <p:sp>
        <p:nvSpPr>
          <p:cNvPr id="47" name="Shape 1664"/>
          <p:cNvSpPr txBox="1"/>
          <p:nvPr/>
        </p:nvSpPr>
        <p:spPr>
          <a:xfrm>
            <a:off x="2882292" y="2148214"/>
            <a:ext cx="1693765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BR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Canais DWDM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280"/>
              </a:spcBef>
              <a:buNone/>
            </a:pP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8" name="Shape 1665"/>
          <p:cNvCxnSpPr/>
          <p:nvPr/>
        </p:nvCxnSpPr>
        <p:spPr>
          <a:xfrm flipH="1">
            <a:off x="2381497" y="2247212"/>
            <a:ext cx="552911" cy="19001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med" len="med"/>
            <a:tailEnd type="stealth" w="lg" len="lg"/>
          </a:ln>
        </p:spPr>
      </p:cxnSp>
      <p:sp>
        <p:nvSpPr>
          <p:cNvPr id="49" name="Shape 1666"/>
          <p:cNvSpPr txBox="1"/>
          <p:nvPr/>
        </p:nvSpPr>
        <p:spPr>
          <a:xfrm>
            <a:off x="1525930" y="3047373"/>
            <a:ext cx="5366605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pt-BR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Depende da potência e do espaçamento entre canais</a:t>
            </a:r>
          </a:p>
        </p:txBody>
      </p:sp>
      <p:cxnSp>
        <p:nvCxnSpPr>
          <p:cNvPr id="50" name="Shape 1667"/>
          <p:cNvCxnSpPr/>
          <p:nvPr/>
        </p:nvCxnSpPr>
        <p:spPr>
          <a:xfrm rot="10800000">
            <a:off x="7562412" y="1979475"/>
            <a:ext cx="0" cy="839502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1" name="Shape 1668"/>
          <p:cNvCxnSpPr/>
          <p:nvPr/>
        </p:nvCxnSpPr>
        <p:spPr>
          <a:xfrm rot="10800000">
            <a:off x="7327892" y="2425790"/>
            <a:ext cx="1116" cy="3939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2" name="Shape 1669"/>
          <p:cNvCxnSpPr/>
          <p:nvPr/>
        </p:nvCxnSpPr>
        <p:spPr>
          <a:xfrm rot="10800000" flipH="1">
            <a:off x="8082989" y="2436675"/>
            <a:ext cx="2256" cy="38309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3" name="Shape 1670"/>
          <p:cNvCxnSpPr/>
          <p:nvPr/>
        </p:nvCxnSpPr>
        <p:spPr>
          <a:xfrm rot="10800000">
            <a:off x="7851169" y="1979475"/>
            <a:ext cx="0" cy="839502"/>
          </a:xfrm>
          <a:prstGeom prst="straightConnector1">
            <a:avLst/>
          </a:prstGeom>
          <a:noFill/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54" name="Shape 1671"/>
          <p:cNvSpPr txBox="1"/>
          <p:nvPr/>
        </p:nvSpPr>
        <p:spPr>
          <a:xfrm>
            <a:off x="7013394" y="3001105"/>
            <a:ext cx="2012741" cy="405729"/>
          </a:xfrm>
          <a:prstGeom prst="rect">
            <a:avLst/>
          </a:prstGeom>
          <a:noFill/>
          <a:ln>
            <a:noFill/>
          </a:ln>
        </p:spPr>
        <p:txBody>
          <a:bodyPr lIns="87300" tIns="42850" rIns="87300" bIns="42850" anchor="t" anchorCtr="0">
            <a:noAutofit/>
          </a:bodyPr>
          <a:lstStyle/>
          <a:p>
            <a:pPr marL="266700" marR="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pt-BR" sz="140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Canais laterais</a:t>
            </a:r>
          </a:p>
          <a:p>
            <a:pPr marL="266700" marR="0" lvl="0" indent="-266700" algn="l" rtl="0">
              <a:lnSpc>
                <a:spcPct val="80000"/>
              </a:lnSpc>
              <a:spcBef>
                <a:spcPts val="280"/>
              </a:spcBef>
              <a:buNone/>
            </a:pPr>
            <a:endParaRPr sz="1400">
              <a:solidFill>
                <a:srgbClr val="00B05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5" name="Shape 1672"/>
          <p:cNvGrpSpPr/>
          <p:nvPr/>
        </p:nvGrpSpPr>
        <p:grpSpPr>
          <a:xfrm>
            <a:off x="6587737" y="1644745"/>
            <a:ext cx="2469942" cy="1183759"/>
            <a:chOff x="6705600" y="4313469"/>
            <a:chExt cx="2469942" cy="1183759"/>
          </a:xfrm>
        </p:grpSpPr>
        <p:sp>
          <p:nvSpPr>
            <p:cNvPr id="56" name="Shape 1673"/>
            <p:cNvSpPr txBox="1"/>
            <p:nvPr/>
          </p:nvSpPr>
          <p:spPr>
            <a:xfrm>
              <a:off x="6705600" y="4313469"/>
              <a:ext cx="2469942" cy="405729"/>
            </a:xfrm>
            <a:prstGeom prst="rect">
              <a:avLst/>
            </a:prstGeom>
            <a:noFill/>
            <a:ln>
              <a:noFill/>
            </a:ln>
          </p:spPr>
          <p:txBody>
            <a:bodyPr lIns="87300" tIns="42850" rIns="87300" bIns="42850" anchor="t" anchorCtr="0">
              <a:noAutofit/>
            </a:bodyPr>
            <a:lstStyle/>
            <a:p>
              <a:pPr marL="266700" marR="0" lvl="0" indent="-266700" algn="l" rtl="0">
                <a:lnSpc>
                  <a:spcPct val="80000"/>
                </a:lnSpc>
                <a:spcBef>
                  <a:spcPts val="0"/>
                </a:spcBef>
                <a:buNone/>
              </a:pPr>
              <a:endParaRPr sz="1400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57" name="Shape 1674"/>
            <p:cNvCxnSpPr/>
            <p:nvPr/>
          </p:nvCxnSpPr>
          <p:spPr>
            <a:xfrm rot="10800000">
              <a:off x="8442020" y="5177642"/>
              <a:ext cx="0" cy="308759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58" name="Shape 1675"/>
            <p:cNvCxnSpPr/>
            <p:nvPr/>
          </p:nvCxnSpPr>
          <p:spPr>
            <a:xfrm rot="10800000">
              <a:off x="7968577" y="5177641"/>
              <a:ext cx="0" cy="308765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59" name="Shape 1676"/>
            <p:cNvCxnSpPr/>
            <p:nvPr/>
          </p:nvCxnSpPr>
          <p:spPr>
            <a:xfrm rot="10800000">
              <a:off x="7214681" y="5225142"/>
              <a:ext cx="0" cy="272086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60" name="Shape 1677"/>
            <p:cNvCxnSpPr/>
            <p:nvPr/>
          </p:nvCxnSpPr>
          <p:spPr>
            <a:xfrm rot="10800000">
              <a:off x="7681609" y="5189517"/>
              <a:ext cx="0" cy="306611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5391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prstClr val="black"/>
                </a:solidFill>
              </a:rPr>
              <a:t>Características Físicas das Fibras Ópticas</a:t>
            </a:r>
          </a:p>
        </p:txBody>
      </p:sp>
    </p:spTree>
    <p:extLst>
      <p:ext uri="{BB962C8B-B14F-4D97-AF65-F5344CB8AC3E}">
        <p14:creationId xmlns:p14="http://schemas.microsoft.com/office/powerpoint/2010/main" val="3037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1043608" y="2643758"/>
            <a:ext cx="684573" cy="684573"/>
          </a:xfrm>
          <a:prstGeom prst="ellipse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4427984" y="2643758"/>
            <a:ext cx="684573" cy="684573"/>
          </a:xfrm>
          <a:prstGeom prst="ellipse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Forma Livre: Forma 6"/>
          <p:cNvSpPr/>
          <p:nvPr/>
        </p:nvSpPr>
        <p:spPr>
          <a:xfrm>
            <a:off x="1642492" y="2232245"/>
            <a:ext cx="2857500" cy="533428"/>
          </a:xfrm>
          <a:custGeom>
            <a:avLst/>
            <a:gdLst>
              <a:gd name="connsiteX0" fmla="*/ 0 w 2857500"/>
              <a:gd name="connsiteY0" fmla="*/ 514378 h 533428"/>
              <a:gd name="connsiteX1" fmla="*/ 1447800 w 2857500"/>
              <a:gd name="connsiteY1" fmla="*/ 28 h 533428"/>
              <a:gd name="connsiteX2" fmla="*/ 2857500 w 2857500"/>
              <a:gd name="connsiteY2" fmla="*/ 533428 h 53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533428">
                <a:moveTo>
                  <a:pt x="0" y="514378"/>
                </a:moveTo>
                <a:cubicBezTo>
                  <a:pt x="485775" y="255615"/>
                  <a:pt x="971550" y="-3147"/>
                  <a:pt x="1447800" y="28"/>
                </a:cubicBezTo>
                <a:cubicBezTo>
                  <a:pt x="1924050" y="3203"/>
                  <a:pt x="2390775" y="268315"/>
                  <a:pt x="2857500" y="533428"/>
                </a:cubicBezTo>
              </a:path>
            </a:pathLst>
          </a:custGeom>
          <a:noFill/>
          <a:ln w="12700">
            <a:solidFill>
              <a:srgbClr val="FF9A1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/>
          <p:cNvSpPr/>
          <p:nvPr/>
        </p:nvSpPr>
        <p:spPr>
          <a:xfrm flipV="1">
            <a:off x="1649333" y="3206416"/>
            <a:ext cx="2857500" cy="533428"/>
          </a:xfrm>
          <a:custGeom>
            <a:avLst/>
            <a:gdLst>
              <a:gd name="connsiteX0" fmla="*/ 0 w 2857500"/>
              <a:gd name="connsiteY0" fmla="*/ 514378 h 533428"/>
              <a:gd name="connsiteX1" fmla="*/ 1447800 w 2857500"/>
              <a:gd name="connsiteY1" fmla="*/ 28 h 533428"/>
              <a:gd name="connsiteX2" fmla="*/ 2857500 w 2857500"/>
              <a:gd name="connsiteY2" fmla="*/ 533428 h 53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533428">
                <a:moveTo>
                  <a:pt x="0" y="514378"/>
                </a:moveTo>
                <a:cubicBezTo>
                  <a:pt x="485775" y="255615"/>
                  <a:pt x="971550" y="-3147"/>
                  <a:pt x="1447800" y="28"/>
                </a:cubicBezTo>
                <a:cubicBezTo>
                  <a:pt x="1924050" y="3203"/>
                  <a:pt x="2390775" y="268315"/>
                  <a:pt x="2857500" y="533428"/>
                </a:cubicBezTo>
              </a:path>
            </a:pathLst>
          </a:custGeom>
          <a:noFill/>
          <a:ln w="12700"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803007" y="1927571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9A11"/>
                </a:solidFill>
              </a:rPr>
              <a:t>FIBRA</a:t>
            </a:r>
            <a:endParaRPr lang="pt-BR" sz="1200" dirty="0">
              <a:solidFill>
                <a:srgbClr val="FF9A1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540371" y="3775143"/>
            <a:ext cx="1075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9A11"/>
                </a:solidFill>
              </a:rPr>
              <a:t>MICROONDAS</a:t>
            </a:r>
            <a:endParaRPr lang="pt-BR" sz="1200" dirty="0">
              <a:solidFill>
                <a:srgbClr val="FF9A1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01818" y="346736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DA7"/>
                </a:solidFill>
              </a:rPr>
              <a:t>EMISSORA</a:t>
            </a:r>
            <a:endParaRPr lang="pt-BR" sz="1400" dirty="0">
              <a:solidFill>
                <a:srgbClr val="005DA7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086196" y="3359645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DA7"/>
                </a:solidFill>
              </a:rPr>
              <a:t>ESTÚDIOS</a:t>
            </a:r>
          </a:p>
          <a:p>
            <a:pPr algn="ctr"/>
            <a:r>
              <a:rPr lang="en-US" sz="1400" dirty="0">
                <a:solidFill>
                  <a:srgbClr val="005DA7"/>
                </a:solidFill>
              </a:rPr>
              <a:t>GLOBO</a:t>
            </a:r>
            <a:endParaRPr lang="pt-BR" sz="1400" dirty="0">
              <a:solidFill>
                <a:srgbClr val="005DA7"/>
              </a:solidFill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5098876" y="2200912"/>
            <a:ext cx="436894" cy="474180"/>
            <a:chOff x="7064737" y="2047079"/>
            <a:chExt cx="497993" cy="546286"/>
          </a:xfrm>
        </p:grpSpPr>
        <p:sp>
          <p:nvSpPr>
            <p:cNvPr id="15" name="Triângulo isósceles 14"/>
            <p:cNvSpPr/>
            <p:nvPr/>
          </p:nvSpPr>
          <p:spPr>
            <a:xfrm>
              <a:off x="7064737" y="2413365"/>
              <a:ext cx="219075" cy="180000"/>
            </a:xfrm>
            <a:prstGeom prst="triangle">
              <a:avLst/>
            </a:prstGeom>
            <a:solidFill>
              <a:srgbClr val="FF9A11"/>
            </a:solidFill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6" name="Arco 15"/>
            <p:cNvSpPr/>
            <p:nvPr/>
          </p:nvSpPr>
          <p:spPr>
            <a:xfrm rot="11561540">
              <a:off x="7130730" y="2047079"/>
              <a:ext cx="432000" cy="432000"/>
            </a:xfrm>
            <a:prstGeom prst="arc">
              <a:avLst/>
            </a:prstGeom>
            <a:noFill/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Agrupar 16"/>
          <p:cNvGrpSpPr/>
          <p:nvPr/>
        </p:nvGrpSpPr>
        <p:grpSpPr>
          <a:xfrm>
            <a:off x="6381390" y="1380683"/>
            <a:ext cx="246163" cy="496841"/>
            <a:chOff x="5080628" y="1269846"/>
            <a:chExt cx="333043" cy="672195"/>
          </a:xfrm>
        </p:grpSpPr>
        <p:sp>
          <p:nvSpPr>
            <p:cNvPr id="18" name="Retângulo 17"/>
            <p:cNvSpPr/>
            <p:nvPr/>
          </p:nvSpPr>
          <p:spPr>
            <a:xfrm rot="19686843">
              <a:off x="5107715" y="1561672"/>
              <a:ext cx="263256" cy="98068"/>
            </a:xfrm>
            <a:prstGeom prst="rect">
              <a:avLst/>
            </a:prstGeom>
            <a:solidFill>
              <a:srgbClr val="005DA7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14345608">
              <a:off x="4998034" y="1352440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14345608">
              <a:off x="5233009" y="1761379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Agrupar 86"/>
          <p:cNvGrpSpPr/>
          <p:nvPr/>
        </p:nvGrpSpPr>
        <p:grpSpPr>
          <a:xfrm>
            <a:off x="6677823" y="3379724"/>
            <a:ext cx="266151" cy="483059"/>
            <a:chOff x="8229203" y="2567776"/>
            <a:chExt cx="266151" cy="483059"/>
          </a:xfrm>
        </p:grpSpPr>
        <p:grpSp>
          <p:nvGrpSpPr>
            <p:cNvPr id="88" name="Agrupar 87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95" name="Elipse 94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Corda 95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9" name="Agrupar 88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93" name="Elipse 92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Corda 93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0" name="Agrupar 89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91" name="Elipse 90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Corda 91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98" name="Conector de Seta Reta 97"/>
          <p:cNvCxnSpPr/>
          <p:nvPr/>
        </p:nvCxnSpPr>
        <p:spPr>
          <a:xfrm>
            <a:off x="6591310" y="1996893"/>
            <a:ext cx="166081" cy="1267065"/>
          </a:xfrm>
          <a:prstGeom prst="straightConnector1">
            <a:avLst/>
          </a:prstGeom>
          <a:noFill/>
          <a:ln w="12700"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3" name="Agrupar 102"/>
          <p:cNvGrpSpPr/>
          <p:nvPr/>
        </p:nvGrpSpPr>
        <p:grpSpPr>
          <a:xfrm rot="192492">
            <a:off x="7648497" y="1883825"/>
            <a:ext cx="266151" cy="483059"/>
            <a:chOff x="8229203" y="2567776"/>
            <a:chExt cx="266151" cy="483059"/>
          </a:xfrm>
        </p:grpSpPr>
        <p:grpSp>
          <p:nvGrpSpPr>
            <p:cNvPr id="104" name="Agrupar 103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111" name="Elipse 110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Corda 111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5" name="Agrupar 104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109" name="Elipse 108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" name="Corda 109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6" name="Agrupar 105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107" name="Elipse 106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" name="Corda 107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13" name="Agrupar 112"/>
          <p:cNvGrpSpPr/>
          <p:nvPr/>
        </p:nvGrpSpPr>
        <p:grpSpPr>
          <a:xfrm rot="192492">
            <a:off x="7468720" y="2365722"/>
            <a:ext cx="284243" cy="434666"/>
            <a:chOff x="6999569" y="2779051"/>
            <a:chExt cx="353011" cy="513393"/>
          </a:xfrm>
        </p:grpSpPr>
        <p:sp>
          <p:nvSpPr>
            <p:cNvPr id="114" name="Cilindro 113"/>
            <p:cNvSpPr/>
            <p:nvPr/>
          </p:nvSpPr>
          <p:spPr>
            <a:xfrm>
              <a:off x="7151414" y="2930494"/>
              <a:ext cx="45719" cy="36195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5" name="Agrupar 114"/>
            <p:cNvGrpSpPr/>
            <p:nvPr/>
          </p:nvGrpSpPr>
          <p:grpSpPr>
            <a:xfrm rot="933242">
              <a:off x="7028580" y="2779051"/>
              <a:ext cx="324000" cy="322745"/>
              <a:chOff x="7012274" y="2808349"/>
              <a:chExt cx="324000" cy="322745"/>
            </a:xfrm>
          </p:grpSpPr>
          <p:sp>
            <p:nvSpPr>
              <p:cNvPr id="119" name="Arco 118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Arco 119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6" name="Agrupar 115"/>
            <p:cNvGrpSpPr/>
            <p:nvPr/>
          </p:nvGrpSpPr>
          <p:grpSpPr>
            <a:xfrm rot="20719092" flipH="1">
              <a:off x="6999569" y="2779051"/>
              <a:ext cx="324000" cy="322745"/>
              <a:chOff x="7012274" y="2808349"/>
              <a:chExt cx="324000" cy="322745"/>
            </a:xfrm>
          </p:grpSpPr>
          <p:sp>
            <p:nvSpPr>
              <p:cNvPr id="117" name="Arco 116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Arco 117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21" name="Triângulo isósceles 120"/>
          <p:cNvSpPr/>
          <p:nvPr/>
        </p:nvSpPr>
        <p:spPr>
          <a:xfrm rot="18527390">
            <a:off x="6990801" y="1541494"/>
            <a:ext cx="885054" cy="1167168"/>
          </a:xfrm>
          <a:prstGeom prst="triangl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2" name="Agrupar 121"/>
          <p:cNvGrpSpPr/>
          <p:nvPr/>
        </p:nvGrpSpPr>
        <p:grpSpPr>
          <a:xfrm rot="192492">
            <a:off x="7924553" y="2990233"/>
            <a:ext cx="266151" cy="483059"/>
            <a:chOff x="8229203" y="2567776"/>
            <a:chExt cx="266151" cy="483059"/>
          </a:xfrm>
        </p:grpSpPr>
        <p:grpSp>
          <p:nvGrpSpPr>
            <p:cNvPr id="123" name="Agrupar 122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130" name="Elipse 129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Corda 130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4" name="Agrupar 123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128" name="Elipse 127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orda 128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5" name="Agrupar 124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126" name="Elipse 125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Corda 126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32" name="Triângulo isósceles 131"/>
          <p:cNvSpPr/>
          <p:nvPr/>
        </p:nvSpPr>
        <p:spPr>
          <a:xfrm rot="19138052">
            <a:off x="7635565" y="2735074"/>
            <a:ext cx="620988" cy="679513"/>
          </a:xfrm>
          <a:prstGeom prst="triangl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6" name="Conector de Seta Reta 135"/>
          <p:cNvCxnSpPr/>
          <p:nvPr/>
        </p:nvCxnSpPr>
        <p:spPr>
          <a:xfrm flipV="1">
            <a:off x="5381324" y="1882325"/>
            <a:ext cx="940929" cy="615626"/>
          </a:xfrm>
          <a:prstGeom prst="straightConnector1">
            <a:avLst/>
          </a:prstGeom>
          <a:noFill/>
          <a:ln w="12700"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Conector de Seta Reta 140"/>
          <p:cNvCxnSpPr/>
          <p:nvPr/>
        </p:nvCxnSpPr>
        <p:spPr>
          <a:xfrm flipV="1">
            <a:off x="5316505" y="1697702"/>
            <a:ext cx="940929" cy="615626"/>
          </a:xfrm>
          <a:prstGeom prst="straightConnector1">
            <a:avLst/>
          </a:prstGeom>
          <a:noFill/>
          <a:ln w="12700">
            <a:solidFill>
              <a:srgbClr val="FF9A1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01723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A77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932040" y="1997670"/>
            <a:ext cx="3491102" cy="2311527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5536" y="749356"/>
            <a:ext cx="171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Tipos de Fibra 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5536" y="1118688"/>
            <a:ext cx="2654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Multimodo x </a:t>
            </a:r>
            <a:r>
              <a:rPr lang="pt-BR" b="1" dirty="0" err="1"/>
              <a:t>Monomodo</a:t>
            </a:r>
            <a:r>
              <a:rPr lang="pt-BR" b="1" dirty="0"/>
              <a:t>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99712"/>
            <a:ext cx="3207618" cy="2309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50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5536" y="749356"/>
            <a:ext cx="2057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TIPOS DE FIBRA 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5536" y="1118688"/>
            <a:ext cx="193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Fibras Multimodo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CF9E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932040" y="3192557"/>
            <a:ext cx="3957092" cy="982807"/>
          </a:xfrm>
          <a:prstGeom prst="rect">
            <a:avLst/>
          </a:prstGeom>
        </p:spPr>
      </p:pic>
      <p:sp>
        <p:nvSpPr>
          <p:cNvPr id="9" name="CaixaDeTexto 3"/>
          <p:cNvSpPr txBox="1">
            <a:spLocks noChangeArrowheads="1"/>
          </p:cNvSpPr>
          <p:nvPr/>
        </p:nvSpPr>
        <p:spPr bwMode="auto">
          <a:xfrm>
            <a:off x="395536" y="1534936"/>
            <a:ext cx="7267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1800" dirty="0">
                <a:latin typeface="+mn-lt"/>
              </a:rPr>
              <a:t>São identificados pela designação OM ("modo óptico"), como descrito na norma ISO/IEC 11801.</a:t>
            </a:r>
          </a:p>
          <a:p>
            <a:endParaRPr lang="pt-BR" alt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415960"/>
            <a:ext cx="4233465" cy="240136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809162" y="4155926"/>
            <a:ext cx="22028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http://www.fiber-optic-solutions.com/</a:t>
            </a:r>
          </a:p>
        </p:txBody>
      </p:sp>
      <p:sp>
        <p:nvSpPr>
          <p:cNvPr id="4" name="Retângulo 3"/>
          <p:cNvSpPr/>
          <p:nvPr/>
        </p:nvSpPr>
        <p:spPr>
          <a:xfrm>
            <a:off x="1974720" y="4773801"/>
            <a:ext cx="15071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http://www.htopto.com/</a:t>
            </a:r>
          </a:p>
        </p:txBody>
      </p:sp>
    </p:spTree>
    <p:extLst>
      <p:ext uri="{BB962C8B-B14F-4D97-AF65-F5344CB8AC3E}">
        <p14:creationId xmlns:p14="http://schemas.microsoft.com/office/powerpoint/2010/main" val="152351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303354"/>
            <a:ext cx="5580112" cy="3358940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5536" y="749356"/>
            <a:ext cx="2057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TIPOS DE FIBRA 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5536" y="1118688"/>
            <a:ext cx="193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Fibras </a:t>
            </a:r>
            <a:r>
              <a:rPr lang="pt-BR" b="1" dirty="0" err="1"/>
              <a:t>Monomodo</a:t>
            </a:r>
            <a:endParaRPr lang="pt-BR" b="1" dirty="0"/>
          </a:p>
        </p:txBody>
      </p:sp>
      <p:sp>
        <p:nvSpPr>
          <p:cNvPr id="9" name="CaixaDeTexto 3"/>
          <p:cNvSpPr txBox="1">
            <a:spLocks noChangeArrowheads="1"/>
          </p:cNvSpPr>
          <p:nvPr/>
        </p:nvSpPr>
        <p:spPr bwMode="auto">
          <a:xfrm>
            <a:off x="395536" y="2522389"/>
            <a:ext cx="345638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1600" b="1" dirty="0">
                <a:latin typeface="+mn-lt"/>
              </a:rPr>
              <a:t>Standard Single </a:t>
            </a:r>
            <a:r>
              <a:rPr lang="pt-BR" altLang="pt-BR" sz="1600" b="1" dirty="0" err="1">
                <a:latin typeface="+mn-lt"/>
              </a:rPr>
              <a:t>Mode</a:t>
            </a:r>
            <a:r>
              <a:rPr lang="pt-BR" altLang="pt-BR" sz="1600" b="1" dirty="0">
                <a:latin typeface="+mn-lt"/>
              </a:rPr>
              <a:t> </a:t>
            </a:r>
            <a:r>
              <a:rPr lang="pt-BR" altLang="pt-BR" sz="1600" b="1" dirty="0" err="1">
                <a:latin typeface="+mn-lt"/>
              </a:rPr>
              <a:t>Fiber</a:t>
            </a:r>
            <a:r>
              <a:rPr lang="pt-BR" altLang="pt-BR" sz="1600" b="1" dirty="0">
                <a:latin typeface="+mn-lt"/>
              </a:rPr>
              <a:t> (SSMF)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Dispersão zero em 1310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ITU-T G.652</a:t>
            </a:r>
          </a:p>
        </p:txBody>
      </p:sp>
    </p:spTree>
    <p:extLst>
      <p:ext uri="{BB962C8B-B14F-4D97-AF65-F5344CB8AC3E}">
        <p14:creationId xmlns:p14="http://schemas.microsoft.com/office/powerpoint/2010/main" val="181716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5536" y="749356"/>
            <a:ext cx="2057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TIPOS DE FIBRA 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5536" y="1118688"/>
            <a:ext cx="193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Fibras </a:t>
            </a:r>
            <a:r>
              <a:rPr lang="pt-BR" b="1" dirty="0" err="1"/>
              <a:t>Monomodo</a:t>
            </a:r>
            <a:endParaRPr lang="pt-BR" b="1" dirty="0"/>
          </a:p>
        </p:txBody>
      </p:sp>
      <p:pic>
        <p:nvPicPr>
          <p:cNvPr id="2" name="Imagem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1303200"/>
            <a:ext cx="5580000" cy="3358800"/>
          </a:xfrm>
          <a:prstGeom prst="rect">
            <a:avLst/>
          </a:prstGeom>
        </p:spPr>
      </p:pic>
      <p:sp>
        <p:nvSpPr>
          <p:cNvPr id="10" name="CaixaDeTexto 3"/>
          <p:cNvSpPr txBox="1">
            <a:spLocks noChangeArrowheads="1"/>
          </p:cNvSpPr>
          <p:nvPr/>
        </p:nvSpPr>
        <p:spPr bwMode="auto">
          <a:xfrm>
            <a:off x="395536" y="2067694"/>
            <a:ext cx="324036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1600" b="1" dirty="0" err="1">
                <a:latin typeface="+mn-lt"/>
              </a:rPr>
              <a:t>Dispersion</a:t>
            </a:r>
            <a:r>
              <a:rPr lang="pt-BR" altLang="pt-BR" sz="1600" b="1" dirty="0">
                <a:latin typeface="+mn-lt"/>
              </a:rPr>
              <a:t> </a:t>
            </a:r>
            <a:r>
              <a:rPr lang="pt-BR" altLang="pt-BR" sz="1600" b="1" dirty="0" err="1">
                <a:latin typeface="+mn-lt"/>
              </a:rPr>
              <a:t>Shifted</a:t>
            </a:r>
            <a:r>
              <a:rPr lang="pt-BR" altLang="pt-BR" sz="1600" b="1" dirty="0">
                <a:latin typeface="+mn-lt"/>
              </a:rPr>
              <a:t> </a:t>
            </a:r>
            <a:r>
              <a:rPr lang="pt-BR" altLang="pt-BR" sz="1600" b="1" dirty="0" err="1">
                <a:latin typeface="+mn-lt"/>
              </a:rPr>
              <a:t>Fiber</a:t>
            </a:r>
            <a:r>
              <a:rPr lang="pt-BR" altLang="pt-BR" sz="1600" b="1" dirty="0">
                <a:latin typeface="+mn-lt"/>
              </a:rPr>
              <a:t> (DSF)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Curva de dispersão deslocada para gerar dispersão zero em 1550 </a:t>
            </a:r>
            <a:r>
              <a:rPr lang="pt-BR" altLang="pt-BR" sz="1400" dirty="0" err="1">
                <a:latin typeface="+mn-lt"/>
              </a:rPr>
              <a:t>nm</a:t>
            </a:r>
            <a:endParaRPr lang="pt-BR" altLang="pt-BR" sz="1400" dirty="0">
              <a:latin typeface="+mn-lt"/>
            </a:endParaRP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Otimizado para sistemas ópticos </a:t>
            </a:r>
            <a:r>
              <a:rPr lang="pt-BR" altLang="pt-BR" sz="1400" dirty="0" err="1">
                <a:latin typeface="+mn-lt"/>
              </a:rPr>
              <a:t>monocanais</a:t>
            </a:r>
            <a:r>
              <a:rPr lang="pt-BR" altLang="pt-BR" sz="1400" dirty="0">
                <a:latin typeface="+mn-lt"/>
              </a:rPr>
              <a:t> em 1550 </a:t>
            </a:r>
            <a:r>
              <a:rPr lang="pt-BR" altLang="pt-BR" sz="1400" dirty="0" err="1">
                <a:latin typeface="+mn-lt"/>
              </a:rPr>
              <a:t>nm</a:t>
            </a:r>
            <a:endParaRPr lang="pt-BR" altLang="pt-BR" sz="1400" dirty="0">
              <a:latin typeface="+mn-lt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ITU-T G.652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pt-BR" alt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896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5536" y="749356"/>
            <a:ext cx="2057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TIPOS DE FIBRA 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5536" y="1118688"/>
            <a:ext cx="193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Fibras </a:t>
            </a:r>
            <a:r>
              <a:rPr lang="pt-BR" b="1" dirty="0" err="1"/>
              <a:t>Monomodo</a:t>
            </a:r>
            <a:endParaRPr lang="pt-BR" b="1" dirty="0"/>
          </a:p>
        </p:txBody>
      </p:sp>
      <p:sp>
        <p:nvSpPr>
          <p:cNvPr id="10" name="CaixaDeTexto 3"/>
          <p:cNvSpPr txBox="1">
            <a:spLocks noChangeArrowheads="1"/>
          </p:cNvSpPr>
          <p:nvPr/>
        </p:nvSpPr>
        <p:spPr bwMode="auto">
          <a:xfrm>
            <a:off x="395536" y="1923678"/>
            <a:ext cx="324036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1600" b="1" dirty="0">
                <a:latin typeface="+mn-lt"/>
              </a:rPr>
              <a:t>Zero </a:t>
            </a:r>
            <a:r>
              <a:rPr lang="pt-BR" altLang="pt-BR" sz="1600" b="1" dirty="0" err="1">
                <a:latin typeface="+mn-lt"/>
              </a:rPr>
              <a:t>Water</a:t>
            </a:r>
            <a:r>
              <a:rPr lang="pt-BR" altLang="pt-BR" sz="1600" b="1" dirty="0">
                <a:latin typeface="+mn-lt"/>
              </a:rPr>
              <a:t> </a:t>
            </a:r>
            <a:r>
              <a:rPr lang="pt-BR" altLang="pt-BR" sz="1600" b="1" dirty="0" err="1">
                <a:latin typeface="+mn-lt"/>
              </a:rPr>
              <a:t>Peak</a:t>
            </a:r>
            <a:r>
              <a:rPr lang="pt-BR" altLang="pt-BR" sz="1600" b="1" dirty="0">
                <a:latin typeface="+mn-lt"/>
              </a:rPr>
              <a:t> </a:t>
            </a:r>
            <a:r>
              <a:rPr lang="pt-BR" altLang="pt-BR" sz="1600" b="1" dirty="0" err="1">
                <a:latin typeface="+mn-lt"/>
              </a:rPr>
              <a:t>Fiber</a:t>
            </a:r>
            <a:endParaRPr lang="pt-BR" altLang="pt-BR" sz="1600" b="1" dirty="0">
              <a:latin typeface="+mn-lt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Eliminação do pico de atenuação devido à presença de água (e consequentemente a hidroxila OH), abrindo toda a janela ótica de 1300 a 1600 </a:t>
            </a:r>
            <a:r>
              <a:rPr lang="pt-BR" altLang="pt-BR" sz="1400" dirty="0" err="1">
                <a:latin typeface="+mn-lt"/>
              </a:rPr>
              <a:t>nm</a:t>
            </a:r>
            <a:endParaRPr lang="pt-BR" altLang="pt-BR" sz="1400" dirty="0">
              <a:latin typeface="+mn-lt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Ideal para sistemas metropolitanos CWDM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ITU-T G.652C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pt-BR" altLang="pt-BR" sz="1400" dirty="0"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1303200"/>
            <a:ext cx="5577315" cy="33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2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5536" y="749356"/>
            <a:ext cx="2057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TIPOS DE FIBRA 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5536" y="1118688"/>
            <a:ext cx="193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Fibras </a:t>
            </a:r>
            <a:r>
              <a:rPr lang="pt-BR" b="1" dirty="0" err="1"/>
              <a:t>Monomodo</a:t>
            </a:r>
            <a:endParaRPr lang="pt-BR" b="1" dirty="0"/>
          </a:p>
        </p:txBody>
      </p:sp>
      <p:pic>
        <p:nvPicPr>
          <p:cNvPr id="3" name="Imagem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1303200"/>
            <a:ext cx="5580000" cy="3361960"/>
          </a:xfrm>
          <a:prstGeom prst="rect">
            <a:avLst/>
          </a:prstGeom>
        </p:spPr>
      </p:pic>
      <p:sp>
        <p:nvSpPr>
          <p:cNvPr id="10" name="CaixaDeTexto 3"/>
          <p:cNvSpPr txBox="1">
            <a:spLocks noChangeArrowheads="1"/>
          </p:cNvSpPr>
          <p:nvPr/>
        </p:nvSpPr>
        <p:spPr bwMode="auto">
          <a:xfrm>
            <a:off x="395536" y="1923678"/>
            <a:ext cx="324036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1600" b="1" dirty="0">
                <a:latin typeface="+mn-lt"/>
              </a:rPr>
              <a:t>Non-Zero </a:t>
            </a:r>
            <a:r>
              <a:rPr lang="pt-BR" altLang="pt-BR" sz="1600" b="1" dirty="0" err="1">
                <a:latin typeface="+mn-lt"/>
              </a:rPr>
              <a:t>Dispersion</a:t>
            </a:r>
            <a:r>
              <a:rPr lang="pt-BR" altLang="pt-BR" sz="1600" b="1" dirty="0">
                <a:latin typeface="+mn-lt"/>
              </a:rPr>
              <a:t> </a:t>
            </a:r>
            <a:r>
              <a:rPr lang="pt-BR" altLang="pt-BR" sz="1600" b="1" dirty="0" err="1">
                <a:latin typeface="+mn-lt"/>
              </a:rPr>
              <a:t>Shifted</a:t>
            </a:r>
            <a:r>
              <a:rPr lang="pt-BR" altLang="pt-BR" sz="1600" b="1" dirty="0">
                <a:latin typeface="+mn-lt"/>
              </a:rPr>
              <a:t> </a:t>
            </a:r>
            <a:r>
              <a:rPr lang="pt-BR" altLang="pt-BR" sz="1600" b="1" dirty="0" err="1">
                <a:latin typeface="+mn-lt"/>
              </a:rPr>
              <a:t>Fiber</a:t>
            </a:r>
            <a:r>
              <a:rPr lang="pt-BR" altLang="pt-BR" sz="1600" b="1" dirty="0">
                <a:latin typeface="+mn-lt"/>
              </a:rPr>
              <a:t> (NZDSF)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Uma pequena dispersão é introduzida na janela de 1550 para evitar o principal efeito não linear: o four-</a:t>
            </a:r>
            <a:r>
              <a:rPr lang="pt-BR" altLang="pt-BR" sz="1400" dirty="0" err="1">
                <a:latin typeface="+mn-lt"/>
              </a:rPr>
              <a:t>wave</a:t>
            </a:r>
            <a:r>
              <a:rPr lang="pt-BR" altLang="pt-BR" sz="1400" dirty="0">
                <a:latin typeface="+mn-lt"/>
              </a:rPr>
              <a:t> </a:t>
            </a:r>
            <a:r>
              <a:rPr lang="pt-BR" altLang="pt-BR" sz="1400" dirty="0" err="1">
                <a:latin typeface="+mn-lt"/>
              </a:rPr>
              <a:t>mixing</a:t>
            </a:r>
            <a:endParaRPr lang="pt-BR" altLang="pt-BR" sz="1400" dirty="0">
              <a:latin typeface="+mn-lt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Sistemas DWDM de longo alcance com altas taxas de bit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+mn-lt"/>
              </a:rPr>
              <a:t>ITU-T G.655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pt-BR" altLang="pt-B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2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62" y="1419622"/>
            <a:ext cx="5429300" cy="329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95536" y="74935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CONSTRUÇÃO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5536" y="1118688"/>
            <a:ext cx="1868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Cabo ótico – 1 via</a:t>
            </a:r>
          </a:p>
        </p:txBody>
      </p:sp>
    </p:spTree>
    <p:extLst>
      <p:ext uri="{BB962C8B-B14F-4D97-AF65-F5344CB8AC3E}">
        <p14:creationId xmlns:p14="http://schemas.microsoft.com/office/powerpoint/2010/main" val="25116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CONSTRUÇÃO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5536" y="1118688"/>
            <a:ext cx="251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Cabo Óptico – </a:t>
            </a:r>
            <a:r>
              <a:rPr lang="pt-BR" b="1" dirty="0" err="1"/>
              <a:t>multi-vias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729334"/>
            <a:ext cx="3532271" cy="1502986"/>
          </a:xfrm>
          <a:prstGeom prst="rect">
            <a:avLst/>
          </a:prstGeom>
        </p:spPr>
      </p:pic>
      <p:sp>
        <p:nvSpPr>
          <p:cNvPr id="8" name="CaixaDeTexto 4"/>
          <p:cNvSpPr txBox="1">
            <a:spLocks noChangeArrowheads="1"/>
          </p:cNvSpPr>
          <p:nvPr/>
        </p:nvSpPr>
        <p:spPr bwMode="auto">
          <a:xfrm>
            <a:off x="395536" y="1630655"/>
            <a:ext cx="84249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1800" dirty="0">
                <a:latin typeface="+mj-lt"/>
              </a:rPr>
              <a:t>Existem vários modelos, para lançamento externo/interno, proteção LSZH (</a:t>
            </a:r>
            <a:r>
              <a:rPr lang="pt-BR" altLang="pt-BR" sz="1800" i="1" dirty="0" err="1">
                <a:latin typeface="+mj-lt"/>
              </a:rPr>
              <a:t>Low</a:t>
            </a:r>
            <a:r>
              <a:rPr lang="pt-BR" altLang="pt-BR" sz="1800" i="1" dirty="0">
                <a:latin typeface="+mj-lt"/>
              </a:rPr>
              <a:t> </a:t>
            </a:r>
            <a:r>
              <a:rPr lang="pt-BR" altLang="pt-BR" sz="1800" i="1" dirty="0" err="1">
                <a:latin typeface="+mj-lt"/>
              </a:rPr>
              <a:t>Smoke</a:t>
            </a:r>
            <a:r>
              <a:rPr lang="pt-BR" altLang="pt-BR" sz="1800" i="1" dirty="0">
                <a:latin typeface="+mj-lt"/>
              </a:rPr>
              <a:t> Zero </a:t>
            </a:r>
            <a:r>
              <a:rPr lang="pt-BR" altLang="pt-BR" sz="1800" i="1" dirty="0" err="1">
                <a:latin typeface="+mj-lt"/>
              </a:rPr>
              <a:t>Halogen</a:t>
            </a:r>
            <a:r>
              <a:rPr lang="pt-BR" altLang="pt-BR" sz="1800" dirty="0">
                <a:latin typeface="+mj-lt"/>
              </a:rPr>
              <a:t>) e contra roedor, autossustentados, diretamente enterrados ou em dutos.</a:t>
            </a:r>
          </a:p>
          <a:p>
            <a:r>
              <a:rPr lang="pt-BR" altLang="pt-BR" sz="1800" b="1" dirty="0">
                <a:latin typeface="+mj-lt"/>
              </a:rPr>
              <a:t>Exemplos:</a:t>
            </a:r>
          </a:p>
          <a:p>
            <a:r>
              <a:rPr lang="pt-BR" altLang="pt-BR" sz="1800" dirty="0">
                <a:latin typeface="+mj-lt"/>
              </a:rPr>
              <a:t>     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736988"/>
            <a:ext cx="3483099" cy="148767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99592" y="4231697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Cabo para lançamento em duto, preenchido com Material Hidro Expansível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220072" y="4231697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Cabo com proteção contra roedores (Fita de Aço Corrugado)</a:t>
            </a:r>
          </a:p>
        </p:txBody>
      </p:sp>
    </p:spTree>
    <p:extLst>
      <p:ext uri="{BB962C8B-B14F-4D97-AF65-F5344CB8AC3E}">
        <p14:creationId xmlns:p14="http://schemas.microsoft.com/office/powerpoint/2010/main" val="128944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749356"/>
            <a:ext cx="259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INTERFACES FÍSICAS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308327" y="1635646"/>
            <a:ext cx="4839737" cy="891198"/>
            <a:chOff x="308327" y="1477048"/>
            <a:chExt cx="4839737" cy="891198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3629">
              <a:off x="888409" y="1563232"/>
              <a:ext cx="952722" cy="720080"/>
            </a:xfrm>
            <a:prstGeom prst="rect">
              <a:avLst/>
            </a:prstGeom>
          </p:spPr>
        </p:pic>
        <p:sp>
          <p:nvSpPr>
            <p:cNvPr id="5" name="CaixaDeTexto 3"/>
            <p:cNvSpPr txBox="1">
              <a:spLocks noChangeArrowheads="1"/>
            </p:cNvSpPr>
            <p:nvPr/>
          </p:nvSpPr>
          <p:spPr bwMode="auto">
            <a:xfrm>
              <a:off x="1907704" y="1506472"/>
              <a:ext cx="3240360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pt-BR" altLang="pt-BR" sz="1400" b="1" dirty="0">
                  <a:latin typeface="+mn-lt"/>
                </a:rPr>
                <a:t>LC</a:t>
              </a:r>
            </a:p>
            <a:p>
              <a:r>
                <a:rPr lang="pt-BR" altLang="pt-BR" sz="1200" dirty="0">
                  <a:latin typeface="+mn-lt"/>
                </a:rPr>
                <a:t>Licenciado pela  “Lucent Technologies”, é ideal para alta densidade de conexões</a:t>
              </a:r>
            </a:p>
            <a:p>
              <a:pPr marL="1028700" lvl="1">
                <a:buFont typeface="Arial" panose="020B0604020202020204" pitchFamily="34" charset="0"/>
                <a:buChar char="•"/>
              </a:pPr>
              <a:endParaRPr lang="pt-BR" altLang="pt-BR" sz="1200" dirty="0">
                <a:latin typeface="+mn-lt"/>
              </a:endParaRPr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18170">
              <a:off x="308327" y="1477048"/>
              <a:ext cx="1038511" cy="778883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2123728" y="2329073"/>
            <a:ext cx="4865510" cy="1394805"/>
            <a:chOff x="1722714" y="2281732"/>
            <a:chExt cx="4865510" cy="1394805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491" y="2281732"/>
              <a:ext cx="1154429" cy="1154429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21457">
              <a:off x="1722714" y="2306411"/>
              <a:ext cx="976113" cy="976113"/>
            </a:xfrm>
            <a:prstGeom prst="rect">
              <a:avLst/>
            </a:prstGeom>
          </p:spPr>
        </p:pic>
        <p:sp>
          <p:nvSpPr>
            <p:cNvPr id="9" name="CaixaDeTexto 3"/>
            <p:cNvSpPr txBox="1">
              <a:spLocks noChangeArrowheads="1"/>
            </p:cNvSpPr>
            <p:nvPr/>
          </p:nvSpPr>
          <p:spPr bwMode="auto">
            <a:xfrm>
              <a:off x="3347864" y="2445431"/>
              <a:ext cx="3240360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pt-BR" altLang="pt-BR" sz="1400" b="1" dirty="0">
                  <a:latin typeface="+mn-lt"/>
                </a:rPr>
                <a:t>SC</a:t>
              </a:r>
            </a:p>
            <a:p>
              <a:r>
                <a:rPr lang="pt-BR" altLang="pt-BR" sz="1200" dirty="0" err="1">
                  <a:latin typeface="+mn-lt"/>
                </a:rPr>
                <a:t>Subscriber</a:t>
              </a:r>
              <a:r>
                <a:rPr lang="pt-BR" altLang="pt-BR" sz="1200" dirty="0">
                  <a:latin typeface="+mn-lt"/>
                </a:rPr>
                <a:t> </a:t>
              </a:r>
              <a:r>
                <a:rPr lang="pt-BR" altLang="pt-BR" sz="1200" dirty="0" err="1">
                  <a:latin typeface="+mn-lt"/>
                </a:rPr>
                <a:t>Channel</a:t>
              </a:r>
              <a:r>
                <a:rPr lang="pt-BR" altLang="pt-BR" sz="1200" dirty="0">
                  <a:latin typeface="+mn-lt"/>
                </a:rPr>
                <a:t> (SC) </a:t>
              </a:r>
              <a:r>
                <a:rPr lang="pt-BR" altLang="pt-BR" sz="1200" dirty="0" err="1">
                  <a:latin typeface="+mn-lt"/>
                </a:rPr>
                <a:t>Connector</a:t>
              </a:r>
              <a:r>
                <a:rPr lang="pt-BR" altLang="pt-BR" sz="1200" dirty="0">
                  <a:latin typeface="+mn-lt"/>
                </a:rPr>
                <a:t>, possui um mecanismo de “</a:t>
              </a:r>
              <a:r>
                <a:rPr lang="pt-BR" altLang="pt-BR" sz="1200" dirty="0" err="1">
                  <a:latin typeface="+mn-lt"/>
                </a:rPr>
                <a:t>push-pull</a:t>
              </a:r>
              <a:r>
                <a:rPr lang="pt-BR" altLang="pt-BR" sz="1200" dirty="0">
                  <a:latin typeface="+mn-lt"/>
                </a:rPr>
                <a:t>” para rápido engate do conector. Ideal para sistemas com baixa densidade, com intensidade de conexões/desconexões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4630960" y="3771281"/>
            <a:ext cx="4507353" cy="1231106"/>
            <a:chOff x="4630960" y="3771281"/>
            <a:chExt cx="4507353" cy="1231106"/>
          </a:xfrm>
        </p:grpSpPr>
        <p:sp>
          <p:nvSpPr>
            <p:cNvPr id="10" name="CaixaDeTexto 3"/>
            <p:cNvSpPr txBox="1">
              <a:spLocks noChangeArrowheads="1"/>
            </p:cNvSpPr>
            <p:nvPr/>
          </p:nvSpPr>
          <p:spPr bwMode="auto">
            <a:xfrm>
              <a:off x="5897953" y="3771281"/>
              <a:ext cx="3240360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pt-BR" altLang="pt-BR" sz="1400" b="1" dirty="0">
                  <a:latin typeface="+mn-lt"/>
                </a:rPr>
                <a:t>FC</a:t>
              </a:r>
            </a:p>
            <a:p>
              <a:r>
                <a:rPr lang="pt-BR" altLang="pt-BR" sz="1200" dirty="0">
                  <a:latin typeface="+mn-lt"/>
                </a:rPr>
                <a:t>Conector metálico, cuja conexão ocorre a partir do movimento giratório da parte móvel com rosca. Utilizado em alguns equipamentos, não é empregado em distribuidores óticos (</a:t>
              </a:r>
              <a:r>
                <a:rPr lang="pt-BR" altLang="pt-BR" sz="1200" dirty="0" err="1">
                  <a:latin typeface="+mn-lt"/>
                </a:rPr>
                <a:t>DIO’s</a:t>
              </a:r>
              <a:r>
                <a:rPr lang="pt-BR" altLang="pt-BR" sz="1200" dirty="0">
                  <a:latin typeface="+mn-lt"/>
                </a:rPr>
                <a:t> e </a:t>
              </a:r>
              <a:r>
                <a:rPr lang="pt-BR" altLang="pt-BR" sz="1200" dirty="0" err="1">
                  <a:latin typeface="+mn-lt"/>
                </a:rPr>
                <a:t>DGO’s</a:t>
              </a:r>
              <a:r>
                <a:rPr lang="pt-BR" altLang="pt-BR" sz="1200" dirty="0">
                  <a:latin typeface="+mn-lt"/>
                </a:rPr>
                <a:t>)</a:t>
              </a:r>
            </a:p>
          </p:txBody>
        </p: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06587" flipV="1">
              <a:off x="4630960" y="3844084"/>
              <a:ext cx="1100625" cy="1100625"/>
            </a:xfrm>
            <a:prstGeom prst="rect">
              <a:avLst/>
            </a:prstGeom>
          </p:spPr>
        </p:pic>
      </p:grpSp>
      <p:sp>
        <p:nvSpPr>
          <p:cNvPr id="15" name="CaixaDeTexto 14"/>
          <p:cNvSpPr txBox="1"/>
          <p:nvPr/>
        </p:nvSpPr>
        <p:spPr>
          <a:xfrm>
            <a:off x="526660" y="2129680"/>
            <a:ext cx="80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/>
              <a:t>apc</a:t>
            </a:r>
            <a:r>
              <a:rPr lang="pt-BR" sz="1200" b="1" dirty="0"/>
              <a:t>     </a:t>
            </a:r>
            <a:r>
              <a:rPr lang="pt-BR" sz="1200" b="1" dirty="0" err="1"/>
              <a:t>pc</a:t>
            </a:r>
            <a:endParaRPr lang="pt-BR" b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281977" y="3136271"/>
            <a:ext cx="80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/>
              <a:t>apc</a:t>
            </a:r>
            <a:r>
              <a:rPr lang="pt-BR" sz="1200" b="1" dirty="0"/>
              <a:t>     </a:t>
            </a:r>
            <a:r>
              <a:rPr lang="pt-BR" sz="1200" b="1" dirty="0" err="1"/>
              <a:t>pc</a:t>
            </a:r>
            <a:endParaRPr lang="pt-BR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800542" y="4803998"/>
            <a:ext cx="80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/>
              <a:t>apc</a:t>
            </a:r>
            <a:r>
              <a:rPr lang="pt-BR" sz="1200" b="1" dirty="0"/>
              <a:t>     </a:t>
            </a:r>
            <a:r>
              <a:rPr lang="pt-BR" sz="1200" b="1" dirty="0" err="1"/>
              <a:t>pc</a:t>
            </a:r>
            <a:endParaRPr lang="pt-BR" b="1" dirty="0"/>
          </a:p>
        </p:txBody>
      </p:sp>
      <p:sp>
        <p:nvSpPr>
          <p:cNvPr id="18" name="Retângulo 17"/>
          <p:cNvSpPr/>
          <p:nvPr/>
        </p:nvSpPr>
        <p:spPr>
          <a:xfrm>
            <a:off x="395536" y="1118688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Conectores</a:t>
            </a:r>
          </a:p>
        </p:txBody>
      </p:sp>
    </p:spTree>
    <p:extLst>
      <p:ext uri="{BB962C8B-B14F-4D97-AF65-F5344CB8AC3E}">
        <p14:creationId xmlns:p14="http://schemas.microsoft.com/office/powerpoint/2010/main" val="360579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749356"/>
            <a:ext cx="259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INTERFACES FÍSICAS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323528" y="1563638"/>
            <a:ext cx="5102726" cy="1415772"/>
            <a:chOff x="2661950" y="3212852"/>
            <a:chExt cx="5102726" cy="1415772"/>
          </a:xfrm>
        </p:grpSpPr>
        <p:sp>
          <p:nvSpPr>
            <p:cNvPr id="9" name="CaixaDeTexto 3"/>
            <p:cNvSpPr txBox="1">
              <a:spLocks noChangeArrowheads="1"/>
            </p:cNvSpPr>
            <p:nvPr/>
          </p:nvSpPr>
          <p:spPr bwMode="auto">
            <a:xfrm>
              <a:off x="4524316" y="3212852"/>
              <a:ext cx="3240360" cy="1415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pt-BR" altLang="pt-BR" sz="1400" b="1" dirty="0">
                  <a:latin typeface="+mn-lt"/>
                </a:rPr>
                <a:t>ST</a:t>
              </a:r>
            </a:p>
            <a:p>
              <a:r>
                <a:rPr lang="pt-BR" altLang="pt-BR" sz="1200" dirty="0">
                  <a:latin typeface="+mn-lt"/>
                </a:rPr>
                <a:t>Similar ao “BNC”, com conexão a partir do encaixe do ferrolho no rasco na lateral da parte metálica. Utilizado em alguns equipamentos, não é empregado em distribuidores óticos (</a:t>
              </a:r>
              <a:r>
                <a:rPr lang="pt-BR" altLang="pt-BR" sz="1200" dirty="0" err="1">
                  <a:latin typeface="+mn-lt"/>
                </a:rPr>
                <a:t>DIO’s</a:t>
              </a:r>
              <a:r>
                <a:rPr lang="pt-BR" altLang="pt-BR" sz="1200" dirty="0">
                  <a:latin typeface="+mn-lt"/>
                </a:rPr>
                <a:t> e </a:t>
              </a:r>
              <a:r>
                <a:rPr lang="pt-BR" altLang="pt-BR" sz="1200" dirty="0" err="1">
                  <a:latin typeface="+mn-lt"/>
                </a:rPr>
                <a:t>DGO’s</a:t>
              </a:r>
              <a:r>
                <a:rPr lang="pt-BR" altLang="pt-BR" sz="1200" dirty="0">
                  <a:latin typeface="+mn-lt"/>
                </a:rPr>
                <a:t>)</a:t>
              </a:r>
            </a:p>
            <a:p>
              <a:endParaRPr lang="pt-BR" altLang="pt-BR" sz="1200" dirty="0">
                <a:latin typeface="+mn-lt"/>
              </a:endParaRPr>
            </a:p>
          </p:txBody>
        </p: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939773">
              <a:off x="3362794" y="3378031"/>
              <a:ext cx="1083475" cy="1083475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950" y="3227147"/>
              <a:ext cx="1178170" cy="1178170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3347864" y="3219822"/>
            <a:ext cx="5241975" cy="1094246"/>
            <a:chOff x="1994321" y="2427734"/>
            <a:chExt cx="5241975" cy="1094246"/>
          </a:xfrm>
        </p:grpSpPr>
        <p:sp>
          <p:nvSpPr>
            <p:cNvPr id="15" name="CaixaDeTexto 3"/>
            <p:cNvSpPr txBox="1">
              <a:spLocks noChangeArrowheads="1"/>
            </p:cNvSpPr>
            <p:nvPr/>
          </p:nvSpPr>
          <p:spPr bwMode="auto">
            <a:xfrm>
              <a:off x="3995936" y="2427734"/>
              <a:ext cx="3240360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pt-BR" altLang="pt-BR" sz="1400" b="1" dirty="0">
                  <a:latin typeface="+mn-lt"/>
                </a:rPr>
                <a:t>MTP ou MPO</a:t>
              </a:r>
            </a:p>
            <a:p>
              <a:r>
                <a:rPr lang="pt-BR" altLang="pt-BR" sz="1200" dirty="0">
                  <a:latin typeface="+mn-lt"/>
                </a:rPr>
                <a:t>Prevê uma conexão rápida e segura para 12 fibras, simultaneamente. Ideal para ligações entre salas ou </a:t>
              </a:r>
              <a:r>
                <a:rPr lang="pt-BR" altLang="pt-BR" sz="1200" dirty="0" err="1">
                  <a:latin typeface="+mn-lt"/>
                </a:rPr>
                <a:t>rack’s</a:t>
              </a:r>
              <a:r>
                <a:rPr lang="pt-BR" altLang="pt-BR" sz="1200" dirty="0">
                  <a:latin typeface="+mn-lt"/>
                </a:rPr>
                <a:t>.</a:t>
              </a:r>
            </a:p>
            <a:p>
              <a:pPr marL="1028700" lvl="1">
                <a:buFont typeface="Arial" panose="020B0604020202020204" pitchFamily="34" charset="0"/>
                <a:buChar char="•"/>
              </a:pPr>
              <a:endParaRPr lang="pt-BR" altLang="pt-BR" sz="1200" dirty="0">
                <a:latin typeface="+mn-lt"/>
              </a:endParaRPr>
            </a:p>
          </p:txBody>
        </p:sp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321" y="2427734"/>
              <a:ext cx="2001615" cy="1094246"/>
            </a:xfrm>
            <a:prstGeom prst="rect">
              <a:avLst/>
            </a:prstGeom>
          </p:spPr>
        </p:pic>
      </p:grpSp>
      <p:sp>
        <p:nvSpPr>
          <p:cNvPr id="17" name="CaixaDeTexto 16"/>
          <p:cNvSpPr txBox="1"/>
          <p:nvPr/>
        </p:nvSpPr>
        <p:spPr>
          <a:xfrm>
            <a:off x="3635896" y="4175568"/>
            <a:ext cx="80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/>
              <a:t>apc</a:t>
            </a:r>
            <a:r>
              <a:rPr lang="pt-BR" sz="1200" b="1" dirty="0"/>
              <a:t>     </a:t>
            </a:r>
            <a:r>
              <a:rPr lang="pt-BR" sz="1200" b="1" dirty="0" err="1"/>
              <a:t>pc</a:t>
            </a:r>
            <a:endParaRPr lang="pt-BR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69052" y="2409757"/>
            <a:ext cx="80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/>
              <a:t>apc</a:t>
            </a:r>
            <a:r>
              <a:rPr lang="pt-BR" sz="1200" b="1" dirty="0"/>
              <a:t>     </a:t>
            </a:r>
            <a:r>
              <a:rPr lang="pt-BR" sz="1200" b="1" dirty="0" err="1"/>
              <a:t>pc</a:t>
            </a:r>
            <a:endParaRPr lang="pt-BR" b="1" dirty="0"/>
          </a:p>
        </p:txBody>
      </p:sp>
      <p:sp>
        <p:nvSpPr>
          <p:cNvPr id="19" name="Retângulo 18"/>
          <p:cNvSpPr/>
          <p:nvPr/>
        </p:nvSpPr>
        <p:spPr>
          <a:xfrm>
            <a:off x="395536" y="1118688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Conectores</a:t>
            </a:r>
          </a:p>
        </p:txBody>
      </p:sp>
    </p:spTree>
    <p:extLst>
      <p:ext uri="{BB962C8B-B14F-4D97-AF65-F5344CB8AC3E}">
        <p14:creationId xmlns:p14="http://schemas.microsoft.com/office/powerpoint/2010/main" val="199826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prstClr val="black"/>
                </a:solidFill>
              </a:rPr>
              <a:t>Fibra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Ótica</a:t>
            </a:r>
            <a:endParaRPr lang="pt-BR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54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Características Físicas das Fibra Ópticas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749356"/>
            <a:ext cx="259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INTERFACES FÍSICAS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95536" y="1118688"/>
            <a:ext cx="26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Polimento (APC, PC, UPC)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11710"/>
            <a:ext cx="3010180" cy="22712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21534"/>
            <a:ext cx="4103252" cy="112999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33" y="3296703"/>
            <a:ext cx="3409738" cy="1252392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1907704" y="4617268"/>
            <a:ext cx="1581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https://beyondtech.us</a:t>
            </a:r>
          </a:p>
        </p:txBody>
      </p:sp>
    </p:spTree>
    <p:extLst>
      <p:ext uri="{BB962C8B-B14F-4D97-AF65-F5344CB8AC3E}">
        <p14:creationId xmlns:p14="http://schemas.microsoft.com/office/powerpoint/2010/main" val="26282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“Iluminando” a Fibra Óptica</a:t>
            </a:r>
          </a:p>
        </p:txBody>
      </p:sp>
    </p:spTree>
    <p:extLst>
      <p:ext uri="{BB962C8B-B14F-4D97-AF65-F5344CB8AC3E}">
        <p14:creationId xmlns:p14="http://schemas.microsoft.com/office/powerpoint/2010/main" val="261294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“Iluminando” a Fibra Óptica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18688"/>
            <a:ext cx="4957599" cy="2602009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749356"/>
            <a:ext cx="3091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BANDAS DE TRASMISSÃO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27784" y="3867894"/>
            <a:ext cx="4896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/>
              <a:t>1ª janela</a:t>
            </a:r>
            <a:r>
              <a:rPr lang="pt-BR" sz="1600" dirty="0"/>
              <a:t>:   850 </a:t>
            </a:r>
            <a:r>
              <a:rPr lang="pt-BR" sz="1600" dirty="0" err="1"/>
              <a:t>nm</a:t>
            </a:r>
            <a:r>
              <a:rPr lang="pt-BR" sz="1600" dirty="0"/>
              <a:t> (aprox.   80 </a:t>
            </a:r>
            <a:r>
              <a:rPr lang="pt-BR" sz="1600" dirty="0" err="1"/>
              <a:t>nm</a:t>
            </a:r>
            <a:r>
              <a:rPr lang="pt-BR" sz="1600" dirty="0"/>
              <a:t> de banda)</a:t>
            </a:r>
          </a:p>
          <a:p>
            <a:r>
              <a:rPr lang="pt-BR" sz="1600" b="1" dirty="0"/>
              <a:t>2ª janela</a:t>
            </a:r>
            <a:r>
              <a:rPr lang="pt-BR" sz="1600" dirty="0"/>
              <a:t>: 1310 </a:t>
            </a:r>
            <a:r>
              <a:rPr lang="pt-BR" sz="1600" dirty="0" err="1"/>
              <a:t>nm</a:t>
            </a:r>
            <a:r>
              <a:rPr lang="pt-BR" sz="1600" dirty="0"/>
              <a:t> (aprox. 150 </a:t>
            </a:r>
            <a:r>
              <a:rPr lang="pt-BR" sz="1600" dirty="0" err="1"/>
              <a:t>nm</a:t>
            </a:r>
            <a:r>
              <a:rPr lang="pt-BR" sz="1600" dirty="0"/>
              <a:t> de banda)</a:t>
            </a:r>
          </a:p>
          <a:p>
            <a:r>
              <a:rPr lang="pt-BR" sz="1600" b="1" dirty="0"/>
              <a:t>3ª janela</a:t>
            </a:r>
            <a:r>
              <a:rPr lang="pt-BR" sz="1600" dirty="0"/>
              <a:t>: 1550 </a:t>
            </a:r>
            <a:r>
              <a:rPr lang="pt-BR" sz="1600" dirty="0" err="1"/>
              <a:t>nm</a:t>
            </a:r>
            <a:r>
              <a:rPr lang="pt-BR" sz="1600" dirty="0"/>
              <a:t> (aprox. 160 </a:t>
            </a:r>
            <a:r>
              <a:rPr lang="pt-BR" sz="1600" dirty="0" err="1"/>
              <a:t>nm</a:t>
            </a:r>
            <a:r>
              <a:rPr lang="pt-BR" sz="1600" dirty="0"/>
              <a:t> de banda)</a:t>
            </a:r>
          </a:p>
        </p:txBody>
      </p:sp>
    </p:spTree>
    <p:extLst>
      <p:ext uri="{BB962C8B-B14F-4D97-AF65-F5344CB8AC3E}">
        <p14:creationId xmlns:p14="http://schemas.microsoft.com/office/powerpoint/2010/main" val="21297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“Iluminando” a Fibra Óptica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35646"/>
            <a:ext cx="3812188" cy="259228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95536" y="749356"/>
            <a:ext cx="3796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prstClr val="black"/>
                </a:solidFill>
                <a:latin typeface="Futura Medium" pitchFamily="34" charset="0"/>
              </a:rPr>
              <a:t>LIGHT EMITTING DIODES (LEDS)</a:t>
            </a:r>
          </a:p>
        </p:txBody>
      </p:sp>
      <p:sp>
        <p:nvSpPr>
          <p:cNvPr id="10" name="CaixaDeTexto 3"/>
          <p:cNvSpPr txBox="1">
            <a:spLocks noChangeArrowheads="1"/>
          </p:cNvSpPr>
          <p:nvPr/>
        </p:nvSpPr>
        <p:spPr bwMode="auto">
          <a:xfrm>
            <a:off x="395536" y="1330114"/>
            <a:ext cx="439248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Luz incoerente;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Largura espectral</a:t>
            </a:r>
            <a:r>
              <a:rPr lang="pt-BR" altLang="pt-BR" sz="1800" dirty="0">
                <a:latin typeface="+mn-lt"/>
              </a:rPr>
              <a:t>: 30 a 60 </a:t>
            </a:r>
            <a:r>
              <a:rPr lang="pt-BR" altLang="pt-BR" sz="1800" dirty="0" err="1">
                <a:latin typeface="+mn-lt"/>
              </a:rPr>
              <a:t>nm</a:t>
            </a:r>
            <a:r>
              <a:rPr lang="pt-BR" altLang="pt-BR" sz="1800" dirty="0">
                <a:latin typeface="+mn-l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Mais usados em 780, 850, 1300 </a:t>
            </a:r>
            <a:r>
              <a:rPr lang="pt-BR" altLang="pt-BR" sz="1800" b="1" dirty="0" err="1">
                <a:latin typeface="+mn-lt"/>
              </a:rPr>
              <a:t>nm</a:t>
            </a:r>
            <a:r>
              <a:rPr lang="pt-BR" altLang="pt-BR" sz="1800" dirty="0">
                <a:latin typeface="+mn-l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Tensão de Alimentação </a:t>
            </a:r>
            <a:r>
              <a:rPr lang="pt-BR" altLang="pt-BR" sz="1800" dirty="0">
                <a:latin typeface="+mn-lt"/>
              </a:rPr>
              <a:t>: tipicamente 2V;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Baixo consumo</a:t>
            </a:r>
            <a:r>
              <a:rPr lang="pt-BR" altLang="pt-BR" sz="1800" dirty="0">
                <a:latin typeface="+mn-lt"/>
              </a:rPr>
              <a:t> </a:t>
            </a:r>
            <a:r>
              <a:rPr lang="pt-BR" altLang="pt-BR" sz="1800" b="1" dirty="0">
                <a:latin typeface="+mn-lt"/>
              </a:rPr>
              <a:t>e custo;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Utilizado em fibras multimodo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Acoplamento pobre à fibra.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1760" y="3723878"/>
            <a:ext cx="3060340" cy="145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55" y="1419622"/>
            <a:ext cx="3944045" cy="2457252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“Iluminando” a Fibra Óptica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5536" y="749356"/>
            <a:ext cx="710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LIGHT AMPLIFIED STIMULATED EMISSION RADIATION (LASER)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16" name="CaixaDeTexto 3"/>
          <p:cNvSpPr txBox="1">
            <a:spLocks noChangeArrowheads="1"/>
          </p:cNvSpPr>
          <p:nvPr/>
        </p:nvSpPr>
        <p:spPr bwMode="auto">
          <a:xfrm>
            <a:off x="386433" y="1419622"/>
            <a:ext cx="518457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 err="1">
                <a:latin typeface="+mn-lt"/>
              </a:rPr>
              <a:t>Varios</a:t>
            </a:r>
            <a:r>
              <a:rPr lang="pt-BR" altLang="pt-BR" sz="1800" b="1" dirty="0">
                <a:latin typeface="+mn-lt"/>
              </a:rPr>
              <a:t> tipos (FB, DFB, VCSEL)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Luz coerente;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Largura espectral DFB</a:t>
            </a:r>
            <a:r>
              <a:rPr lang="pt-BR" altLang="pt-BR" sz="1800" dirty="0">
                <a:latin typeface="+mn-lt"/>
              </a:rPr>
              <a:t>: 0,08 a 0,8 </a:t>
            </a:r>
            <a:r>
              <a:rPr lang="pt-BR" altLang="pt-BR" sz="1800" dirty="0" err="1">
                <a:latin typeface="+mn-lt"/>
              </a:rPr>
              <a:t>nm</a:t>
            </a:r>
            <a:r>
              <a:rPr lang="pt-BR" altLang="pt-BR" sz="1800" dirty="0">
                <a:latin typeface="+mn-lt"/>
              </a:rPr>
              <a:t> (10 a 100 MHz);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DFB: </a:t>
            </a:r>
            <a:r>
              <a:rPr lang="pt-BR" altLang="pt-BR" sz="1800" dirty="0">
                <a:latin typeface="+mn-lt"/>
              </a:rPr>
              <a:t>1550 </a:t>
            </a:r>
            <a:r>
              <a:rPr lang="pt-BR" altLang="pt-BR" sz="1800" dirty="0" err="1">
                <a:latin typeface="+mn-lt"/>
              </a:rPr>
              <a:t>nm</a:t>
            </a:r>
            <a:r>
              <a:rPr lang="pt-BR" altLang="pt-BR" sz="1800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FB: </a:t>
            </a:r>
            <a:r>
              <a:rPr lang="pt-BR" altLang="pt-BR" sz="1800" dirty="0">
                <a:latin typeface="+mn-lt"/>
              </a:rPr>
              <a:t>850 e 1310 </a:t>
            </a:r>
            <a:r>
              <a:rPr lang="pt-BR" altLang="pt-BR" sz="1800" dirty="0" err="1">
                <a:latin typeface="+mn-lt"/>
              </a:rPr>
              <a:t>nm</a:t>
            </a:r>
            <a:endParaRPr lang="pt-BR" altLang="pt-BR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VCSEL</a:t>
            </a:r>
            <a:r>
              <a:rPr lang="pt-BR" altLang="pt-BR" sz="1800" dirty="0">
                <a:latin typeface="+mn-lt"/>
              </a:rPr>
              <a:t>: 780 e 980 </a:t>
            </a:r>
            <a:r>
              <a:rPr lang="pt-BR" altLang="pt-BR" sz="1800" dirty="0" err="1">
                <a:latin typeface="+mn-lt"/>
              </a:rPr>
              <a:t>nm</a:t>
            </a:r>
            <a:endParaRPr lang="pt-BR" altLang="pt-BR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n-lt"/>
              </a:rPr>
              <a:t>Ótimo acoplamento na fibra.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6818" y="3824078"/>
            <a:ext cx="3706947" cy="13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“Iluminando” a Fibra Óptica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5536" y="749356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TIPOS DE MODULAÇÃO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0503" y="2027747"/>
            <a:ext cx="6319017" cy="256723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95536" y="1118688"/>
            <a:ext cx="217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On</a:t>
            </a:r>
            <a:r>
              <a:rPr lang="pt-BR" b="1" dirty="0"/>
              <a:t>-Off-</a:t>
            </a:r>
            <a:r>
              <a:rPr lang="pt-BR" b="1" dirty="0" err="1"/>
              <a:t>Keying</a:t>
            </a:r>
            <a:r>
              <a:rPr lang="pt-BR" b="1" dirty="0"/>
              <a:t> (OOK)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95536" y="1516055"/>
            <a:ext cx="8727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Utilizado</a:t>
            </a:r>
            <a:r>
              <a:rPr lang="en-US" sz="1600" dirty="0">
                <a:latin typeface="+mj-lt"/>
              </a:rPr>
              <a:t> para </a:t>
            </a:r>
            <a:r>
              <a:rPr lang="en-US" sz="1600" dirty="0" err="1">
                <a:latin typeface="+mj-lt"/>
              </a:rPr>
              <a:t>sistemas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até</a:t>
            </a:r>
            <a:r>
              <a:rPr lang="en-US" sz="1600" dirty="0">
                <a:latin typeface="+mj-lt"/>
              </a:rPr>
              <a:t> </a:t>
            </a:r>
            <a:r>
              <a:rPr lang="en-US" sz="1600" b="1" dirty="0">
                <a:latin typeface="+mj-lt"/>
              </a:rPr>
              <a:t>10 </a:t>
            </a:r>
            <a:r>
              <a:rPr lang="en-US" sz="1600" b="1" dirty="0" err="1">
                <a:latin typeface="+mj-lt"/>
              </a:rPr>
              <a:t>Gbps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47456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“Iluminando” a Fibra Óptica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5536" y="749356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TIPOS DE MODULAÇÃO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5536" y="1118688"/>
            <a:ext cx="3750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Differential</a:t>
            </a:r>
            <a:r>
              <a:rPr lang="pt-BR" b="1" dirty="0"/>
              <a:t> </a:t>
            </a:r>
            <a:r>
              <a:rPr lang="pt-BR" b="1" dirty="0" err="1"/>
              <a:t>Phase</a:t>
            </a:r>
            <a:r>
              <a:rPr lang="pt-BR" b="1" dirty="0"/>
              <a:t> Shift </a:t>
            </a:r>
            <a:r>
              <a:rPr lang="pt-BR" b="1" dirty="0" err="1"/>
              <a:t>Keying</a:t>
            </a:r>
            <a:r>
              <a:rPr lang="pt-BR" b="1" dirty="0"/>
              <a:t> - DPSK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630380"/>
            <a:ext cx="7002168" cy="334351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95536" y="1516055"/>
            <a:ext cx="8727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Detecção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mudança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fase</a:t>
            </a:r>
            <a:r>
              <a:rPr lang="en-US" sz="1600" dirty="0">
                <a:latin typeface="+mj-lt"/>
              </a:rPr>
              <a:t>. </a:t>
            </a:r>
            <a:r>
              <a:rPr lang="en-US" sz="1600" dirty="0" err="1">
                <a:latin typeface="+mj-lt"/>
              </a:rPr>
              <a:t>Utilizado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sistemas</a:t>
            </a:r>
            <a:r>
              <a:rPr lang="en-US" sz="1600" dirty="0">
                <a:latin typeface="+mj-lt"/>
              </a:rPr>
              <a:t> de </a:t>
            </a:r>
            <a:r>
              <a:rPr lang="en-US" sz="1600" b="1" dirty="0">
                <a:latin typeface="+mj-lt"/>
              </a:rPr>
              <a:t>40 </a:t>
            </a:r>
            <a:r>
              <a:rPr lang="en-US" sz="1600" b="1" dirty="0" err="1">
                <a:latin typeface="+mj-lt"/>
              </a:rPr>
              <a:t>Gbps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3852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89" y="1882644"/>
            <a:ext cx="6454321" cy="3260894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“Iluminando” a Fibra Óptica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5536" y="749356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TIPOS DE MODULAÇÃO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5536" y="1118688"/>
            <a:ext cx="4909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Differential</a:t>
            </a:r>
            <a:r>
              <a:rPr lang="pt-BR" b="1" dirty="0"/>
              <a:t> </a:t>
            </a:r>
            <a:r>
              <a:rPr lang="pt-BR" b="1" dirty="0" err="1"/>
              <a:t>Quadrature</a:t>
            </a:r>
            <a:r>
              <a:rPr lang="pt-BR" b="1" dirty="0"/>
              <a:t> </a:t>
            </a:r>
            <a:r>
              <a:rPr lang="pt-BR" b="1" dirty="0" err="1"/>
              <a:t>Phase</a:t>
            </a:r>
            <a:r>
              <a:rPr lang="pt-BR" b="1" dirty="0"/>
              <a:t> Shift </a:t>
            </a:r>
            <a:r>
              <a:rPr lang="pt-BR" b="1" dirty="0" err="1"/>
              <a:t>Keying</a:t>
            </a:r>
            <a:r>
              <a:rPr lang="pt-BR" b="1" dirty="0"/>
              <a:t> - DPSK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5536" y="1516055"/>
            <a:ext cx="8727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Detecção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mudança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fase</a:t>
            </a:r>
            <a:r>
              <a:rPr lang="en-US" sz="1600" dirty="0">
                <a:latin typeface="+mj-lt"/>
              </a:rPr>
              <a:t>. </a:t>
            </a:r>
            <a:r>
              <a:rPr lang="en-US" sz="1600" dirty="0" err="1">
                <a:latin typeface="+mj-lt"/>
              </a:rPr>
              <a:t>Utilizado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sistemas</a:t>
            </a:r>
            <a:r>
              <a:rPr lang="en-US" sz="1600" dirty="0">
                <a:latin typeface="+mj-lt"/>
              </a:rPr>
              <a:t> de </a:t>
            </a:r>
            <a:r>
              <a:rPr lang="en-US" sz="1600" b="1" dirty="0">
                <a:latin typeface="+mj-lt"/>
              </a:rPr>
              <a:t>40 </a:t>
            </a:r>
            <a:r>
              <a:rPr lang="en-US" sz="1600" b="1" dirty="0" err="1">
                <a:latin typeface="+mj-lt"/>
              </a:rPr>
              <a:t>Gbps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2738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989" y="1882644"/>
            <a:ext cx="6454321" cy="3260894"/>
          </a:xfrm>
          <a:prstGeom prst="rect">
            <a:avLst/>
          </a:prstGeom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“Iluminando” a Fibra Óptica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5536" y="749356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TIPOS DE MODULAÇÃO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5536" y="1118688"/>
            <a:ext cx="4909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Differential</a:t>
            </a:r>
            <a:r>
              <a:rPr lang="pt-BR" b="1" dirty="0"/>
              <a:t> </a:t>
            </a:r>
            <a:r>
              <a:rPr lang="pt-BR" b="1" dirty="0" err="1"/>
              <a:t>Quadrature</a:t>
            </a:r>
            <a:r>
              <a:rPr lang="pt-BR" b="1" dirty="0"/>
              <a:t> </a:t>
            </a:r>
            <a:r>
              <a:rPr lang="pt-BR" b="1" dirty="0" err="1"/>
              <a:t>Phase</a:t>
            </a:r>
            <a:r>
              <a:rPr lang="pt-BR" b="1" dirty="0"/>
              <a:t> Shift </a:t>
            </a:r>
            <a:r>
              <a:rPr lang="pt-BR" b="1" dirty="0" err="1"/>
              <a:t>Keying</a:t>
            </a:r>
            <a:r>
              <a:rPr lang="pt-BR" b="1" dirty="0"/>
              <a:t> - DPSK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5536" y="1516055"/>
            <a:ext cx="8727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Detecção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mudança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fase</a:t>
            </a:r>
            <a:r>
              <a:rPr lang="en-US" sz="1600" dirty="0">
                <a:latin typeface="+mj-lt"/>
              </a:rPr>
              <a:t>. </a:t>
            </a:r>
            <a:r>
              <a:rPr lang="en-US" sz="1600" dirty="0" err="1">
                <a:latin typeface="+mj-lt"/>
              </a:rPr>
              <a:t>Utilizado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sistemas</a:t>
            </a:r>
            <a:r>
              <a:rPr lang="en-US" sz="1600" dirty="0">
                <a:latin typeface="+mj-lt"/>
              </a:rPr>
              <a:t> de </a:t>
            </a:r>
            <a:r>
              <a:rPr lang="en-US" sz="1600" b="1" dirty="0">
                <a:latin typeface="+mj-lt"/>
              </a:rPr>
              <a:t>40 </a:t>
            </a:r>
            <a:r>
              <a:rPr lang="en-US" sz="1600" b="1" dirty="0" err="1">
                <a:latin typeface="+mj-lt"/>
              </a:rPr>
              <a:t>Gbps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896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“Iluminando” a Fibra Óptica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5536" y="749356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TIPOS DE MODULAÇÃO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5536" y="1118688"/>
            <a:ext cx="579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Dual </a:t>
            </a:r>
            <a:r>
              <a:rPr lang="pt-BR" b="1" dirty="0" err="1"/>
              <a:t>Polarization</a:t>
            </a:r>
            <a:r>
              <a:rPr lang="pt-BR" b="1" dirty="0"/>
              <a:t> </a:t>
            </a:r>
            <a:r>
              <a:rPr lang="pt-BR" b="1" dirty="0" err="1"/>
              <a:t>Quadrature</a:t>
            </a:r>
            <a:r>
              <a:rPr lang="pt-BR" b="1" dirty="0"/>
              <a:t> </a:t>
            </a:r>
            <a:r>
              <a:rPr lang="pt-BR" b="1" dirty="0" err="1"/>
              <a:t>Phase</a:t>
            </a:r>
            <a:r>
              <a:rPr lang="pt-BR" b="1" dirty="0"/>
              <a:t> Shift </a:t>
            </a:r>
            <a:r>
              <a:rPr lang="pt-BR" b="1" dirty="0" err="1"/>
              <a:t>Keying</a:t>
            </a:r>
            <a:r>
              <a:rPr lang="pt-BR" b="1" dirty="0"/>
              <a:t> – DP-QPSK</a:t>
            </a:r>
          </a:p>
        </p:txBody>
      </p:sp>
      <p:sp>
        <p:nvSpPr>
          <p:cNvPr id="8" name="Retângulo 7"/>
          <p:cNvSpPr/>
          <p:nvPr/>
        </p:nvSpPr>
        <p:spPr>
          <a:xfrm>
            <a:off x="411439" y="1457271"/>
            <a:ext cx="87272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Modulação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ambas</a:t>
            </a:r>
            <a:r>
              <a:rPr lang="en-US" sz="1600" dirty="0">
                <a:latin typeface="+mj-lt"/>
              </a:rPr>
              <a:t> as </a:t>
            </a:r>
            <a:r>
              <a:rPr lang="en-US" sz="1600" dirty="0" err="1">
                <a:latin typeface="+mj-lt"/>
              </a:rPr>
              <a:t>polarizações</a:t>
            </a:r>
            <a:r>
              <a:rPr lang="en-US" sz="1600" dirty="0">
                <a:latin typeface="+mj-lt"/>
              </a:rPr>
              <a:t>;</a:t>
            </a:r>
          </a:p>
          <a:p>
            <a:r>
              <a:rPr lang="en-US" sz="1600" dirty="0" err="1">
                <a:latin typeface="+mj-lt"/>
              </a:rPr>
              <a:t>Detecção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mudança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fase</a:t>
            </a:r>
            <a:r>
              <a:rPr lang="en-US" sz="1600" dirty="0">
                <a:latin typeface="+mj-lt"/>
              </a:rPr>
              <a:t>. </a:t>
            </a:r>
            <a:r>
              <a:rPr lang="en-US" sz="1600" dirty="0" err="1">
                <a:latin typeface="+mj-lt"/>
              </a:rPr>
              <a:t>Utilizado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sistemas</a:t>
            </a:r>
            <a:r>
              <a:rPr lang="en-US" sz="1600" dirty="0">
                <a:latin typeface="+mj-lt"/>
              </a:rPr>
              <a:t> de </a:t>
            </a:r>
            <a:r>
              <a:rPr lang="en-US" sz="1600" b="1" dirty="0">
                <a:latin typeface="+mj-lt"/>
              </a:rPr>
              <a:t>40 </a:t>
            </a:r>
            <a:r>
              <a:rPr lang="en-US" sz="1600" b="1" dirty="0" err="1">
                <a:latin typeface="+mj-lt"/>
              </a:rPr>
              <a:t>Gbps</a:t>
            </a:r>
            <a:r>
              <a:rPr lang="en-US" sz="1600" b="1" dirty="0">
                <a:latin typeface="+mj-lt"/>
              </a:rPr>
              <a:t> e 100 </a:t>
            </a:r>
            <a:r>
              <a:rPr lang="en-US" sz="1600" b="1" dirty="0" err="1">
                <a:latin typeface="+mj-lt"/>
              </a:rPr>
              <a:t>Gbps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179356"/>
            <a:ext cx="6222942" cy="29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8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606996"/>
            <a:ext cx="8424936" cy="4629050"/>
          </a:xfrm>
        </p:spPr>
        <p:txBody>
          <a:bodyPr numCol="2"/>
          <a:lstStyle/>
          <a:p>
            <a:r>
              <a:rPr lang="pt-BR" sz="1500" b="1" dirty="0"/>
              <a:t>Por que Fibras Ópticas? </a:t>
            </a:r>
          </a:p>
          <a:p>
            <a:r>
              <a:rPr lang="pt-BR" sz="1500" b="1" dirty="0"/>
              <a:t>Propagação da Luz em Fibras Ópticas</a:t>
            </a:r>
          </a:p>
          <a:p>
            <a:pPr lvl="1"/>
            <a:r>
              <a:rPr lang="pt-BR" sz="1500" dirty="0"/>
              <a:t>Óptica Geométrica e Teoria dos Raios</a:t>
            </a:r>
          </a:p>
          <a:p>
            <a:pPr lvl="1"/>
            <a:r>
              <a:rPr lang="pt-BR" sz="1500" dirty="0"/>
              <a:t>Fundamento de Ondas Ópticas</a:t>
            </a:r>
          </a:p>
          <a:p>
            <a:pPr lvl="1"/>
            <a:r>
              <a:rPr lang="pt-BR" sz="1500" dirty="0"/>
              <a:t>O </a:t>
            </a:r>
            <a:r>
              <a:rPr lang="pt-BR" sz="1500" dirty="0" err="1"/>
              <a:t>photon</a:t>
            </a:r>
            <a:r>
              <a:rPr lang="pt-BR" sz="1500" dirty="0"/>
              <a:t> e a Princípio Fotoelétrico</a:t>
            </a:r>
          </a:p>
          <a:p>
            <a:pPr lvl="1"/>
            <a:r>
              <a:rPr lang="pt-BR" sz="1500" dirty="0"/>
              <a:t>Atenuação</a:t>
            </a:r>
          </a:p>
          <a:p>
            <a:pPr lvl="1"/>
            <a:r>
              <a:rPr lang="pt-BR" sz="1500" dirty="0"/>
              <a:t>Dispersão</a:t>
            </a:r>
          </a:p>
          <a:p>
            <a:pPr lvl="1"/>
            <a:r>
              <a:rPr lang="pt-BR" sz="1500" dirty="0"/>
              <a:t>Efeitos não lineares</a:t>
            </a:r>
          </a:p>
          <a:p>
            <a:r>
              <a:rPr lang="pt-BR" sz="1500" b="1" dirty="0"/>
              <a:t>Características Físicas das Fibra Ópticas</a:t>
            </a:r>
          </a:p>
          <a:p>
            <a:pPr lvl="1"/>
            <a:r>
              <a:rPr lang="pt-BR" sz="1500" dirty="0"/>
              <a:t>Tipos</a:t>
            </a:r>
          </a:p>
          <a:p>
            <a:pPr lvl="2"/>
            <a:r>
              <a:rPr lang="pt-BR" sz="1100" dirty="0" err="1"/>
              <a:t>Multimode</a:t>
            </a:r>
            <a:r>
              <a:rPr lang="pt-BR" sz="1100" dirty="0"/>
              <a:t> (OM1, OM2, OM3, OM4)</a:t>
            </a:r>
          </a:p>
          <a:p>
            <a:pPr lvl="2"/>
            <a:r>
              <a:rPr lang="pt-BR" sz="1100" dirty="0" err="1"/>
              <a:t>SingleMode</a:t>
            </a:r>
            <a:r>
              <a:rPr lang="pt-BR" sz="1100" dirty="0"/>
              <a:t> G.652, G.652c, DSF, NZD-SF)</a:t>
            </a:r>
          </a:p>
          <a:p>
            <a:pPr lvl="1"/>
            <a:r>
              <a:rPr lang="pt-BR" sz="1500" dirty="0"/>
              <a:t>Construção</a:t>
            </a:r>
            <a:endParaRPr lang="pt-BR" sz="1100" dirty="0"/>
          </a:p>
          <a:p>
            <a:pPr lvl="1"/>
            <a:r>
              <a:rPr lang="pt-BR" sz="1500" dirty="0"/>
              <a:t>Interfaces Físicas</a:t>
            </a:r>
          </a:p>
          <a:p>
            <a:pPr lvl="1"/>
            <a:r>
              <a:rPr lang="pt-BR" sz="1500" dirty="0"/>
              <a:t>Lançamento</a:t>
            </a:r>
          </a:p>
          <a:p>
            <a:pPr lvl="2"/>
            <a:r>
              <a:rPr lang="pt-BR" sz="1100" dirty="0"/>
              <a:t>Aéreo</a:t>
            </a:r>
          </a:p>
          <a:p>
            <a:pPr lvl="2"/>
            <a:r>
              <a:rPr lang="pt-BR" sz="1100" dirty="0"/>
              <a:t>Enterrado</a:t>
            </a:r>
            <a:endParaRPr lang="pt-BR" sz="1500" dirty="0"/>
          </a:p>
          <a:p>
            <a:r>
              <a:rPr lang="pt-BR" sz="1500" b="1" dirty="0"/>
              <a:t>“Iluminando” a Fibra Óptica</a:t>
            </a:r>
          </a:p>
          <a:p>
            <a:pPr lvl="1"/>
            <a:r>
              <a:rPr lang="pt-BR" sz="1500" dirty="0"/>
              <a:t>Fontes Óticas</a:t>
            </a:r>
          </a:p>
          <a:p>
            <a:pPr lvl="1"/>
            <a:r>
              <a:rPr lang="pt-BR" sz="1500" dirty="0"/>
              <a:t>Tipos de Modulação</a:t>
            </a:r>
          </a:p>
          <a:p>
            <a:r>
              <a:rPr lang="pt-BR" sz="1500" b="1" dirty="0"/>
              <a:t>Redes Ópticas</a:t>
            </a:r>
          </a:p>
          <a:p>
            <a:pPr lvl="1"/>
            <a:r>
              <a:rPr lang="pt-BR" sz="1500" dirty="0"/>
              <a:t>Tecnologias de Multiplexação TDM</a:t>
            </a:r>
          </a:p>
          <a:p>
            <a:pPr lvl="1"/>
            <a:r>
              <a:rPr lang="pt-BR" sz="1500" dirty="0"/>
              <a:t>Tecnologias de Multiplexação WDM</a:t>
            </a:r>
          </a:p>
          <a:p>
            <a:pPr lvl="1"/>
            <a:r>
              <a:rPr lang="pt-BR" sz="1500" dirty="0"/>
              <a:t>ROADM</a:t>
            </a:r>
            <a:endParaRPr lang="pt-BR" sz="1500" b="1" dirty="0"/>
          </a:p>
          <a:p>
            <a:pPr lvl="2"/>
            <a:endParaRPr lang="pt-BR" sz="1500" dirty="0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827584" y="-20538"/>
            <a:ext cx="6696744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720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prstClr val="black"/>
                </a:solidFill>
              </a:rPr>
              <a:t>Redes Óticas</a:t>
            </a:r>
          </a:p>
        </p:txBody>
      </p:sp>
    </p:spTree>
    <p:extLst>
      <p:ext uri="{BB962C8B-B14F-4D97-AF65-F5344CB8AC3E}">
        <p14:creationId xmlns:p14="http://schemas.microsoft.com/office/powerpoint/2010/main" val="206834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463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TECNOLOGIAS DE TRANSPORTE ÓTICA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83447" y="1173981"/>
            <a:ext cx="1352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SDH</a:t>
            </a:r>
            <a:endParaRPr lang="pt-BR" sz="2400" b="1" dirty="0"/>
          </a:p>
        </p:txBody>
      </p:sp>
      <p:sp>
        <p:nvSpPr>
          <p:cNvPr id="9" name="Retângulo 8"/>
          <p:cNvSpPr/>
          <p:nvPr/>
        </p:nvSpPr>
        <p:spPr>
          <a:xfrm>
            <a:off x="401567" y="1609953"/>
            <a:ext cx="8727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Synchronous Digital Transport – </a:t>
            </a:r>
            <a:r>
              <a:rPr lang="en-US" sz="1600" dirty="0" err="1">
                <a:latin typeface="+mj-lt"/>
              </a:rPr>
              <a:t>Transporte</a:t>
            </a:r>
            <a:r>
              <a:rPr lang="en-US" sz="1600" dirty="0">
                <a:latin typeface="+mj-lt"/>
              </a:rPr>
              <a:t> Digital </a:t>
            </a:r>
            <a:r>
              <a:rPr lang="en-US" sz="1600" dirty="0" err="1">
                <a:latin typeface="+mj-lt"/>
              </a:rPr>
              <a:t>Síncrono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Multiplexação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síncrona</a:t>
            </a:r>
            <a:r>
              <a:rPr lang="en-US" sz="1600" dirty="0">
                <a:latin typeface="+mj-lt"/>
              </a:rPr>
              <a:t>: </a:t>
            </a:r>
            <a:r>
              <a:rPr lang="en-US" sz="1600" dirty="0" err="1">
                <a:latin typeface="+mj-lt"/>
              </a:rPr>
              <a:t>os</a:t>
            </a:r>
            <a:r>
              <a:rPr lang="en-US" sz="1600" dirty="0">
                <a:latin typeface="+mj-lt"/>
              </a:rPr>
              <a:t> dados de </a:t>
            </a:r>
            <a:r>
              <a:rPr lang="en-US" sz="1600" dirty="0" err="1">
                <a:latin typeface="+mj-lt"/>
              </a:rPr>
              <a:t>múltiplos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tributários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são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entrelaçados</a:t>
            </a:r>
            <a:endParaRPr lang="en-US" sz="1600" dirty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896695"/>
            <a:ext cx="2606427" cy="1956863"/>
          </a:xfrm>
          <a:prstGeom prst="rect">
            <a:avLst/>
          </a:prstGeom>
        </p:spPr>
      </p:pic>
      <p:pic>
        <p:nvPicPr>
          <p:cNvPr id="10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896695"/>
            <a:ext cx="4627141" cy="180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2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463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TECNOLOGIAS DE TRANSPORTE ÓTICA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483447" y="1173981"/>
            <a:ext cx="1352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SDH</a:t>
            </a:r>
            <a:endParaRPr lang="pt-BR" sz="2400" b="1" dirty="0"/>
          </a:p>
        </p:txBody>
      </p:sp>
      <p:pic>
        <p:nvPicPr>
          <p:cNvPr id="72" name="Imagem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35646"/>
            <a:ext cx="7488832" cy="31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0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626" y="1404813"/>
            <a:ext cx="3927958" cy="36628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463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TECNOLOGIAS DE TRANSPORTE ÓTICA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83447" y="1173981"/>
            <a:ext cx="1352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OTN</a:t>
            </a:r>
            <a:endParaRPr lang="pt-BR" sz="2400" b="1" dirty="0"/>
          </a:p>
        </p:txBody>
      </p:sp>
      <p:sp>
        <p:nvSpPr>
          <p:cNvPr id="9" name="Retângulo 8"/>
          <p:cNvSpPr/>
          <p:nvPr/>
        </p:nvSpPr>
        <p:spPr>
          <a:xfrm>
            <a:off x="401567" y="1609953"/>
            <a:ext cx="54665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Optical </a:t>
            </a:r>
            <a:r>
              <a:rPr lang="en-US" sz="1600" dirty="0" err="1">
                <a:latin typeface="+mj-lt"/>
              </a:rPr>
              <a:t>Transporte</a:t>
            </a:r>
            <a:r>
              <a:rPr lang="en-US" sz="1600" dirty="0">
                <a:latin typeface="+mj-lt"/>
              </a:rPr>
              <a:t> Network – </a:t>
            </a:r>
            <a:r>
              <a:rPr lang="en-US" sz="1600" dirty="0" err="1">
                <a:latin typeface="+mj-lt"/>
              </a:rPr>
              <a:t>Rede</a:t>
            </a:r>
            <a:r>
              <a:rPr lang="en-US" sz="1600" dirty="0">
                <a:latin typeface="+mj-lt"/>
              </a:rPr>
              <a:t> de </a:t>
            </a:r>
            <a:r>
              <a:rPr lang="en-US" sz="1600" dirty="0" err="1">
                <a:latin typeface="+mj-lt"/>
              </a:rPr>
              <a:t>Transporte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Óptica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+mj-lt"/>
              </a:rPr>
              <a:t>Suporte a altas taxa de bit/s por fibra em enlaces DWDM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+mj-lt"/>
              </a:rPr>
              <a:t>Suporte a serviços a 1 Gb/s, 2,5 Gb/s, 10 Gb/s, 40 Gb/s e 100 Gb/s</a:t>
            </a:r>
            <a:endParaRPr lang="en-US" sz="1600" dirty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43758"/>
            <a:ext cx="2972979" cy="22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600254" y="2340175"/>
            <a:ext cx="1756358" cy="1112636"/>
          </a:xfrm>
          <a:prstGeom prst="cube">
            <a:avLst>
              <a:gd name="adj" fmla="val 18019"/>
            </a:avLst>
          </a:prstGeom>
          <a:solidFill>
            <a:srgbClr val="FF5050"/>
          </a:solidFill>
          <a:ln w="12700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pt-BR" sz="1500" b="1">
                <a:solidFill>
                  <a:srgbClr val="FFFFFF"/>
                </a:solidFill>
                <a:latin typeface="+mj-lt"/>
                <a:ea typeface="Verdana"/>
                <a:cs typeface="Verdana"/>
                <a:sym typeface="Verdana"/>
              </a:rPr>
              <a:t>ODUk</a:t>
            </a:r>
          </a:p>
        </p:txBody>
      </p:sp>
      <p:sp>
        <p:nvSpPr>
          <p:cNvPr id="158" name="Shape 158"/>
          <p:cNvSpPr/>
          <p:nvPr/>
        </p:nvSpPr>
        <p:spPr>
          <a:xfrm>
            <a:off x="1595887" y="1932253"/>
            <a:ext cx="950489" cy="589808"/>
          </a:xfrm>
          <a:prstGeom prst="cube">
            <a:avLst>
              <a:gd name="adj" fmla="val 26188"/>
            </a:avLst>
          </a:prstGeom>
          <a:solidFill>
            <a:srgbClr val="FFFF00"/>
          </a:solidFill>
          <a:ln w="12700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pt-BR" sz="1125" b="1">
                <a:solidFill>
                  <a:schemeClr val="dk1"/>
                </a:solidFill>
                <a:latin typeface="+mj-lt"/>
                <a:ea typeface="Verdana"/>
                <a:cs typeface="Verdana"/>
                <a:sym typeface="Verdana"/>
              </a:rPr>
              <a:t>Align</a:t>
            </a:r>
          </a:p>
        </p:txBody>
      </p:sp>
      <p:sp>
        <p:nvSpPr>
          <p:cNvPr id="159" name="Shape 159"/>
          <p:cNvSpPr/>
          <p:nvPr/>
        </p:nvSpPr>
        <p:spPr>
          <a:xfrm>
            <a:off x="2411879" y="1922169"/>
            <a:ext cx="917369" cy="599893"/>
          </a:xfrm>
          <a:prstGeom prst="cube">
            <a:avLst>
              <a:gd name="adj" fmla="val 28387"/>
            </a:avLst>
          </a:prstGeom>
          <a:solidFill>
            <a:srgbClr val="92D050"/>
          </a:solidFill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pt-BR" sz="1125" b="1">
                <a:solidFill>
                  <a:srgbClr val="FFFFFF"/>
                </a:solidFill>
                <a:latin typeface="+mj-lt"/>
                <a:ea typeface="Verdana"/>
                <a:cs typeface="Verdana"/>
                <a:sym typeface="Verdana"/>
              </a:rPr>
              <a:t>OTUk</a:t>
            </a:r>
          </a:p>
        </p:txBody>
      </p:sp>
      <p:sp>
        <p:nvSpPr>
          <p:cNvPr id="160" name="Shape 160"/>
          <p:cNvSpPr/>
          <p:nvPr/>
        </p:nvSpPr>
        <p:spPr>
          <a:xfrm>
            <a:off x="3179046" y="1910229"/>
            <a:ext cx="580193" cy="1543050"/>
          </a:xfrm>
          <a:prstGeom prst="cube">
            <a:avLst>
              <a:gd name="adj" fmla="val 31380"/>
            </a:avLst>
          </a:prstGeom>
          <a:solidFill>
            <a:srgbClr val="FF9933"/>
          </a:solidFill>
          <a:ln w="12700" cap="flat" cmpd="sng">
            <a:solidFill>
              <a:srgbClr val="E36C0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endParaRPr sz="1350">
              <a:latin typeface="+mj-lt"/>
            </a:endParaRPr>
          </a:p>
        </p:txBody>
      </p:sp>
      <p:sp>
        <p:nvSpPr>
          <p:cNvPr id="161" name="Shape 161"/>
          <p:cNvSpPr txBox="1"/>
          <p:nvPr/>
        </p:nvSpPr>
        <p:spPr>
          <a:xfrm rot="-5400000">
            <a:off x="2697616" y="2573706"/>
            <a:ext cx="1360985" cy="3981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pt-BR" sz="1200" b="1">
                <a:solidFill>
                  <a:srgbClr val="FFFFFF"/>
                </a:solidFill>
                <a:latin typeface="+mj-lt"/>
                <a:ea typeface="Verdana"/>
                <a:cs typeface="Verdana"/>
                <a:sym typeface="Verdana"/>
              </a:rPr>
              <a:t>OPUk</a:t>
            </a:r>
          </a:p>
        </p:txBody>
      </p:sp>
      <p:sp>
        <p:nvSpPr>
          <p:cNvPr id="162" name="Shape 162"/>
          <p:cNvSpPr/>
          <p:nvPr/>
        </p:nvSpPr>
        <p:spPr>
          <a:xfrm rot="10800000">
            <a:off x="3295892" y="3355144"/>
            <a:ext cx="885463" cy="4514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A5A5A5"/>
          </a:solidFill>
          <a:ln w="2857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39" dir="5400000" algn="ctr">
              <a:srgbClr val="000000">
                <a:alpha val="31764"/>
              </a:srgbClr>
            </a:outerShdw>
          </a:effectLst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3720641" y="2044250"/>
            <a:ext cx="2767869" cy="1350180"/>
          </a:xfrm>
          <a:prstGeom prst="cube">
            <a:avLst>
              <a:gd name="adj" fmla="val 6295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 w="12700" cap="flat" cmpd="sng">
            <a:solidFill>
              <a:srgbClr val="F5913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68569" tIns="34275" rIns="68569" bIns="34275" anchor="b" anchorCtr="0">
            <a:noAutofit/>
          </a:bodyPr>
          <a:lstStyle/>
          <a:p>
            <a:pPr algn="ctr">
              <a:buSzPct val="25000"/>
            </a:pPr>
            <a:r>
              <a:rPr lang="pt-BR" sz="1500" i="1">
                <a:solidFill>
                  <a:srgbClr val="FFFFFF"/>
                </a:solidFill>
                <a:latin typeface="+mj-lt"/>
                <a:ea typeface="Verdana"/>
                <a:cs typeface="Verdana"/>
                <a:sym typeface="Verdana"/>
              </a:rPr>
              <a:t>Sinal Digital Cliente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1914269" y="80010"/>
            <a:ext cx="5989320" cy="5945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pt-BR" sz="2400">
                <a:latin typeface="+mj-lt"/>
              </a:rPr>
              <a:t>Montagem do Quadro OTN</a:t>
            </a:r>
          </a:p>
        </p:txBody>
      </p:sp>
      <p:sp>
        <p:nvSpPr>
          <p:cNvPr id="165" name="Shape 165"/>
          <p:cNvSpPr/>
          <p:nvPr/>
        </p:nvSpPr>
        <p:spPr>
          <a:xfrm>
            <a:off x="6464459" y="2018267"/>
            <a:ext cx="95492" cy="1493135"/>
          </a:xfrm>
          <a:prstGeom prst="roundRect">
            <a:avLst>
              <a:gd name="adj" fmla="val 16667"/>
            </a:avLst>
          </a:prstGeom>
          <a:solidFill>
            <a:srgbClr val="D8D8D8">
              <a:alpha val="25882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978326" y="3509216"/>
            <a:ext cx="1067764" cy="3231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pt-BR" sz="105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Algoritmo do FEC</a:t>
            </a:r>
          </a:p>
        </p:txBody>
      </p:sp>
      <p:sp>
        <p:nvSpPr>
          <p:cNvPr id="167" name="Shape 167"/>
          <p:cNvSpPr/>
          <p:nvPr/>
        </p:nvSpPr>
        <p:spPr>
          <a:xfrm>
            <a:off x="3237246" y="3834324"/>
            <a:ext cx="1067764" cy="3231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pt-BR" sz="105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Informações do Mapeamento</a:t>
            </a:r>
          </a:p>
        </p:txBody>
      </p:sp>
      <p:sp>
        <p:nvSpPr>
          <p:cNvPr id="168" name="Shape 168"/>
          <p:cNvSpPr/>
          <p:nvPr/>
        </p:nvSpPr>
        <p:spPr>
          <a:xfrm rot="5400000">
            <a:off x="2492901" y="1328128"/>
            <a:ext cx="512180" cy="8507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A5A5A5"/>
          </a:solidFill>
          <a:ln w="2857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39" dir="5400000" algn="ctr">
              <a:srgbClr val="000000">
                <a:alpha val="31764"/>
              </a:srgbClr>
            </a:outerShdw>
          </a:effectLst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2102154" y="1141796"/>
            <a:ext cx="1067764" cy="346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pt-BR" sz="1125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BIP-8 OTU</a:t>
            </a:r>
          </a:p>
          <a:p>
            <a:pPr algn="ctr">
              <a:buSzPct val="25000"/>
            </a:pPr>
            <a:r>
              <a:rPr lang="pt-BR" sz="1125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SAPI/DAPI...</a:t>
            </a:r>
          </a:p>
        </p:txBody>
      </p:sp>
      <p:sp>
        <p:nvSpPr>
          <p:cNvPr id="170" name="Shape 170"/>
          <p:cNvSpPr/>
          <p:nvPr/>
        </p:nvSpPr>
        <p:spPr>
          <a:xfrm rot="-5400000">
            <a:off x="2095019" y="3274122"/>
            <a:ext cx="512180" cy="8507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A5A5A5"/>
          </a:solidFill>
          <a:ln w="2857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39" dir="5400000" algn="ctr">
              <a:srgbClr val="000000">
                <a:alpha val="31764"/>
              </a:srgbClr>
            </a:outerShdw>
          </a:effectLst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1954669" y="3984798"/>
            <a:ext cx="1067764" cy="3231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pt-BR" sz="105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BIP-8 ODU</a:t>
            </a:r>
          </a:p>
          <a:p>
            <a:pPr algn="ctr">
              <a:buSzPct val="25000"/>
            </a:pPr>
            <a:r>
              <a:rPr lang="pt-BR" sz="105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SAPI/DAPI...</a:t>
            </a:r>
          </a:p>
        </p:txBody>
      </p:sp>
      <p:sp>
        <p:nvSpPr>
          <p:cNvPr id="172" name="Shape 172"/>
          <p:cNvSpPr/>
          <p:nvPr/>
        </p:nvSpPr>
        <p:spPr>
          <a:xfrm rot="5400000">
            <a:off x="1587184" y="1329575"/>
            <a:ext cx="512180" cy="8507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A5A5A5"/>
          </a:solidFill>
          <a:ln w="2857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39" dir="5400000" algn="ctr">
              <a:srgbClr val="000000">
                <a:alpha val="31764"/>
              </a:srgbClr>
            </a:outerShdw>
          </a:effectLst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dk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1186407" y="1316618"/>
            <a:ext cx="1067764" cy="1731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pt-BR" sz="1125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10011010...</a:t>
            </a:r>
          </a:p>
        </p:txBody>
      </p:sp>
      <p:sp>
        <p:nvSpPr>
          <p:cNvPr id="174" name="Shape 174"/>
          <p:cNvSpPr/>
          <p:nvPr/>
        </p:nvSpPr>
        <p:spPr>
          <a:xfrm>
            <a:off x="3597162" y="1908803"/>
            <a:ext cx="3086100" cy="1543050"/>
          </a:xfrm>
          <a:prstGeom prst="cube">
            <a:avLst>
              <a:gd name="adj" fmla="val 11883"/>
            </a:avLst>
          </a:prstGeom>
          <a:solidFill>
            <a:schemeClr val="accent5">
              <a:alpha val="60784"/>
            </a:schemeClr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pt-BR" b="1" i="1">
                <a:solidFill>
                  <a:schemeClr val="lt1"/>
                </a:solidFill>
                <a:latin typeface="+mj-lt"/>
                <a:ea typeface="Verdana"/>
                <a:cs typeface="Verdana"/>
                <a:sym typeface="Verdana"/>
              </a:rPr>
              <a:t>Payload</a:t>
            </a:r>
          </a:p>
        </p:txBody>
      </p:sp>
      <p:sp>
        <p:nvSpPr>
          <p:cNvPr id="175" name="Shape 175"/>
          <p:cNvSpPr/>
          <p:nvPr/>
        </p:nvSpPr>
        <p:spPr>
          <a:xfrm>
            <a:off x="6521897" y="1905775"/>
            <a:ext cx="1075299" cy="1546787"/>
          </a:xfrm>
          <a:prstGeom prst="cube">
            <a:avLst>
              <a:gd name="adj" fmla="val 17173"/>
            </a:avLst>
          </a:prstGeom>
          <a:solidFill>
            <a:srgbClr val="009900"/>
          </a:solidFill>
          <a:ln w="127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pt-BR" b="1" i="1">
                <a:solidFill>
                  <a:srgbClr val="FFFFFF"/>
                </a:solidFill>
                <a:latin typeface="+mj-lt"/>
                <a:ea typeface="Verdana"/>
                <a:cs typeface="Verdana"/>
                <a:sym typeface="Verdana"/>
              </a:rPr>
              <a:t>FEC</a:t>
            </a:r>
          </a:p>
        </p:txBody>
      </p:sp>
    </p:spTree>
    <p:extLst>
      <p:ext uri="{BB962C8B-B14F-4D97-AF65-F5344CB8AC3E}">
        <p14:creationId xmlns:p14="http://schemas.microsoft.com/office/powerpoint/2010/main" val="116566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CaixaDeTexto 4"/>
          <p:cNvSpPr txBox="1">
            <a:spLocks noChangeArrowheads="1"/>
          </p:cNvSpPr>
          <p:nvPr/>
        </p:nvSpPr>
        <p:spPr bwMode="auto">
          <a:xfrm>
            <a:off x="-1692696" y="3219822"/>
            <a:ext cx="1821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800" b="1" dirty="0">
                <a:latin typeface="+mj-lt"/>
              </a:rPr>
              <a:t>WDM =&gt; FDM</a:t>
            </a:r>
          </a:p>
        </p:txBody>
      </p:sp>
      <p:pic>
        <p:nvPicPr>
          <p:cNvPr id="34821" name="Imagem 5" descr="DWDM system  I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8"/>
          <a:stretch>
            <a:fillRect/>
          </a:stretch>
        </p:blipFill>
        <p:spPr bwMode="auto">
          <a:xfrm>
            <a:off x="1545338" y="2115324"/>
            <a:ext cx="6053324" cy="196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CaixaDeTexto 6"/>
          <p:cNvSpPr txBox="1">
            <a:spLocks noChangeArrowheads="1"/>
          </p:cNvSpPr>
          <p:nvPr/>
        </p:nvSpPr>
        <p:spPr bwMode="auto">
          <a:xfrm>
            <a:off x="1450615" y="4261033"/>
            <a:ext cx="42476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pt-BR" altLang="pt-BR" sz="1600" dirty="0">
                <a:latin typeface="+mj-lt"/>
              </a:rPr>
              <a:t>Dispositivos básicos: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600" dirty="0">
                <a:latin typeface="+mj-lt"/>
              </a:rPr>
              <a:t> fontes ópticas de diferentes comp. de ondas;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600" dirty="0">
                <a:latin typeface="+mj-lt"/>
              </a:rPr>
              <a:t>Multiplexadores e </a:t>
            </a:r>
            <a:r>
              <a:rPr lang="pt-BR" altLang="pt-BR" sz="1600" dirty="0" err="1">
                <a:latin typeface="+mj-lt"/>
              </a:rPr>
              <a:t>demultiplexadores</a:t>
            </a:r>
            <a:r>
              <a:rPr lang="pt-BR" altLang="pt-BR" sz="1600" dirty="0">
                <a:latin typeface="+mj-lt"/>
              </a:rPr>
              <a:t>;</a:t>
            </a:r>
          </a:p>
        </p:txBody>
      </p:sp>
      <p:sp>
        <p:nvSpPr>
          <p:cNvPr id="7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Ópticas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95536" y="749356"/>
            <a:ext cx="463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TECNOLOGIAS DE TRANSPORTE ÓTICA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95536" y="1044447"/>
            <a:ext cx="1352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+mj-lt"/>
              </a:rPr>
              <a:t>xWDM</a:t>
            </a:r>
            <a:endParaRPr lang="pt-BR" sz="2400" b="1" dirty="0"/>
          </a:p>
        </p:txBody>
      </p:sp>
      <p:sp>
        <p:nvSpPr>
          <p:cNvPr id="34819" name="CaixaDeTexto 3"/>
          <p:cNvSpPr txBox="1">
            <a:spLocks noChangeArrowheads="1"/>
          </p:cNvSpPr>
          <p:nvPr/>
        </p:nvSpPr>
        <p:spPr bwMode="auto">
          <a:xfrm>
            <a:off x="516611" y="1502102"/>
            <a:ext cx="82318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600" dirty="0" err="1">
                <a:latin typeface="+mj-lt"/>
              </a:rPr>
              <a:t>Wavelength</a:t>
            </a:r>
            <a:r>
              <a:rPr lang="pt-BR" altLang="pt-BR" sz="1600" dirty="0">
                <a:latin typeface="+mj-lt"/>
              </a:rPr>
              <a:t> </a:t>
            </a:r>
            <a:r>
              <a:rPr lang="pt-BR" altLang="pt-BR" sz="1600" dirty="0" err="1">
                <a:latin typeface="+mj-lt"/>
              </a:rPr>
              <a:t>Division</a:t>
            </a:r>
            <a:r>
              <a:rPr lang="pt-BR" altLang="pt-BR" sz="1600" dirty="0">
                <a:latin typeface="+mj-lt"/>
              </a:rPr>
              <a:t> </a:t>
            </a:r>
            <a:r>
              <a:rPr lang="pt-BR" altLang="pt-BR" sz="1600" dirty="0" err="1">
                <a:latin typeface="+mj-lt"/>
              </a:rPr>
              <a:t>Multiplexing</a:t>
            </a:r>
            <a:r>
              <a:rPr lang="pt-BR" altLang="pt-BR" sz="1600" dirty="0">
                <a:latin typeface="+mj-lt"/>
              </a:rPr>
              <a:t> é</a:t>
            </a:r>
            <a:r>
              <a:rPr lang="pt-BR" altLang="pt-BR" sz="1600" b="1" dirty="0">
                <a:latin typeface="+mj-lt"/>
              </a:rPr>
              <a:t> </a:t>
            </a:r>
            <a:r>
              <a:rPr lang="pt-BR" altLang="pt-BR" sz="1600" dirty="0">
                <a:latin typeface="+mj-lt"/>
              </a:rPr>
              <a:t>técnica de multiplexação por divisão de comprimento de onda</a:t>
            </a:r>
          </a:p>
        </p:txBody>
      </p:sp>
    </p:spTree>
    <p:extLst>
      <p:ext uri="{BB962C8B-B14F-4D97-AF65-F5344CB8AC3E}">
        <p14:creationId xmlns:p14="http://schemas.microsoft.com/office/powerpoint/2010/main" val="1863786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CaixaDeTexto 4"/>
          <p:cNvSpPr txBox="1">
            <a:spLocks noChangeArrowheads="1"/>
          </p:cNvSpPr>
          <p:nvPr/>
        </p:nvSpPr>
        <p:spPr bwMode="auto">
          <a:xfrm>
            <a:off x="395536" y="1591935"/>
            <a:ext cx="24320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000" b="1" dirty="0">
                <a:solidFill>
                  <a:srgbClr val="FF0000"/>
                </a:solidFill>
                <a:latin typeface="+mj-lt"/>
              </a:rPr>
              <a:t>D</a:t>
            </a:r>
            <a:r>
              <a:rPr lang="pt-BR" altLang="pt-BR" sz="1600" b="1" dirty="0">
                <a:latin typeface="+mj-lt"/>
              </a:rPr>
              <a:t>WDM (</a:t>
            </a:r>
            <a:r>
              <a:rPr lang="pt-BR" altLang="pt-BR" sz="1600" b="1" dirty="0" err="1">
                <a:latin typeface="+mj-lt"/>
              </a:rPr>
              <a:t>Dense</a:t>
            </a:r>
            <a:r>
              <a:rPr lang="pt-BR" altLang="pt-BR" sz="1600" b="1" dirty="0">
                <a:latin typeface="+mj-lt"/>
              </a:rPr>
              <a:t> WDM)</a:t>
            </a:r>
            <a:endParaRPr lang="pt-BR" altLang="pt-BR" sz="1600" dirty="0">
              <a:latin typeface="+mj-lt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95536" y="2067694"/>
            <a:ext cx="2501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000" b="1" dirty="0">
                <a:solidFill>
                  <a:srgbClr val="FF0000"/>
                </a:solidFill>
              </a:rPr>
              <a:t>C</a:t>
            </a:r>
            <a:r>
              <a:rPr lang="pt-BR" altLang="pt-BR" sz="1600" b="1" dirty="0"/>
              <a:t>WDM (</a:t>
            </a:r>
            <a:r>
              <a:rPr lang="pt-BR" altLang="pt-BR" sz="1600" b="1" dirty="0" err="1"/>
              <a:t>Coarse</a:t>
            </a:r>
            <a:r>
              <a:rPr lang="pt-BR" altLang="pt-BR" sz="1600" b="1" dirty="0"/>
              <a:t> WDM) </a:t>
            </a:r>
            <a:endParaRPr lang="pt-BR" sz="1600" dirty="0"/>
          </a:p>
        </p:txBody>
      </p:sp>
      <p:sp>
        <p:nvSpPr>
          <p:cNvPr id="11" name="Retângulo 10"/>
          <p:cNvSpPr/>
          <p:nvPr/>
        </p:nvSpPr>
        <p:spPr>
          <a:xfrm>
            <a:off x="395536" y="1044447"/>
            <a:ext cx="1352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+mj-lt"/>
              </a:rPr>
              <a:t>xWDM</a:t>
            </a:r>
            <a:endParaRPr lang="pt-BR" sz="2400" b="1" dirty="0"/>
          </a:p>
        </p:txBody>
      </p:sp>
      <p:sp>
        <p:nvSpPr>
          <p:cNvPr id="12" name="Retângulo 11"/>
          <p:cNvSpPr/>
          <p:nvPr/>
        </p:nvSpPr>
        <p:spPr>
          <a:xfrm>
            <a:off x="395536" y="749356"/>
            <a:ext cx="463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TECNOLOGIAS DE TRANSPORTE ÓTICA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506112"/>
            <a:ext cx="5394325" cy="3291830"/>
          </a:xfrm>
          <a:prstGeom prst="rect">
            <a:avLst/>
          </a:prstGeom>
        </p:spPr>
      </p:pic>
      <p:sp>
        <p:nvSpPr>
          <p:cNvPr id="17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Ópticas</a:t>
            </a:r>
          </a:p>
        </p:txBody>
      </p:sp>
    </p:spTree>
    <p:extLst>
      <p:ext uri="{BB962C8B-B14F-4D97-AF65-F5344CB8AC3E}">
        <p14:creationId xmlns:p14="http://schemas.microsoft.com/office/powerpoint/2010/main" val="3712842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2545307" y="1657253"/>
            <a:ext cx="2054943" cy="3318994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3084193" y="2695990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245457" y="2695990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4600251" y="1657253"/>
            <a:ext cx="2054942" cy="3318994"/>
          </a:xfrm>
          <a:prstGeom prst="rect">
            <a:avLst/>
          </a:prstGeom>
          <a:solidFill>
            <a:srgbClr val="CCFFFF">
              <a:alpha val="60784"/>
            </a:srgbClr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3413594" y="2693697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3578223" y="2693697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3756611" y="2693697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956031" y="2693697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2634637" y="2693697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62" name="Shape 262"/>
          <p:cNvGrpSpPr/>
          <p:nvPr/>
        </p:nvGrpSpPr>
        <p:grpSpPr>
          <a:xfrm>
            <a:off x="3093699" y="3987805"/>
            <a:ext cx="321746" cy="50587"/>
            <a:chOff x="6905267" y="5709851"/>
            <a:chExt cx="258891" cy="45718"/>
          </a:xfrm>
        </p:grpSpPr>
        <p:sp>
          <p:nvSpPr>
            <p:cNvPr id="263" name="Shape 263"/>
            <p:cNvSpPr/>
            <p:nvPr/>
          </p:nvSpPr>
          <p:spPr>
            <a:xfrm>
              <a:off x="6905267" y="5709851"/>
              <a:ext cx="45718" cy="45718"/>
            </a:xfrm>
            <a:prstGeom prst="ellipse">
              <a:avLst/>
            </a:prstGeom>
            <a:solidFill>
              <a:srgbClr val="DAEEF3"/>
            </a:solidFill>
            <a:ln w="9525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7011853" y="5709851"/>
              <a:ext cx="45718" cy="45718"/>
            </a:xfrm>
            <a:prstGeom prst="ellipse">
              <a:avLst/>
            </a:prstGeom>
            <a:solidFill>
              <a:srgbClr val="DAEEF3"/>
            </a:solidFill>
            <a:ln w="9525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7118439" y="5709851"/>
              <a:ext cx="45718" cy="45718"/>
            </a:xfrm>
            <a:prstGeom prst="ellipse">
              <a:avLst/>
            </a:prstGeom>
            <a:solidFill>
              <a:srgbClr val="DAEEF3"/>
            </a:solidFill>
            <a:ln w="9525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66" name="Shape 266"/>
          <p:cNvSpPr txBox="1"/>
          <p:nvPr/>
        </p:nvSpPr>
        <p:spPr>
          <a:xfrm>
            <a:off x="2545308" y="1419622"/>
            <a:ext cx="2054941" cy="6001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pt-BR" sz="15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Banda C</a:t>
            </a:r>
          </a:p>
          <a:p>
            <a:pPr algn="ctr">
              <a:buSzPct val="25000"/>
            </a:pPr>
            <a:r>
              <a:rPr lang="pt-BR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Grade de 100 GHz</a:t>
            </a:r>
          </a:p>
          <a:p>
            <a:pPr algn="ctr">
              <a:buSzPct val="25000"/>
            </a:pPr>
            <a:r>
              <a:rPr lang="pt-BR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Grade de 50 GHz</a:t>
            </a:r>
          </a:p>
        </p:txBody>
      </p:sp>
      <p:cxnSp>
        <p:nvCxnSpPr>
          <p:cNvPr id="267" name="Shape 267"/>
          <p:cNvCxnSpPr/>
          <p:nvPr/>
        </p:nvCxnSpPr>
        <p:spPr>
          <a:xfrm>
            <a:off x="4285253" y="4038392"/>
            <a:ext cx="0" cy="52784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8" name="Shape 268"/>
          <p:cNvSpPr/>
          <p:nvPr/>
        </p:nvSpPr>
        <p:spPr>
          <a:xfrm>
            <a:off x="3937140" y="4592390"/>
            <a:ext cx="623729" cy="138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192,1 THz</a:t>
            </a:r>
          </a:p>
        </p:txBody>
      </p:sp>
      <p:grpSp>
        <p:nvGrpSpPr>
          <p:cNvPr id="269" name="Shape 269"/>
          <p:cNvGrpSpPr/>
          <p:nvPr/>
        </p:nvGrpSpPr>
        <p:grpSpPr>
          <a:xfrm>
            <a:off x="4092297" y="2271161"/>
            <a:ext cx="253916" cy="485082"/>
            <a:chOff x="3932396" y="2334297"/>
            <a:chExt cx="338554" cy="646776"/>
          </a:xfrm>
        </p:grpSpPr>
        <p:cxnSp>
          <p:nvCxnSpPr>
            <p:cNvPr id="270" name="Shape 270"/>
            <p:cNvCxnSpPr/>
            <p:nvPr/>
          </p:nvCxnSpPr>
          <p:spPr>
            <a:xfrm>
              <a:off x="3969569" y="2814282"/>
              <a:ext cx="0" cy="16679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Shape 271"/>
            <p:cNvCxnSpPr/>
            <p:nvPr/>
          </p:nvCxnSpPr>
          <p:spPr>
            <a:xfrm>
              <a:off x="4233778" y="2814280"/>
              <a:ext cx="0" cy="16679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Shape 272"/>
            <p:cNvCxnSpPr/>
            <p:nvPr/>
          </p:nvCxnSpPr>
          <p:spPr>
            <a:xfrm>
              <a:off x="3969569" y="2885301"/>
              <a:ext cx="264208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73" name="Shape 273"/>
            <p:cNvSpPr/>
            <p:nvPr/>
          </p:nvSpPr>
          <p:spPr>
            <a:xfrm rot="-5400000">
              <a:off x="3839905" y="2426788"/>
              <a:ext cx="5235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825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50 GHz</a:t>
              </a:r>
            </a:p>
          </p:txBody>
        </p:sp>
      </p:grpSp>
      <p:sp>
        <p:nvSpPr>
          <p:cNvPr id="274" name="Shape 274"/>
          <p:cNvSpPr/>
          <p:nvPr/>
        </p:nvSpPr>
        <p:spPr>
          <a:xfrm>
            <a:off x="4084747" y="4590557"/>
            <a:ext cx="199934" cy="13951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3943259" y="4697528"/>
            <a:ext cx="508787" cy="248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pt-BR" sz="788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Canal </a:t>
            </a:r>
            <a:r>
              <a:rPr lang="pt-BR" sz="825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C21</a:t>
            </a:r>
          </a:p>
        </p:txBody>
      </p:sp>
      <p:grpSp>
        <p:nvGrpSpPr>
          <p:cNvPr id="276" name="Shape 276"/>
          <p:cNvGrpSpPr/>
          <p:nvPr/>
        </p:nvGrpSpPr>
        <p:grpSpPr>
          <a:xfrm>
            <a:off x="3924829" y="2656865"/>
            <a:ext cx="382787" cy="581699"/>
            <a:chOff x="3709105" y="2848568"/>
            <a:chExt cx="510383" cy="775599"/>
          </a:xfrm>
        </p:grpSpPr>
        <p:cxnSp>
          <p:nvCxnSpPr>
            <p:cNvPr id="277" name="Shape 277"/>
            <p:cNvCxnSpPr/>
            <p:nvPr/>
          </p:nvCxnSpPr>
          <p:spPr>
            <a:xfrm>
              <a:off x="3709105" y="3457376"/>
              <a:ext cx="0" cy="16679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Shape 278"/>
            <p:cNvCxnSpPr/>
            <p:nvPr/>
          </p:nvCxnSpPr>
          <p:spPr>
            <a:xfrm>
              <a:off x="4219489" y="3457373"/>
              <a:ext cx="0" cy="16679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Shape 279"/>
            <p:cNvCxnSpPr/>
            <p:nvPr/>
          </p:nvCxnSpPr>
          <p:spPr>
            <a:xfrm>
              <a:off x="3725519" y="3528396"/>
              <a:ext cx="493968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80" name="Shape 280"/>
            <p:cNvSpPr/>
            <p:nvPr/>
          </p:nvSpPr>
          <p:spPr>
            <a:xfrm rot="-5400000">
              <a:off x="3491965" y="3106963"/>
              <a:ext cx="686067" cy="1692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825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100 GHz</a:t>
              </a:r>
            </a:p>
          </p:txBody>
        </p:sp>
      </p:grpSp>
      <p:cxnSp>
        <p:nvCxnSpPr>
          <p:cNvPr id="281" name="Shape 281"/>
          <p:cNvCxnSpPr/>
          <p:nvPr/>
        </p:nvCxnSpPr>
        <p:spPr>
          <a:xfrm flipH="1">
            <a:off x="3429792" y="3987805"/>
            <a:ext cx="435968" cy="21738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2" name="Shape 282"/>
          <p:cNvGrpSpPr/>
          <p:nvPr/>
        </p:nvGrpSpPr>
        <p:grpSpPr>
          <a:xfrm>
            <a:off x="2862000" y="4180803"/>
            <a:ext cx="623729" cy="353284"/>
            <a:chOff x="2317877" y="5462133"/>
            <a:chExt cx="831639" cy="471045"/>
          </a:xfrm>
        </p:grpSpPr>
        <p:sp>
          <p:nvSpPr>
            <p:cNvPr id="283" name="Shape 283"/>
            <p:cNvSpPr/>
            <p:nvPr/>
          </p:nvSpPr>
          <p:spPr>
            <a:xfrm>
              <a:off x="2317877" y="5462133"/>
              <a:ext cx="831639" cy="18466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9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192,2 THz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2326036" y="5602319"/>
              <a:ext cx="678383" cy="33086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788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Canal </a:t>
              </a:r>
              <a:r>
                <a:rPr lang="pt-BR" sz="825" b="1">
                  <a:solidFill>
                    <a:srgbClr val="002060"/>
                  </a:solidFill>
                  <a:latin typeface="Verdana"/>
                  <a:ea typeface="Verdana"/>
                  <a:cs typeface="Verdana"/>
                  <a:sym typeface="Verdana"/>
                </a:rPr>
                <a:t>C22</a:t>
              </a:r>
            </a:p>
          </p:txBody>
        </p:sp>
      </p:grpSp>
      <p:cxnSp>
        <p:nvCxnSpPr>
          <p:cNvPr id="285" name="Shape 285"/>
          <p:cNvCxnSpPr/>
          <p:nvPr/>
        </p:nvCxnSpPr>
        <p:spPr>
          <a:xfrm flipH="1">
            <a:off x="3659267" y="3987805"/>
            <a:ext cx="425480" cy="58150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6" name="Shape 286"/>
          <p:cNvGrpSpPr/>
          <p:nvPr/>
        </p:nvGrpSpPr>
        <p:grpSpPr>
          <a:xfrm>
            <a:off x="3098574" y="4573436"/>
            <a:ext cx="748996" cy="292690"/>
            <a:chOff x="336432" y="5168642"/>
            <a:chExt cx="998661" cy="390253"/>
          </a:xfrm>
        </p:grpSpPr>
        <p:sp>
          <p:nvSpPr>
            <p:cNvPr id="287" name="Shape 287"/>
            <p:cNvSpPr/>
            <p:nvPr/>
          </p:nvSpPr>
          <p:spPr>
            <a:xfrm>
              <a:off x="353683" y="5168642"/>
              <a:ext cx="981410" cy="18466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9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192,15 THz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336432" y="5389619"/>
              <a:ext cx="836314" cy="1692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788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Canal </a:t>
              </a:r>
              <a:r>
                <a:rPr lang="pt-BR" sz="825" b="1">
                  <a:solidFill>
                    <a:srgbClr val="002060"/>
                  </a:solidFill>
                  <a:latin typeface="Verdana"/>
                  <a:ea typeface="Verdana"/>
                  <a:cs typeface="Verdana"/>
                  <a:sym typeface="Verdana"/>
                </a:rPr>
                <a:t>H21</a:t>
              </a:r>
            </a:p>
          </p:txBody>
        </p:sp>
      </p:grpSp>
      <p:sp>
        <p:nvSpPr>
          <p:cNvPr id="289" name="Shape 289"/>
          <p:cNvSpPr/>
          <p:nvPr/>
        </p:nvSpPr>
        <p:spPr>
          <a:xfrm>
            <a:off x="5139134" y="2698568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300399" y="2698568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5468536" y="2696275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5633164" y="2696275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5811553" y="2696275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6010973" y="2696275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4689579" y="2696275"/>
            <a:ext cx="575075" cy="14005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153"/>
                </a:moveTo>
                <a:cubicBezTo>
                  <a:pt x="18947" y="119692"/>
                  <a:pt x="37895" y="121230"/>
                  <a:pt x="50526" y="101538"/>
                </a:cubicBezTo>
                <a:cubicBezTo>
                  <a:pt x="63157" y="81846"/>
                  <a:pt x="70526" y="308"/>
                  <a:pt x="75789" y="0"/>
                </a:cubicBezTo>
                <a:cubicBezTo>
                  <a:pt x="81052" y="-306"/>
                  <a:pt x="74737" y="79692"/>
                  <a:pt x="82105" y="99692"/>
                </a:cubicBezTo>
                <a:cubicBezTo>
                  <a:pt x="89473" y="119692"/>
                  <a:pt x="104736" y="119846"/>
                  <a:pt x="120000" y="120000"/>
                </a:cubicBezTo>
              </a:path>
            </a:pathLst>
          </a:custGeom>
          <a:solidFill>
            <a:srgbClr val="DAEEF3"/>
          </a:solidFill>
          <a:ln w="9525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96" name="Shape 296"/>
          <p:cNvGrpSpPr/>
          <p:nvPr/>
        </p:nvGrpSpPr>
        <p:grpSpPr>
          <a:xfrm>
            <a:off x="5148641" y="3990382"/>
            <a:ext cx="321746" cy="50587"/>
            <a:chOff x="6905267" y="5709851"/>
            <a:chExt cx="258891" cy="45718"/>
          </a:xfrm>
        </p:grpSpPr>
        <p:sp>
          <p:nvSpPr>
            <p:cNvPr id="297" name="Shape 297"/>
            <p:cNvSpPr/>
            <p:nvPr/>
          </p:nvSpPr>
          <p:spPr>
            <a:xfrm>
              <a:off x="6905267" y="5709851"/>
              <a:ext cx="45718" cy="45718"/>
            </a:xfrm>
            <a:prstGeom prst="ellipse">
              <a:avLst/>
            </a:prstGeom>
            <a:solidFill>
              <a:srgbClr val="DAEEF3"/>
            </a:solidFill>
            <a:ln w="9525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7011853" y="5709851"/>
              <a:ext cx="45718" cy="45718"/>
            </a:xfrm>
            <a:prstGeom prst="ellipse">
              <a:avLst/>
            </a:prstGeom>
            <a:solidFill>
              <a:srgbClr val="DAEEF3"/>
            </a:solidFill>
            <a:ln w="9525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7118439" y="5709851"/>
              <a:ext cx="45718" cy="45718"/>
            </a:xfrm>
            <a:prstGeom prst="ellipse">
              <a:avLst/>
            </a:prstGeom>
            <a:solidFill>
              <a:srgbClr val="DAEEF3"/>
            </a:solidFill>
            <a:ln w="9525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300" name="Shape 300"/>
          <p:cNvSpPr txBox="1"/>
          <p:nvPr/>
        </p:nvSpPr>
        <p:spPr>
          <a:xfrm>
            <a:off x="4600251" y="1422200"/>
            <a:ext cx="2054941" cy="6001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pt-BR" sz="15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Banda L</a:t>
            </a:r>
          </a:p>
          <a:p>
            <a:pPr algn="ctr">
              <a:buSzPct val="25000"/>
            </a:pPr>
            <a:r>
              <a:rPr lang="pt-BR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Grade de 100 GHz</a:t>
            </a:r>
          </a:p>
          <a:p>
            <a:pPr algn="ctr">
              <a:buSzPct val="25000"/>
            </a:pPr>
            <a:r>
              <a:rPr lang="pt-BR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Grade de 50 GHz</a:t>
            </a:r>
          </a:p>
        </p:txBody>
      </p:sp>
      <p:cxnSp>
        <p:nvCxnSpPr>
          <p:cNvPr id="301" name="Shape 301"/>
          <p:cNvCxnSpPr/>
          <p:nvPr/>
        </p:nvCxnSpPr>
        <p:spPr>
          <a:xfrm>
            <a:off x="6340196" y="4040969"/>
            <a:ext cx="0" cy="52784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Shape 302"/>
          <p:cNvSpPr/>
          <p:nvPr/>
        </p:nvSpPr>
        <p:spPr>
          <a:xfrm>
            <a:off x="5992082" y="4594967"/>
            <a:ext cx="623729" cy="138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186,1 THz</a:t>
            </a:r>
          </a:p>
        </p:txBody>
      </p:sp>
      <p:grpSp>
        <p:nvGrpSpPr>
          <p:cNvPr id="303" name="Shape 303"/>
          <p:cNvGrpSpPr/>
          <p:nvPr/>
        </p:nvGrpSpPr>
        <p:grpSpPr>
          <a:xfrm>
            <a:off x="6147239" y="2273738"/>
            <a:ext cx="253916" cy="485082"/>
            <a:chOff x="3932396" y="2334297"/>
            <a:chExt cx="338554" cy="646776"/>
          </a:xfrm>
        </p:grpSpPr>
        <p:cxnSp>
          <p:nvCxnSpPr>
            <p:cNvPr id="304" name="Shape 304"/>
            <p:cNvCxnSpPr/>
            <p:nvPr/>
          </p:nvCxnSpPr>
          <p:spPr>
            <a:xfrm>
              <a:off x="3969569" y="2814282"/>
              <a:ext cx="0" cy="16679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Shape 305"/>
            <p:cNvCxnSpPr/>
            <p:nvPr/>
          </p:nvCxnSpPr>
          <p:spPr>
            <a:xfrm>
              <a:off x="4233778" y="2814280"/>
              <a:ext cx="0" cy="16679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Shape 306"/>
            <p:cNvCxnSpPr/>
            <p:nvPr/>
          </p:nvCxnSpPr>
          <p:spPr>
            <a:xfrm>
              <a:off x="3969569" y="2885301"/>
              <a:ext cx="264208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07" name="Shape 307"/>
            <p:cNvSpPr/>
            <p:nvPr/>
          </p:nvSpPr>
          <p:spPr>
            <a:xfrm rot="-5400000">
              <a:off x="3839905" y="2426788"/>
              <a:ext cx="5235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825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50 GHz</a:t>
              </a:r>
            </a:p>
          </p:txBody>
        </p:sp>
      </p:grpSp>
      <p:sp>
        <p:nvSpPr>
          <p:cNvPr id="308" name="Shape 308"/>
          <p:cNvSpPr/>
          <p:nvPr/>
        </p:nvSpPr>
        <p:spPr>
          <a:xfrm>
            <a:off x="6139688" y="4593134"/>
            <a:ext cx="199934" cy="13951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5998201" y="4700105"/>
            <a:ext cx="508787" cy="248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pt-BR" sz="788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Canal </a:t>
            </a:r>
            <a:r>
              <a:rPr lang="pt-BR" sz="825" b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L61</a:t>
            </a:r>
          </a:p>
        </p:txBody>
      </p:sp>
      <p:grpSp>
        <p:nvGrpSpPr>
          <p:cNvPr id="310" name="Shape 310"/>
          <p:cNvGrpSpPr/>
          <p:nvPr/>
        </p:nvGrpSpPr>
        <p:grpSpPr>
          <a:xfrm>
            <a:off x="5979772" y="2659442"/>
            <a:ext cx="382787" cy="581699"/>
            <a:chOff x="3709105" y="2848568"/>
            <a:chExt cx="510383" cy="775599"/>
          </a:xfrm>
        </p:grpSpPr>
        <p:cxnSp>
          <p:nvCxnSpPr>
            <p:cNvPr id="311" name="Shape 311"/>
            <p:cNvCxnSpPr/>
            <p:nvPr/>
          </p:nvCxnSpPr>
          <p:spPr>
            <a:xfrm>
              <a:off x="3709105" y="3457376"/>
              <a:ext cx="0" cy="16679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Shape 312"/>
            <p:cNvCxnSpPr/>
            <p:nvPr/>
          </p:nvCxnSpPr>
          <p:spPr>
            <a:xfrm>
              <a:off x="4219489" y="3457373"/>
              <a:ext cx="0" cy="16679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3725519" y="3528396"/>
              <a:ext cx="493968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14" name="Shape 314"/>
            <p:cNvSpPr/>
            <p:nvPr/>
          </p:nvSpPr>
          <p:spPr>
            <a:xfrm rot="-5400000">
              <a:off x="3491965" y="3106963"/>
              <a:ext cx="686067" cy="1692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825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100 GHz</a:t>
              </a:r>
            </a:p>
          </p:txBody>
        </p:sp>
      </p:grpSp>
      <p:cxnSp>
        <p:nvCxnSpPr>
          <p:cNvPr id="315" name="Shape 315"/>
          <p:cNvCxnSpPr/>
          <p:nvPr/>
        </p:nvCxnSpPr>
        <p:spPr>
          <a:xfrm flipH="1">
            <a:off x="5484734" y="3990382"/>
            <a:ext cx="435968" cy="21738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16" name="Shape 316"/>
          <p:cNvGrpSpPr/>
          <p:nvPr/>
        </p:nvGrpSpPr>
        <p:grpSpPr>
          <a:xfrm>
            <a:off x="4916942" y="4183380"/>
            <a:ext cx="623729" cy="353284"/>
            <a:chOff x="2317877" y="5462133"/>
            <a:chExt cx="831639" cy="471045"/>
          </a:xfrm>
        </p:grpSpPr>
        <p:sp>
          <p:nvSpPr>
            <p:cNvPr id="317" name="Shape 317"/>
            <p:cNvSpPr/>
            <p:nvPr/>
          </p:nvSpPr>
          <p:spPr>
            <a:xfrm>
              <a:off x="2317877" y="5462133"/>
              <a:ext cx="831639" cy="18466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9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186,2 THz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2326036" y="5602319"/>
              <a:ext cx="678383" cy="33086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788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Canal </a:t>
              </a:r>
              <a:r>
                <a:rPr lang="pt-BR" sz="825" b="1">
                  <a:solidFill>
                    <a:srgbClr val="002060"/>
                  </a:solidFill>
                  <a:latin typeface="Verdana"/>
                  <a:ea typeface="Verdana"/>
                  <a:cs typeface="Verdana"/>
                  <a:sym typeface="Verdana"/>
                </a:rPr>
                <a:t>L62</a:t>
              </a:r>
            </a:p>
          </p:txBody>
        </p:sp>
      </p:grpSp>
      <p:cxnSp>
        <p:nvCxnSpPr>
          <p:cNvPr id="319" name="Shape 319"/>
          <p:cNvCxnSpPr/>
          <p:nvPr/>
        </p:nvCxnSpPr>
        <p:spPr>
          <a:xfrm flipH="1">
            <a:off x="5714209" y="3990382"/>
            <a:ext cx="425480" cy="58150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20" name="Shape 320"/>
          <p:cNvGrpSpPr/>
          <p:nvPr/>
        </p:nvGrpSpPr>
        <p:grpSpPr>
          <a:xfrm>
            <a:off x="5153515" y="4576013"/>
            <a:ext cx="748996" cy="292690"/>
            <a:chOff x="336432" y="5168642"/>
            <a:chExt cx="998661" cy="390253"/>
          </a:xfrm>
        </p:grpSpPr>
        <p:sp>
          <p:nvSpPr>
            <p:cNvPr id="321" name="Shape 321"/>
            <p:cNvSpPr/>
            <p:nvPr/>
          </p:nvSpPr>
          <p:spPr>
            <a:xfrm>
              <a:off x="353683" y="5168642"/>
              <a:ext cx="981410" cy="18466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9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186,15 THz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336432" y="5389619"/>
              <a:ext cx="836314" cy="1692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pt-BR" sz="788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Canal </a:t>
              </a:r>
              <a:r>
                <a:rPr lang="pt-BR" sz="825" b="1">
                  <a:solidFill>
                    <a:srgbClr val="002060"/>
                  </a:solidFill>
                  <a:latin typeface="Verdana"/>
                  <a:ea typeface="Verdana"/>
                  <a:cs typeface="Verdana"/>
                  <a:sym typeface="Verdana"/>
                </a:rPr>
                <a:t>Q61</a:t>
              </a:r>
            </a:p>
          </p:txBody>
        </p:sp>
      </p:grpSp>
      <p:sp>
        <p:nvSpPr>
          <p:cNvPr id="77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Ópticas</a:t>
            </a:r>
          </a:p>
        </p:txBody>
      </p:sp>
      <p:sp>
        <p:nvSpPr>
          <p:cNvPr id="78" name="Retângulo 77"/>
          <p:cNvSpPr/>
          <p:nvPr/>
        </p:nvSpPr>
        <p:spPr>
          <a:xfrm>
            <a:off x="395536" y="74935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CANAIS DO DWDM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95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463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TECNOLOGIAS DE TRANSPORTE ÓTICA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83447" y="1173981"/>
            <a:ext cx="1352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ROADM</a:t>
            </a:r>
            <a:endParaRPr lang="pt-BR" sz="2400" b="1" dirty="0"/>
          </a:p>
        </p:txBody>
      </p:sp>
      <p:sp>
        <p:nvSpPr>
          <p:cNvPr id="9" name="Retângulo 8"/>
          <p:cNvSpPr/>
          <p:nvPr/>
        </p:nvSpPr>
        <p:spPr>
          <a:xfrm>
            <a:off x="401567" y="1609953"/>
            <a:ext cx="8727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ROADM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 = </a:t>
            </a:r>
            <a:r>
              <a:rPr lang="pt-BR" sz="1600" b="1" i="1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R</a:t>
            </a:r>
            <a:r>
              <a:rPr lang="pt-BR" sz="1600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econfigurable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b="1" i="1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O</a:t>
            </a:r>
            <a:r>
              <a:rPr lang="pt-BR" sz="1600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ptical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b="1" i="1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A</a:t>
            </a:r>
            <a:r>
              <a:rPr lang="pt-BR" sz="1600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dd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 / </a:t>
            </a:r>
            <a:r>
              <a:rPr lang="pt-BR" sz="1600" b="1" i="1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600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rop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b="1" i="1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M</a:t>
            </a:r>
            <a:r>
              <a:rPr lang="pt-BR" sz="1600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ultiplexer</a:t>
            </a:r>
            <a:endParaRPr lang="pt-BR" sz="1600" dirty="0">
              <a:solidFill>
                <a:srgbClr val="000000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+mj-lt"/>
                <a:sym typeface="Helvetica Neue"/>
              </a:rPr>
              <a:t>Permite o reconfiguração de forma dinâmica dos destinos dos comprimentos de 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+mj-lt"/>
                <a:sym typeface="Helvetica Neue"/>
              </a:rPr>
              <a:t>Tem como elemento central o </a:t>
            </a:r>
            <a:r>
              <a:rPr lang="pt-BR" sz="1600" b="1" dirty="0">
                <a:solidFill>
                  <a:srgbClr val="000000"/>
                </a:solidFill>
                <a:latin typeface="+mj-lt"/>
                <a:sym typeface="Helvetica Neue"/>
              </a:rPr>
              <a:t>WSS (</a:t>
            </a:r>
            <a:r>
              <a:rPr lang="pt-BR" sz="1600" b="1" dirty="0" err="1">
                <a:solidFill>
                  <a:srgbClr val="000000"/>
                </a:solidFill>
                <a:latin typeface="+mj-lt"/>
                <a:sym typeface="Helvetica Neue"/>
              </a:rPr>
              <a:t>Wavelength</a:t>
            </a:r>
            <a:r>
              <a:rPr lang="pt-BR" sz="1600" b="1" dirty="0">
                <a:solidFill>
                  <a:srgbClr val="000000"/>
                </a:solidFill>
                <a:latin typeface="+mj-lt"/>
                <a:sym typeface="Helvetica Neue"/>
              </a:rPr>
              <a:t> </a:t>
            </a:r>
            <a:r>
              <a:rPr lang="pt-BR" sz="1600" b="1" dirty="0" err="1">
                <a:solidFill>
                  <a:srgbClr val="000000"/>
                </a:solidFill>
                <a:latin typeface="+mj-lt"/>
                <a:sym typeface="Helvetica Neue"/>
              </a:rPr>
              <a:t>Selective</a:t>
            </a:r>
            <a:r>
              <a:rPr lang="pt-BR" sz="1600" b="1" dirty="0">
                <a:solidFill>
                  <a:srgbClr val="000000"/>
                </a:solidFill>
                <a:latin typeface="+mj-lt"/>
                <a:sym typeface="Helvetica Neue"/>
              </a:rPr>
              <a:t> Switch)</a:t>
            </a:r>
            <a:endParaRPr lang="en-US" sz="1600" b="1" dirty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endParaRPr lang="pt-BR" sz="1600" dirty="0"/>
          </a:p>
        </p:txBody>
      </p:sp>
      <p:pic>
        <p:nvPicPr>
          <p:cNvPr id="24578" name="Picture 2" descr="Resultado de imagem para WSS road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35906"/>
            <a:ext cx="3190186" cy="23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914270" y="80010"/>
            <a:ext cx="5736071" cy="5945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pt-BR"/>
              <a:t>Entendendo como funciona...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6815" y="998525"/>
            <a:ext cx="1286941" cy="96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7004" y="1752600"/>
            <a:ext cx="1571624" cy="163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853" y="681379"/>
            <a:ext cx="1446326" cy="107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635" y="3579659"/>
            <a:ext cx="1430243" cy="106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01" y="3579658"/>
            <a:ext cx="1286941" cy="96025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2681634" y="1760562"/>
            <a:ext cx="1361364" cy="12180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28195" y="6386"/>
                  <a:pt x="56390" y="12773"/>
                  <a:pt x="64962" y="23193"/>
                </a:cubicBezTo>
                <a:cubicBezTo>
                  <a:pt x="73533" y="33613"/>
                  <a:pt x="46917" y="53613"/>
                  <a:pt x="51428" y="62520"/>
                </a:cubicBezTo>
                <a:cubicBezTo>
                  <a:pt x="55939" y="71428"/>
                  <a:pt x="87518" y="68403"/>
                  <a:pt x="92030" y="76638"/>
                </a:cubicBezTo>
                <a:cubicBezTo>
                  <a:pt x="96541" y="84873"/>
                  <a:pt x="73834" y="104705"/>
                  <a:pt x="78496" y="111932"/>
                </a:cubicBezTo>
                <a:cubicBezTo>
                  <a:pt x="83157" y="119159"/>
                  <a:pt x="101578" y="119579"/>
                  <a:pt x="120000" y="119999"/>
                </a:cubicBezTo>
              </a:path>
            </a:pathLst>
          </a:custGeom>
          <a:noFill/>
          <a:ln w="25400" cap="flat" cmpd="sng">
            <a:solidFill>
              <a:srgbClr val="B2551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415352" y="3224283"/>
            <a:ext cx="1188315" cy="11873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8088" y="119568"/>
                  <a:pt x="36177" y="119137"/>
                  <a:pt x="45480" y="112758"/>
                </a:cubicBezTo>
                <a:cubicBezTo>
                  <a:pt x="54783" y="106379"/>
                  <a:pt x="47203" y="87413"/>
                  <a:pt x="55816" y="81724"/>
                </a:cubicBezTo>
                <a:cubicBezTo>
                  <a:pt x="64430" y="76034"/>
                  <a:pt x="93200" y="85517"/>
                  <a:pt x="97162" y="78620"/>
                </a:cubicBezTo>
                <a:cubicBezTo>
                  <a:pt x="101125" y="71724"/>
                  <a:pt x="76489" y="46724"/>
                  <a:pt x="79590" y="40344"/>
                </a:cubicBezTo>
                <a:cubicBezTo>
                  <a:pt x="82691" y="33965"/>
                  <a:pt x="109394" y="47068"/>
                  <a:pt x="115768" y="40344"/>
                </a:cubicBezTo>
                <a:cubicBezTo>
                  <a:pt x="122142" y="33620"/>
                  <a:pt x="119989" y="16810"/>
                  <a:pt x="117835" y="0"/>
                </a:cubicBezTo>
              </a:path>
            </a:pathLst>
          </a:custGeom>
          <a:noFill/>
          <a:ln w="25400" cap="flat" cmpd="sng">
            <a:solidFill>
              <a:srgbClr val="B2551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4909783" y="3254991"/>
            <a:ext cx="1392071" cy="12216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11764" y="16338"/>
                  <a:pt x="23529" y="32677"/>
                  <a:pt x="37058" y="38207"/>
                </a:cubicBezTo>
                <a:cubicBezTo>
                  <a:pt x="50588" y="43738"/>
                  <a:pt x="69999" y="27818"/>
                  <a:pt x="81176" y="33180"/>
                </a:cubicBezTo>
                <a:cubicBezTo>
                  <a:pt x="92352" y="38543"/>
                  <a:pt x="103970" y="56306"/>
                  <a:pt x="104117" y="70383"/>
                </a:cubicBezTo>
                <a:cubicBezTo>
                  <a:pt x="104264" y="84459"/>
                  <a:pt x="79411" y="111272"/>
                  <a:pt x="82058" y="117640"/>
                </a:cubicBezTo>
                <a:cubicBezTo>
                  <a:pt x="84705" y="124008"/>
                  <a:pt x="102352" y="116299"/>
                  <a:pt x="119999" y="108591"/>
                </a:cubicBezTo>
              </a:path>
            </a:pathLst>
          </a:custGeom>
          <a:noFill/>
          <a:ln w="25400" cap="flat" cmpd="sng">
            <a:solidFill>
              <a:srgbClr val="B2551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827896" y="1555844"/>
            <a:ext cx="1514901" cy="3485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98669"/>
                </a:moveTo>
                <a:cubicBezTo>
                  <a:pt x="10337" y="111296"/>
                  <a:pt x="20675" y="123923"/>
                  <a:pt x="26756" y="116288"/>
                </a:cubicBezTo>
                <a:cubicBezTo>
                  <a:pt x="32837" y="108653"/>
                  <a:pt x="32567" y="67541"/>
                  <a:pt x="36486" y="52858"/>
                </a:cubicBezTo>
                <a:cubicBezTo>
                  <a:pt x="40405" y="38175"/>
                  <a:pt x="43918" y="17032"/>
                  <a:pt x="50270" y="28191"/>
                </a:cubicBezTo>
                <a:cubicBezTo>
                  <a:pt x="56621" y="39350"/>
                  <a:pt x="62972" y="124511"/>
                  <a:pt x="74594" y="119812"/>
                </a:cubicBezTo>
                <a:cubicBezTo>
                  <a:pt x="86216" y="115114"/>
                  <a:pt x="103108" y="57557"/>
                  <a:pt x="120000" y="0"/>
                </a:cubicBezTo>
              </a:path>
            </a:pathLst>
          </a:custGeom>
          <a:noFill/>
          <a:ln w="25400" cap="flat" cmpd="sng">
            <a:solidFill>
              <a:srgbClr val="B2551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776543" y="1422967"/>
            <a:ext cx="749537" cy="642170"/>
            <a:chOff x="2776543" y="1422967"/>
            <a:chExt cx="749537" cy="642170"/>
          </a:xfrm>
        </p:grpSpPr>
        <p:sp>
          <p:nvSpPr>
            <p:cNvPr id="101" name="Shape 101"/>
            <p:cNvSpPr/>
            <p:nvPr/>
          </p:nvSpPr>
          <p:spPr>
            <a:xfrm>
              <a:off x="2927223" y="1549211"/>
              <a:ext cx="40943" cy="335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3000580" y="1584550"/>
              <a:ext cx="40943" cy="3350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3089532" y="1630153"/>
              <a:ext cx="40943" cy="3350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3181057" y="1671399"/>
              <a:ext cx="40943" cy="33501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3255279" y="1730125"/>
              <a:ext cx="40943" cy="335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2776543" y="1422967"/>
              <a:ext cx="328055" cy="161582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pt-BR" sz="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C.21</a:t>
              </a: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2921272" y="1462215"/>
              <a:ext cx="328055" cy="161582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pt-BR" sz="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C.22</a:t>
              </a: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3037501" y="1521356"/>
              <a:ext cx="328055" cy="161582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pt-BR" sz="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C.23</a:t>
              </a: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3130475" y="1584550"/>
              <a:ext cx="328055" cy="161582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pt-BR" sz="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C.24</a:t>
              </a:r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3198025" y="1664229"/>
              <a:ext cx="328055" cy="161582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pt-BR" sz="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C.25</a:t>
              </a:r>
            </a:p>
          </p:txBody>
        </p:sp>
      </p:grpSp>
      <p:sp>
        <p:nvSpPr>
          <p:cNvPr id="111" name="Shape 111"/>
          <p:cNvSpPr/>
          <p:nvPr/>
        </p:nvSpPr>
        <p:spPr>
          <a:xfrm rot="1594722">
            <a:off x="2884515" y="1988371"/>
            <a:ext cx="253706" cy="1321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4829455" y="1436375"/>
            <a:ext cx="505466" cy="461256"/>
            <a:chOff x="4829455" y="1436375"/>
            <a:chExt cx="505466" cy="461256"/>
          </a:xfrm>
        </p:grpSpPr>
        <p:sp>
          <p:nvSpPr>
            <p:cNvPr id="112" name="Shape 112"/>
            <p:cNvSpPr/>
            <p:nvPr/>
          </p:nvSpPr>
          <p:spPr>
            <a:xfrm>
              <a:off x="4980136" y="1562619"/>
              <a:ext cx="40943" cy="335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4829455" y="1436375"/>
              <a:ext cx="328055" cy="161582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pt-BR" sz="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C.21</a:t>
              </a:r>
            </a:p>
          </p:txBody>
        </p:sp>
        <p:sp>
          <p:nvSpPr>
            <p:cNvPr id="114" name="Shape 114"/>
            <p:cNvSpPr/>
            <p:nvPr/>
          </p:nvSpPr>
          <p:spPr>
            <a:xfrm>
              <a:off x="5058898" y="1560964"/>
              <a:ext cx="40943" cy="3350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5006866" y="1452167"/>
              <a:ext cx="328055" cy="161582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pt-BR" sz="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C.23</a:t>
              </a:r>
            </a:p>
          </p:txBody>
        </p:sp>
      </p:grpSp>
      <p:sp>
        <p:nvSpPr>
          <p:cNvPr id="116" name="Shape 116"/>
          <p:cNvSpPr/>
          <p:nvPr/>
        </p:nvSpPr>
        <p:spPr>
          <a:xfrm rot="-1138486">
            <a:off x="5089512" y="1899082"/>
            <a:ext cx="253706" cy="1321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959118" y="2934442"/>
            <a:ext cx="328055" cy="457348"/>
            <a:chOff x="4959118" y="2934442"/>
            <a:chExt cx="328055" cy="457348"/>
          </a:xfrm>
        </p:grpSpPr>
        <p:sp>
          <p:nvSpPr>
            <p:cNvPr id="117" name="Shape 117"/>
            <p:cNvSpPr/>
            <p:nvPr/>
          </p:nvSpPr>
          <p:spPr>
            <a:xfrm>
              <a:off x="5038426" y="3056778"/>
              <a:ext cx="40943" cy="3350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8" name="Shape 118"/>
            <p:cNvSpPr txBox="1"/>
            <p:nvPr/>
          </p:nvSpPr>
          <p:spPr>
            <a:xfrm>
              <a:off x="4959118" y="2934442"/>
              <a:ext cx="328055" cy="161582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pt-BR" sz="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C.22</a:t>
              </a: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4625677" y="3336601"/>
            <a:ext cx="328055" cy="388121"/>
            <a:chOff x="4625677" y="3336601"/>
            <a:chExt cx="328055" cy="388121"/>
          </a:xfrm>
        </p:grpSpPr>
        <p:sp>
          <p:nvSpPr>
            <p:cNvPr id="119" name="Shape 119"/>
            <p:cNvSpPr/>
            <p:nvPr/>
          </p:nvSpPr>
          <p:spPr>
            <a:xfrm>
              <a:off x="4637067" y="3389710"/>
              <a:ext cx="40943" cy="335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4625677" y="3336601"/>
              <a:ext cx="328055" cy="161582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pt-BR" sz="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C.25</a:t>
              </a:r>
            </a:p>
          </p:txBody>
        </p:sp>
      </p:grpSp>
      <p:sp>
        <p:nvSpPr>
          <p:cNvPr id="121" name="Shape 121"/>
          <p:cNvSpPr/>
          <p:nvPr/>
        </p:nvSpPr>
        <p:spPr>
          <a:xfrm>
            <a:off x="5074917" y="2337877"/>
            <a:ext cx="40943" cy="3350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5052337" y="2348962"/>
            <a:ext cx="328055" cy="16158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pt-BR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C.24</a:t>
            </a:r>
          </a:p>
        </p:txBody>
      </p:sp>
      <p:sp>
        <p:nvSpPr>
          <p:cNvPr id="123" name="Shape 123"/>
          <p:cNvSpPr/>
          <p:nvPr/>
        </p:nvSpPr>
        <p:spPr>
          <a:xfrm rot="2466885">
            <a:off x="5094999" y="3410424"/>
            <a:ext cx="253706" cy="1321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Shape 124"/>
          <p:cNvSpPr/>
          <p:nvPr/>
        </p:nvSpPr>
        <p:spPr>
          <a:xfrm rot="9360755">
            <a:off x="4371414" y="3689681"/>
            <a:ext cx="253706" cy="1321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1586049" y="1970785"/>
            <a:ext cx="1088474" cy="31596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Cidade A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476342" y="2413483"/>
            <a:ext cx="1088474" cy="5188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Cidade B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buSzPct val="25000"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“NÓ”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2126551" y="4476604"/>
            <a:ext cx="1088474" cy="31596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Cidade C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6375649" y="4407882"/>
            <a:ext cx="1088474" cy="31596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Cidade D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564817" y="1679698"/>
            <a:ext cx="1088474" cy="31596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pt-BR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Cidade E</a:t>
            </a:r>
          </a:p>
        </p:txBody>
      </p:sp>
      <p:sp>
        <p:nvSpPr>
          <p:cNvPr id="130" name="Shape 130"/>
          <p:cNvSpPr/>
          <p:nvPr/>
        </p:nvSpPr>
        <p:spPr>
          <a:xfrm>
            <a:off x="3786187" y="1682938"/>
            <a:ext cx="1932224" cy="2041783"/>
          </a:xfrm>
          <a:prstGeom prst="ellipse">
            <a:avLst/>
          </a:prstGeom>
          <a:noFill/>
          <a:ln w="25400" cap="flat" cmpd="sng">
            <a:solidFill>
              <a:srgbClr val="B25518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125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5201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-2.77778E-6 -4.81481E-6 C 0.0158 0.01729 -0.00017 0.00093 0.01076 0.01019 C 0.01892 0.01667 0.01215 0.01297 0.02083 0.01821 C 0.02413 0.02037 0.02743 0.02161 0.03056 0.02377 C 0.03212 0.025 0.03333 0.02655 0.03472 0.02747 C 0.03576 0.0284 0.03698 0.02871 0.03785 0.02932 C 0.03906 0.03025 0.03993 0.03149 0.04097 0.03241 C 0.04184 0.03303 0.04271 0.03365 0.04375 0.03426 C 0.0441 0.03457 0.04479 0.03457 0.04514 0.03488 C 0.04705 0.03642 0.04722 0.03673 0.04896 0.03858 C 0.05052 0.04784 0.04774 0.03395 0.05104 0.04414 C 0.05156 0.04599 0.05208 0.0497 0.05208 0.0497 C 0.05174 0.05402 0.05191 0.05865 0.05139 0.06266 C 0.05139 0.06482 0.05104 0.06667 0.05035 0.06821 C 0.04931 0.0713 0.04913 0.07161 0.04826 0.075 C 0.04774 0.07716 0.04774 0.07902 0.04688 0.08118 C 0.04636 0.0821 0.04583 0.08241 0.04514 0.08303 C 0.04479 0.08426 0.04462 0.08519 0.0441 0.08611 C 0.04375 0.08673 0.04306 0.08704 0.04271 0.08797 C 0.04201 0.08858 0.04167 0.08982 0.04097 0.09044 C 0.04063 0.09136 0.03993 0.09167 0.03958 0.09229 C 0.03698 0.0963 0.03906 0.09445 0.03646 0.09599 C 0.03611 0.09723 0.03559 0.09784 0.03542 0.09908 C 0.03403 0.1034 0.03507 0.10649 0.03576 0.11204 C 0.03611 0.11328 0.03663 0.1142 0.03681 0.11574 C 0.03715 0.11636 0.03698 0.1176 0.0375 0.11821 C 0.03785 0.11914 0.03854 0.11883 0.03889 0.11945 C 0.03924 0.12007 0.03958 0.1213 0.03993 0.12192 C 0.04254 0.12593 0.04844 0.1247 0.05035 0.125 C 0.0533 0.12655 0.05139 0.12562 0.05625 0.12747 C 0.05695 0.12809 0.05764 0.12809 0.05833 0.12871 L 0.05972 0.12932 C 0.06458 0.13519 0.05868 0.12747 0.06181 0.13426 C 0.0625 0.13519 0.06337 0.13581 0.06389 0.13673 C 0.06476 0.13797 0.06545 0.1392 0.06597 0.14044 C 0.06649 0.14167 0.06667 0.14321 0.06701 0.14414 C 0.06736 0.14537 0.06771 0.14599 0.06806 0.14723 C 0.0684 0.1497 0.06927 0.15186 0.0691 0.15463 C 0.06875 0.16389 0.0691 0.16328 0.06806 0.17007 C 0.06806 0.17161 0.06788 0.17284 0.06771 0.17377 C 0.06719 0.17531 0.06667 0.17624 0.06597 0.17747 C 0.06511 0.18303 0.06632 0.17809 0.06389 0.18241 C 0.06337 0.18334 0.06302 0.18488 0.0625 0.18611 C 0.06111 0.18858 0.06094 0.18858 0.05938 0.19044 C 0.05903 0.19167 0.05851 0.19229 0.05833 0.19352 C 0.05747 0.19692 0.05764 0.2 0.05833 0.2034 C 0.05868 0.20587 0.06007 0.20741 0.06076 0.20895 C 0.06163 0.21081 0.06181 0.21328 0.06285 0.21451 C 0.06354 0.21513 0.06406 0.21574 0.06458 0.21636 C 0.06528 0.2176 0.0658 0.21914 0.06667 0.22007 C 0.06736 0.22099 0.0684 0.2213 0.0691 0.22192 C 0.07049 0.22315 0.0724 0.22593 0.07396 0.22686 C 0.07465 0.22716 0.0757 0.22747 0.07639 0.22747 C 0.08038 0.23118 0.07674 0.2284 0.08125 0.23056 C 0.08229 0.23087 0.08438 0.23241 0.08438 0.23241 L 0.09201 0.23056 C 0.0934 0.22994 0.09583 0.22932 0.09722 0.22871 C 0.09774 0.2284 0.09792 0.22809 0.09844 0.22747 " pathEditMode="relative" ptsTypes="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3 -0.02901 L -0.0243 -0.02901 C -0.02465 -0.01975 -0.02465 -0.01049 -0.025 -0.00123 C -0.025 2.46914E-7 -0.02517 0.00123 -0.02534 0.00247 C -0.02569 0.00401 -0.02621 0.00679 -0.02708 0.00802 C -0.02743 0.00833 -0.02812 0.00833 -0.02847 0.00895 C -0.03368 0.01389 -0.02968 0.01173 -0.03437 0.01358 C -0.03506 0.0142 -0.03559 0.01512 -0.03645 0.01543 C -0.04461 0.01605 -0.04079 0.01512 -0.04479 0.01358 C -0.04548 0.01296 -0.04652 0.01296 -0.04722 0.01265 C -0.04791 0.01235 -0.04826 0.01173 -0.04895 0.01173 C -0.05086 0.0108 -0.0552 0.00988 -0.0552 0.00988 C -0.05763 0.00679 -0.05607 0.00833 -0.05972 0.00617 L -0.06145 0.00525 C -0.06545 0.00556 -0.06666 0.00401 -0.06909 0.00802 C -0.06996 0.00895 -0.07048 0.01049 -0.07118 0.01173 C -0.07152 0.01265 -0.07152 0.01358 -0.07187 0.01451 C -0.07256 0.01759 -0.07274 0.0179 -0.07395 0.02099 C -0.07395 0.02253 -0.07447 0.02377 -0.0743 0.02562 C -0.0743 0.02839 -0.07361 0.03086 -0.07326 0.03395 C -0.07309 0.03518 -0.07326 0.03704 -0.07291 0.03858 C -0.07239 0.04043 -0.07152 0.04228 -0.07083 0.04414 C -0.06979 0.0466 -0.06909 0.04969 -0.0677 0.05154 C -0.06406 0.05556 -0.06562 0.05432 -0.06284 0.05617 C -0.05989 0.05957 -0.0618 0.0571 -0.05833 0.06543 L -0.05659 0.06914 C -0.05659 0.07006 -0.05642 0.07099 -0.05625 0.07191 C -0.05416 0.07963 -0.0559 0.0716 -0.05451 0.07839 C -0.05486 0.08086 -0.05468 0.08333 -0.0552 0.0858 C -0.05538 0.08673 -0.05607 0.08704 -0.05659 0.08765 C -0.05798 0.08827 -0.06076 0.08951 -0.06076 0.08951 C -0.06163 0.09012 -0.0644 0.09321 -0.06562 0.09414 C -0.06631 0.09444 -0.06736 0.09475 -0.06805 0.09506 C -0.07083 0.09475 -0.07343 0.09475 -0.07604 0.09414 C -0.0769 0.09383 -0.07968 0.09105 -0.08055 0.09043 C -0.08229 0.09074 -0.0842 0.09012 -0.08576 0.09136 C -0.08628 0.09167 -0.08611 0.09321 -0.08645 0.09414 C -0.08663 0.09506 -0.08715 0.09568 -0.0875 0.09691 C -0.08975 0.10494 -0.0875 0.09815 -0.08888 0.10525 C -0.08923 0.10648 -0.08958 0.10772 -0.08993 0.10895 C -0.09027 0.1108 -0.09045 0.11235 -0.09062 0.11451 C -0.09079 0.11698 -0.09062 0.12006 -0.09097 0.12284 C -0.09131 0.12407 -0.09184 0.125 -0.09201 0.12654 C -0.0934 0.13272 -0.09184 0.12778 -0.09305 0.13302 C -0.0934 0.13426 -0.09392 0.13518 -0.09409 0.13673 C -0.09444 0.13735 -0.09444 0.13858 -0.09479 0.13951 C -0.09513 0.14074 -0.09583 0.14167 -0.09618 0.14321 C -0.09756 0.1463 -0.09809 0.14877 -0.10034 0.15154 C -0.10138 0.15247 -0.10225 0.15309 -0.10312 0.15432 C -0.10729 0.15926 -0.1026 0.15556 -0.10972 0.15988 C -0.11041 0.16018 -0.11076 0.16049 -0.11145 0.1608 C -0.11319 0.16111 -0.11493 0.16111 -0.11666 0.16173 C -0.12934 0.16481 -0.11562 0.16296 -0.13437 0.16451 L -0.14826 0.16543 C -0.14548 0.16636 -0.14635 0.16512 -0.14513 0.16728 " pathEditMode="relative" ptsTypes="AAAAA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5247 L -0.00781 0.05247 C -0.00608 0.05309 -0.00451 0.05433 -0.0026 0.05433 C 0.00312 0.05463 0.00382 0.05433 0.00781 0.05247 C 0.01215 0.04723 0.0066 0.0534 0.01094 0.0497 C 0.0118 0.04908 0.01267 0.04784 0.01354 0.04692 C 0.01458 0.04568 0.01667 0.04321 0.01667 0.04321 C 0.01771 0.04044 0.01788 0.04013 0.01875 0.03673 C 0.01892 0.03581 0.01892 0.03488 0.01927 0.03395 C 0.01944 0.03303 0.01996 0.0321 0.02031 0.03118 C 0.02344 0.0213 0.01823 0.0355 0.02344 0.02192 L 0.02448 0.01914 C 0.02535 0.01667 0.02587 0.01482 0.0276 0.01266 C 0.02795 0.01235 0.02865 0.01204 0.02917 0.01173 C 0.04861 0.01328 0.03542 0.01112 0.04635 0.01451 C 0.04983 0.01574 0.04948 0.01513 0.0526 0.01636 C 0.05382 0.01698 0.05503 0.01821 0.05625 0.01914 C 0.05677 0.01976 0.05729 0.02037 0.05781 0.02099 C 0.06024 0.02747 0.05712 0.01945 0.06042 0.02747 C 0.06076 0.0284 0.06094 0.02933 0.06146 0.03025 C 0.0618 0.03118 0.0625 0.0321 0.06302 0.03303 C 0.06406 0.03581 0.06389 0.03673 0.06562 0.03858 C 0.06597 0.0392 0.06667 0.0392 0.06719 0.03951 C 0.06823 0.04167 0.06875 0.04291 0.07031 0.04414 C 0.07066 0.04476 0.07135 0.04476 0.07187 0.04507 C 0.07656 0.05155 0.07118 0.04476 0.07604 0.0497 C 0.07708 0.05093 0.07795 0.05247 0.07917 0.0534 C 0.08003 0.05402 0.08125 0.05402 0.08229 0.05433 C 0.08368 0.05402 0.08507 0.05402 0.08646 0.0534 C 0.08733 0.05309 0.08993 0.05093 0.09062 0.05062 C 0.09149 0.05031 0.09271 0.05 0.09375 0.0497 C 0.09948 0.04445 0.09219 0.05062 0.09792 0.04692 C 0.10191 0.04414 0.09774 0.04568 0.1026 0.04321 C 0.1033 0.04291 0.10434 0.0426 0.10521 0.04229 C 0.11267 0.0355 0.10694 0.04167 0.11094 0.03581 C 0.1125 0.03334 0.11267 0.03457 0.11406 0.03118 C 0.11441 0.03025 0.11458 0.02871 0.1151 0.02747 C 0.11545 0.02655 0.11615 0.02593 0.11667 0.0247 C 0.11701 0.02408 0.11719 0.02284 0.11771 0.02192 C 0.11823 0.02037 0.11892 0.01883 0.11979 0.01729 C 0.12066 0.01544 0.12205 0.01389 0.12292 0.01173 C 0.12483 0.00649 0.12344 0.00988 0.12708 0.00155 L 0.12865 -0.00216 C 0.12882 -0.00308 0.12882 -0.00401 0.12917 -0.00493 C 0.12969 -0.00679 0.12986 -0.00709 0.13073 -0.00833 " pathEditMode="relative" ptsTypes="AAAAAAAAAAAAAAAAAAAAAAAAAAAAAAAAAAAAAAAAAAA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2222E-6 1.48148E-6 L 7.22222E-6 1.48148E-6 C 0.00105 0.00309 0.00209 0.00587 0.00313 0.00926 C 0.00452 0.01358 0.00209 0.01111 0.00556 0.01667 C 0.00608 0.01729 0.00678 0.01698 0.0073 0.01729 C 0.00799 0.0179 0.00869 0.01852 0.00938 0.01914 C 0.01528 0.02994 0.00712 0.01636 0.01251 0.02284 C 0.0132 0.02408 0.01372 0.02593 0.01459 0.02655 C 0.01546 0.02778 0.01667 0.02778 0.01771 0.0284 C 0.01806 0.02902 0.01876 0.02902 0.0191 0.02963 C 0.02049 0.03087 0.02171 0.03179 0.02292 0.03334 C 0.02449 0.03488 0.02449 0.0355 0.02639 0.03704 C 0.02709 0.03735 0.02796 0.03735 0.02848 0.03766 C 0.02917 0.03797 0.02952 0.03858 0.03021 0.03889 C 0.03074 0.0392 0.0316 0.0392 0.0323 0.03951 C 0.03282 0.03982 0.03317 0.04044 0.03369 0.04074 C 0.03542 0.04105 0.03733 0.04105 0.03889 0.04136 C 0.04028 0.04167 0.04133 0.04229 0.04271 0.0426 C 0.04393 0.0429 0.04549 0.0429 0.04688 0.04321 C 0.04844 0.04383 0.05001 0.04445 0.05139 0.04507 C 0.05296 0.04568 0.05417 0.04661 0.05556 0.04692 C 0.0573 0.04753 0.05921 0.04753 0.06077 0.04815 C 0.06233 0.04815 0.06355 0.04877 0.06494 0.04877 C 0.06928 0.05124 0.07014 0.05216 0.07535 0.05186 C 0.08108 0.05124 0.08212 0.05031 0.08646 0.04877 C 0.08751 0.04846 0.0908 0.04784 0.09202 0.04692 C 0.09324 0.04661 0.09428 0.0463 0.09514 0.04507 L 0.09688 0.04321 C 0.09862 0.04383 0.1007 0.04352 0.10244 0.04445 C 0.1033 0.04476 0.10521 0.04815 0.10556 0.04877 C 0.10626 0.05031 0.10747 0.05402 0.10764 0.05556 C 0.10817 0.05772 0.10834 0.0605 0.10869 0.06297 C 0.10955 0.06667 0.10921 0.06451 0.10973 0.06914 C 0.10973 0.07161 0.10955 0.07439 0.10938 0.07655 C 0.10903 0.07963 0.10869 0.08241 0.10834 0.08519 C 0.10817 0.08642 0.10782 0.08735 0.10764 0.08889 C 0.10747 0.09074 0.10747 0.09321 0.1073 0.09507 C 0.10643 0.10031 0.10608 0.09908 0.10521 0.10371 C 0.10365 0.1105 0.10574 0.10432 0.10348 0.10988 C 0.10348 0.11111 0.10313 0.11173 0.10313 0.11297 C 0.10278 0.11389 0.10278 0.11544 0.10244 0.11667 C 0.10226 0.1179 0.10174 0.11883 0.10139 0.12037 C 0.09896 0.13179 0.10192 0.12068 0.09931 0.12963 C 0.09827 0.14013 0.09949 0.13611 0.09688 0.1426 L 0.09584 0.14815 C 0.09549 0.14877 0.09532 0.14969 0.09514 0.15062 L 0.0948 0.15432 C 0.0948 0.15803 0.09497 0.16204 0.09514 0.16544 C 0.09532 0.16667 0.09549 0.1676 0.09584 0.16852 C 0.09619 0.16914 0.09688 0.16976 0.09723 0.17037 C 0.09758 0.17099 0.09758 0.17223 0.09792 0.17284 C 0.09862 0.17469 0.10018 0.17747 0.10139 0.1784 C 0.10192 0.17902 0.10244 0.17902 0.10313 0.17963 C 0.10383 0.18087 0.10435 0.1821 0.10521 0.18334 C 0.10556 0.18365 0.10626 0.18334 0.1066 0.18395 C 0.10869 0.18704 0.10747 0.18797 0.10973 0.18951 C 0.1106 0.19013 0.11164 0.19013 0.11251 0.19074 C 0.11337 0.19105 0.11407 0.19198 0.11494 0.1926 C 0.11771 0.19414 0.12032 0.19383 0.12327 0.19445 C 0.12883 0.19383 0.13421 0.19383 0.13959 0.19321 C 0.14028 0.19321 0.14098 0.1929 0.14167 0.1926 C 0.14341 0.19136 0.14532 0.19074 0.14688 0.18889 C 0.14758 0.18766 0.1481 0.18673 0.14896 0.18581 C 0.14931 0.18519 0.15001 0.18488 0.15035 0.18395 C 0.1507 0.18365 0.1507 0.18272 0.15105 0.1821 " pathEditMode="relative" ptsTypes="AAAAAAAAAAAAAAAAAAAAAAAAAAAAAAAAAAAAAAAAAAAAAAAAAAAAAAAAAAAAAAAAA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Porquê Fibras Óticas?</a:t>
            </a:r>
          </a:p>
        </p:txBody>
      </p:sp>
    </p:spTree>
    <p:extLst>
      <p:ext uri="{BB962C8B-B14F-4D97-AF65-F5344CB8AC3E}">
        <p14:creationId xmlns:p14="http://schemas.microsoft.com/office/powerpoint/2010/main" val="45528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Ópticas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749356"/>
            <a:ext cx="310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Futura Medium" pitchFamily="34" charset="0"/>
              </a:rPr>
              <a:t>EXEMPLO DE TOPOLOGIA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  <p:grpSp>
        <p:nvGrpSpPr>
          <p:cNvPr id="109" name="Grupo 108"/>
          <p:cNvGrpSpPr/>
          <p:nvPr/>
        </p:nvGrpSpPr>
        <p:grpSpPr>
          <a:xfrm>
            <a:off x="2729269" y="1261048"/>
            <a:ext cx="3901485" cy="3581424"/>
            <a:chOff x="4059040" y="908946"/>
            <a:chExt cx="4457798" cy="4092100"/>
          </a:xfrm>
        </p:grpSpPr>
        <p:sp>
          <p:nvSpPr>
            <p:cNvPr id="7" name="Shape 489"/>
            <p:cNvSpPr/>
            <p:nvPr/>
          </p:nvSpPr>
          <p:spPr>
            <a:xfrm>
              <a:off x="4059040" y="908946"/>
              <a:ext cx="4457798" cy="4092100"/>
            </a:xfrm>
            <a:prstGeom prst="flowChartAlternateProcess">
              <a:avLst/>
            </a:prstGeom>
            <a:solidFill>
              <a:srgbClr val="F2F2F2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 sz="13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0" name="Shape 497"/>
            <p:cNvCxnSpPr/>
            <p:nvPr/>
          </p:nvCxnSpPr>
          <p:spPr>
            <a:xfrm rot="-5400000" flipH="1">
              <a:off x="6494525" y="2076799"/>
              <a:ext cx="1430099" cy="166949"/>
            </a:xfrm>
            <a:prstGeom prst="bentConnector3">
              <a:avLst>
                <a:gd name="adj1" fmla="val 49998"/>
              </a:avLst>
            </a:prstGeom>
            <a:noFill/>
            <a:ln w="9525" cap="flat" cmpd="sng">
              <a:solidFill>
                <a:srgbClr val="0070C0"/>
              </a:solidFill>
              <a:prstDash val="dash"/>
              <a:round/>
              <a:headEnd type="none" w="med" len="med"/>
              <a:tailEnd type="triangle" w="lg" len="lg"/>
            </a:ln>
          </p:spPr>
        </p:cxnSp>
        <p:cxnSp>
          <p:nvCxnSpPr>
            <p:cNvPr id="11" name="Shape 498"/>
            <p:cNvCxnSpPr/>
            <p:nvPr/>
          </p:nvCxnSpPr>
          <p:spPr>
            <a:xfrm rot="-5400000">
              <a:off x="5137002" y="3016811"/>
              <a:ext cx="1678950" cy="449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rgbClr val="0070C0"/>
              </a:solidFill>
              <a:prstDash val="dash"/>
              <a:round/>
              <a:headEnd type="none" w="med" len="med"/>
              <a:tailEnd type="triangle" w="lg" len="lg"/>
            </a:ln>
          </p:spPr>
        </p:cxnSp>
        <p:grpSp>
          <p:nvGrpSpPr>
            <p:cNvPr id="12" name="Shape 499"/>
            <p:cNvGrpSpPr/>
            <p:nvPr/>
          </p:nvGrpSpPr>
          <p:grpSpPr>
            <a:xfrm>
              <a:off x="4120667" y="987574"/>
              <a:ext cx="4042829" cy="1927666"/>
              <a:chOff x="2997985" y="1004316"/>
              <a:chExt cx="5390438" cy="2570221"/>
            </a:xfrm>
          </p:grpSpPr>
          <p:sp>
            <p:nvSpPr>
              <p:cNvPr id="13" name="Shape 500"/>
              <p:cNvSpPr/>
              <p:nvPr/>
            </p:nvSpPr>
            <p:spPr>
              <a:xfrm rot="-5400000">
                <a:off x="2404987" y="2106385"/>
                <a:ext cx="1462994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pt-BR" sz="1350" b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Direção 1</a:t>
                </a:r>
              </a:p>
            </p:txBody>
          </p:sp>
          <p:sp>
            <p:nvSpPr>
              <p:cNvPr id="14" name="Shape 501"/>
              <p:cNvSpPr/>
              <p:nvPr/>
            </p:nvSpPr>
            <p:spPr>
              <a:xfrm>
                <a:off x="3485389" y="1004316"/>
                <a:ext cx="4903035" cy="2570221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buClr>
                    <a:schemeClr val="dk1"/>
                  </a:buClr>
                </a:pPr>
                <a:endParaRPr sz="135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" name="Shape 502"/>
              <p:cNvSpPr/>
              <p:nvPr/>
            </p:nvSpPr>
            <p:spPr>
              <a:xfrm rot="-5400000">
                <a:off x="7203010" y="2686365"/>
                <a:ext cx="533400" cy="361950"/>
              </a:xfrm>
              <a:prstGeom prst="flowChartExtract">
                <a:avLst/>
              </a:prstGeom>
              <a:solidFill>
                <a:srgbClr val="5F497A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16" name="Shape 503"/>
              <p:cNvSpPr txBox="1"/>
              <p:nvPr/>
            </p:nvSpPr>
            <p:spPr>
              <a:xfrm>
                <a:off x="7469700" y="2733975"/>
                <a:ext cx="180975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buClr>
                    <a:schemeClr val="lt1"/>
                  </a:buClr>
                  <a:buSzPct val="25000"/>
                </a:pPr>
                <a:r>
                  <a:rPr lang="pt-BR" sz="105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A</a:t>
                </a:r>
              </a:p>
            </p:txBody>
          </p:sp>
          <p:sp>
            <p:nvSpPr>
              <p:cNvPr id="17" name="Shape 504"/>
              <p:cNvSpPr/>
              <p:nvPr/>
            </p:nvSpPr>
            <p:spPr>
              <a:xfrm rot="-5400000">
                <a:off x="6142458" y="2751364"/>
                <a:ext cx="533400" cy="361950"/>
              </a:xfrm>
              <a:prstGeom prst="flowChartExtract">
                <a:avLst/>
              </a:prstGeom>
              <a:solidFill>
                <a:srgbClr val="5F497A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18" name="Shape 505"/>
              <p:cNvSpPr txBox="1"/>
              <p:nvPr/>
            </p:nvSpPr>
            <p:spPr>
              <a:xfrm>
                <a:off x="6409150" y="2798975"/>
                <a:ext cx="180975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buClr>
                    <a:schemeClr val="lt1"/>
                  </a:buClr>
                  <a:buSzPct val="25000"/>
                </a:pPr>
                <a:r>
                  <a:rPr lang="pt-BR" sz="105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L</a:t>
                </a:r>
              </a:p>
            </p:txBody>
          </p:sp>
          <p:grpSp>
            <p:nvGrpSpPr>
              <p:cNvPr id="19" name="Shape 506"/>
              <p:cNvGrpSpPr/>
              <p:nvPr/>
            </p:nvGrpSpPr>
            <p:grpSpPr>
              <a:xfrm>
                <a:off x="4968004" y="2177047"/>
                <a:ext cx="1160100" cy="395785"/>
                <a:chOff x="113243" y="1883391"/>
                <a:chExt cx="1160100" cy="395785"/>
              </a:xfrm>
            </p:grpSpPr>
            <p:sp>
              <p:nvSpPr>
                <p:cNvPr id="55" name="Shape 507"/>
                <p:cNvSpPr/>
                <p:nvPr/>
              </p:nvSpPr>
              <p:spPr>
                <a:xfrm>
                  <a:off x="113283" y="1883391"/>
                  <a:ext cx="1160059" cy="395785"/>
                </a:xfrm>
                <a:prstGeom prst="hexagon">
                  <a:avLst>
                    <a:gd name="adj" fmla="val 62053"/>
                    <a:gd name="vf" fmla="val 115470"/>
                  </a:avLst>
                </a:prstGeom>
                <a:solidFill>
                  <a:srgbClr val="00B0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68569" rIns="68569" bIns="68569" anchor="ctr" anchorCtr="0">
                  <a:noAutofit/>
                </a:bodyPr>
                <a:lstStyle/>
                <a:p>
                  <a:endParaRPr sz="1350"/>
                </a:p>
              </p:txBody>
            </p:sp>
            <p:sp>
              <p:nvSpPr>
                <p:cNvPr id="56" name="Shape 508"/>
                <p:cNvSpPr txBox="1"/>
                <p:nvPr/>
              </p:nvSpPr>
              <p:spPr>
                <a:xfrm rot="-5400000">
                  <a:off x="556325" y="1679774"/>
                  <a:ext cx="273959" cy="8029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endParaRPr sz="105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  <p:cxnSp>
              <p:nvCxnSpPr>
                <p:cNvPr id="57" name="Shape 509"/>
                <p:cNvCxnSpPr>
                  <a:stCxn id="55" idx="0"/>
                  <a:endCxn id="55" idx="3"/>
                </p:cNvCxnSpPr>
                <p:nvPr/>
              </p:nvCxnSpPr>
              <p:spPr>
                <a:xfrm rot="10800000">
                  <a:off x="113243" y="2081283"/>
                  <a:ext cx="1160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8" name="Shape 510"/>
                <p:cNvSpPr/>
                <p:nvPr/>
              </p:nvSpPr>
              <p:spPr>
                <a:xfrm>
                  <a:off x="379569" y="1906272"/>
                  <a:ext cx="64308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0" tIns="0" rIns="0" bIns="0" anchor="ctr" anchorCtr="0">
                  <a:noAutofit/>
                </a:bodyPr>
                <a:lstStyle/>
                <a:p>
                  <a:pPr algn="ctr">
                    <a:buSzPct val="25000"/>
                  </a:pPr>
                  <a:r>
                    <a:rPr lang="pt-BR" sz="900" b="1">
                      <a:solidFill>
                        <a:schemeClr val="lt1"/>
                      </a:solidFill>
                      <a:latin typeface="Verdana"/>
                      <a:ea typeface="Verdana"/>
                      <a:cs typeface="Verdana"/>
                      <a:sym typeface="Verdana"/>
                    </a:rPr>
                    <a:t>WSS - 1</a:t>
                  </a:r>
                </a:p>
              </p:txBody>
            </p:sp>
          </p:grpSp>
          <p:cxnSp>
            <p:nvCxnSpPr>
              <p:cNvPr id="20" name="Shape 511"/>
              <p:cNvCxnSpPr>
                <a:endCxn id="21" idx="2"/>
              </p:cNvCxnSpPr>
              <p:nvPr/>
            </p:nvCxnSpPr>
            <p:spPr>
              <a:xfrm rot="10800000">
                <a:off x="4044102" y="1938325"/>
                <a:ext cx="592500" cy="1239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21" name="Shape 512">
                <a:hlinkClick r:id="rId3"/>
              </p:cNvPr>
              <p:cNvSpPr/>
              <p:nvPr/>
            </p:nvSpPr>
            <p:spPr>
              <a:xfrm>
                <a:off x="3639639" y="1677213"/>
                <a:ext cx="808926" cy="261111"/>
              </a:xfrm>
              <a:prstGeom prst="roundRect">
                <a:avLst>
                  <a:gd name="adj" fmla="val 16667"/>
                </a:avLst>
              </a:prstGeom>
              <a:solidFill>
                <a:srgbClr val="BFBFBF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675" b="1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Transponder</a:t>
                </a:r>
              </a:p>
            </p:txBody>
          </p:sp>
          <p:sp>
            <p:nvSpPr>
              <p:cNvPr id="22" name="Shape 513"/>
              <p:cNvSpPr/>
              <p:nvPr/>
            </p:nvSpPr>
            <p:spPr>
              <a:xfrm rot="-5400000">
                <a:off x="4153866" y="1566836"/>
                <a:ext cx="1144839" cy="159613"/>
              </a:xfrm>
              <a:prstGeom prst="flowChartManualOperati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75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MUX</a:t>
                </a:r>
              </a:p>
            </p:txBody>
          </p:sp>
          <p:grpSp>
            <p:nvGrpSpPr>
              <p:cNvPr id="23" name="Shape 514"/>
              <p:cNvGrpSpPr/>
              <p:nvPr/>
            </p:nvGrpSpPr>
            <p:grpSpPr>
              <a:xfrm>
                <a:off x="3853070" y="2046335"/>
                <a:ext cx="51857" cy="200942"/>
                <a:chOff x="217487" y="1871292"/>
                <a:chExt cx="45718" cy="177152"/>
              </a:xfrm>
            </p:grpSpPr>
            <p:sp>
              <p:nvSpPr>
                <p:cNvPr id="52" name="Shape 515"/>
                <p:cNvSpPr/>
                <p:nvPr/>
              </p:nvSpPr>
              <p:spPr>
                <a:xfrm>
                  <a:off x="217487" y="1871292"/>
                  <a:ext cx="45718" cy="45718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  <p:sp>
              <p:nvSpPr>
                <p:cNvPr id="53" name="Shape 516"/>
                <p:cNvSpPr/>
                <p:nvPr/>
              </p:nvSpPr>
              <p:spPr>
                <a:xfrm>
                  <a:off x="217487" y="1935313"/>
                  <a:ext cx="45718" cy="45718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  <p:sp>
              <p:nvSpPr>
                <p:cNvPr id="54" name="Shape 517"/>
                <p:cNvSpPr/>
                <p:nvPr/>
              </p:nvSpPr>
              <p:spPr>
                <a:xfrm>
                  <a:off x="217487" y="2002727"/>
                  <a:ext cx="45718" cy="45718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</p:grpSp>
          <p:cxnSp>
            <p:nvCxnSpPr>
              <p:cNvPr id="24" name="Shape 518"/>
              <p:cNvCxnSpPr/>
              <p:nvPr/>
            </p:nvCxnSpPr>
            <p:spPr>
              <a:xfrm>
                <a:off x="4447198" y="1794308"/>
                <a:ext cx="197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25" name="Shape 519"/>
              <p:cNvSpPr/>
              <p:nvPr/>
            </p:nvSpPr>
            <p:spPr>
              <a:xfrm rot="-5400000">
                <a:off x="7755673" y="2227693"/>
                <a:ext cx="586278" cy="159613"/>
              </a:xfrm>
              <a:prstGeom prst="flowChartManualOperati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75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SCD</a:t>
                </a:r>
              </a:p>
            </p:txBody>
          </p:sp>
          <p:sp>
            <p:nvSpPr>
              <p:cNvPr id="26" name="Shape 520"/>
              <p:cNvSpPr/>
              <p:nvPr/>
            </p:nvSpPr>
            <p:spPr>
              <a:xfrm rot="-5400000">
                <a:off x="7755673" y="1483708"/>
                <a:ext cx="586278" cy="159613"/>
              </a:xfrm>
              <a:prstGeom prst="flowChartManualOperati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75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SCM</a:t>
                </a:r>
              </a:p>
            </p:txBody>
          </p:sp>
          <p:cxnSp>
            <p:nvCxnSpPr>
              <p:cNvPr id="27" name="Shape 521"/>
              <p:cNvCxnSpPr/>
              <p:nvPr/>
            </p:nvCxnSpPr>
            <p:spPr>
              <a:xfrm>
                <a:off x="7752982" y="1360641"/>
                <a:ext cx="21602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8" name="Shape 522"/>
              <p:cNvCxnSpPr/>
              <p:nvPr/>
            </p:nvCxnSpPr>
            <p:spPr>
              <a:xfrm>
                <a:off x="8128620" y="1555540"/>
                <a:ext cx="25980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9" name="Shape 523"/>
              <p:cNvCxnSpPr/>
              <p:nvPr/>
            </p:nvCxnSpPr>
            <p:spPr>
              <a:xfrm rot="10800000">
                <a:off x="8129027" y="2307502"/>
                <a:ext cx="25939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30" name="Shape 524"/>
              <p:cNvSpPr/>
              <p:nvPr/>
            </p:nvSpPr>
            <p:spPr>
              <a:xfrm rot="5400000">
                <a:off x="6702717" y="1257984"/>
                <a:ext cx="605025" cy="410554"/>
              </a:xfrm>
              <a:prstGeom prst="flowChartExtra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31" name="Shape 525"/>
              <p:cNvSpPr txBox="1"/>
              <p:nvPr/>
            </p:nvSpPr>
            <p:spPr>
              <a:xfrm>
                <a:off x="6799935" y="1311995"/>
                <a:ext cx="205277" cy="30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ct val="25000"/>
                </a:pPr>
                <a:r>
                  <a:rPr lang="pt-BR" sz="135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B</a:t>
                </a:r>
              </a:p>
            </p:txBody>
          </p:sp>
          <p:sp>
            <p:nvSpPr>
              <p:cNvPr id="32" name="Shape 526"/>
              <p:cNvSpPr/>
              <p:nvPr/>
            </p:nvSpPr>
            <p:spPr>
              <a:xfrm rot="-5400000">
                <a:off x="4147592" y="2881615"/>
                <a:ext cx="1150031" cy="159613"/>
              </a:xfrm>
              <a:prstGeom prst="flowChartManualOperati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75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DEMUX</a:t>
                </a:r>
              </a:p>
            </p:txBody>
          </p:sp>
          <p:cxnSp>
            <p:nvCxnSpPr>
              <p:cNvPr id="33" name="Shape 527"/>
              <p:cNvCxnSpPr>
                <a:stCxn id="22" idx="2"/>
                <a:endCxn id="55" idx="4"/>
              </p:cNvCxnSpPr>
              <p:nvPr/>
            </p:nvCxnSpPr>
            <p:spPr>
              <a:xfrm>
                <a:off x="4806093" y="1646642"/>
                <a:ext cx="407400" cy="530400"/>
              </a:xfrm>
              <a:prstGeom prst="bentConnector4">
                <a:avLst>
                  <a:gd name="adj1" fmla="val 56092"/>
                  <a:gd name="adj2" fmla="val 17933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34" name="Shape 528"/>
              <p:cNvCxnSpPr>
                <a:stCxn id="55" idx="5"/>
                <a:endCxn id="30" idx="2"/>
              </p:cNvCxnSpPr>
              <p:nvPr/>
            </p:nvCxnSpPr>
            <p:spPr>
              <a:xfrm rot="-5400000">
                <a:off x="5984357" y="1361497"/>
                <a:ext cx="713700" cy="917400"/>
              </a:xfrm>
              <a:prstGeom prst="bentConnector2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35" name="Shape 529"/>
              <p:cNvCxnSpPr>
                <a:stCxn id="25" idx="0"/>
                <a:endCxn id="15" idx="2"/>
              </p:cNvCxnSpPr>
              <p:nvPr/>
            </p:nvCxnSpPr>
            <p:spPr>
              <a:xfrm flipH="1">
                <a:off x="7650706" y="2307500"/>
                <a:ext cx="318300" cy="5598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36" name="Shape 530"/>
              <p:cNvCxnSpPr/>
              <p:nvPr/>
            </p:nvCxnSpPr>
            <p:spPr>
              <a:xfrm rot="10800000">
                <a:off x="7752982" y="2136674"/>
                <a:ext cx="21602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grpSp>
            <p:nvGrpSpPr>
              <p:cNvPr id="37" name="Shape 531"/>
              <p:cNvGrpSpPr/>
              <p:nvPr/>
            </p:nvGrpSpPr>
            <p:grpSpPr>
              <a:xfrm>
                <a:off x="6821745" y="2813729"/>
                <a:ext cx="253411" cy="413392"/>
                <a:chOff x="3238468" y="3735687"/>
                <a:chExt cx="253411" cy="413392"/>
              </a:xfrm>
            </p:grpSpPr>
            <p:sp>
              <p:nvSpPr>
                <p:cNvPr id="43" name="Shape 532"/>
                <p:cNvSpPr/>
                <p:nvPr/>
              </p:nvSpPr>
              <p:spPr>
                <a:xfrm>
                  <a:off x="3239851" y="3735687"/>
                  <a:ext cx="252028" cy="41339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ABF8E"/>
                </a:solidFill>
                <a:ln>
                  <a:noFill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68569" rIns="68569" bIns="68569" anchor="ctr" anchorCtr="0">
                  <a:noAutofit/>
                </a:bodyPr>
                <a:lstStyle/>
                <a:p>
                  <a:endParaRPr sz="1350"/>
                </a:p>
              </p:txBody>
            </p:sp>
            <p:sp>
              <p:nvSpPr>
                <p:cNvPr id="44" name="Shape 533"/>
                <p:cNvSpPr txBox="1"/>
                <p:nvPr/>
              </p:nvSpPr>
              <p:spPr>
                <a:xfrm rot="5400000">
                  <a:off x="3171470" y="3828660"/>
                  <a:ext cx="388786" cy="2274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endParaRPr sz="105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  <p:grpSp>
              <p:nvGrpSpPr>
                <p:cNvPr id="45" name="Shape 534"/>
                <p:cNvGrpSpPr/>
                <p:nvPr/>
              </p:nvGrpSpPr>
              <p:grpSpPr>
                <a:xfrm>
                  <a:off x="3238468" y="3751893"/>
                  <a:ext cx="253410" cy="190798"/>
                  <a:chOff x="3238468" y="3751893"/>
                  <a:chExt cx="253410" cy="190798"/>
                </a:xfrm>
              </p:grpSpPr>
              <p:grpSp>
                <p:nvGrpSpPr>
                  <p:cNvPr id="47" name="Shape 535"/>
                  <p:cNvGrpSpPr/>
                  <p:nvPr/>
                </p:nvGrpSpPr>
                <p:grpSpPr>
                  <a:xfrm>
                    <a:off x="3282917" y="3751893"/>
                    <a:ext cx="162685" cy="190798"/>
                    <a:chOff x="2339751" y="3995480"/>
                    <a:chExt cx="216024" cy="197375"/>
                  </a:xfrm>
                </p:grpSpPr>
                <p:sp>
                  <p:nvSpPr>
                    <p:cNvPr id="49" name="Shape 536"/>
                    <p:cNvSpPr/>
                    <p:nvPr/>
                  </p:nvSpPr>
                  <p:spPr>
                    <a:xfrm>
                      <a:off x="2339751" y="3995487"/>
                      <a:ext cx="144016" cy="19736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68569" tIns="34275" rIns="68569" bIns="34275" anchor="ctr" anchorCtr="0">
                      <a:noAutofit/>
                    </a:bodyPr>
                    <a:lstStyle/>
                    <a:p>
                      <a:pPr algn="ctr"/>
                      <a:endParaRPr sz="1125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p:txBody>
                </p:sp>
                <p:sp>
                  <p:nvSpPr>
                    <p:cNvPr id="50" name="Shape 537"/>
                    <p:cNvSpPr/>
                    <p:nvPr/>
                  </p:nvSpPr>
                  <p:spPr>
                    <a:xfrm>
                      <a:off x="2375756" y="3995483"/>
                      <a:ext cx="144016" cy="19736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68569" tIns="34275" rIns="68569" bIns="34275" anchor="ctr" anchorCtr="0">
                      <a:noAutofit/>
                    </a:bodyPr>
                    <a:lstStyle/>
                    <a:p>
                      <a:pPr algn="ctr"/>
                      <a:endParaRPr sz="1125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p:txBody>
                </p:sp>
                <p:sp>
                  <p:nvSpPr>
                    <p:cNvPr id="51" name="Shape 538"/>
                    <p:cNvSpPr/>
                    <p:nvPr/>
                  </p:nvSpPr>
                  <p:spPr>
                    <a:xfrm>
                      <a:off x="2411759" y="3995480"/>
                      <a:ext cx="144016" cy="197366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68569" tIns="34275" rIns="68569" bIns="34275" anchor="ctr" anchorCtr="0">
                      <a:noAutofit/>
                    </a:bodyPr>
                    <a:lstStyle/>
                    <a:p>
                      <a:pPr algn="ctr"/>
                      <a:endParaRPr sz="1125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p:txBody>
                </p:sp>
              </p:grpSp>
              <p:cxnSp>
                <p:nvCxnSpPr>
                  <p:cNvPr id="48" name="Shape 539"/>
                  <p:cNvCxnSpPr/>
                  <p:nvPr/>
                </p:nvCxnSpPr>
                <p:spPr>
                  <a:xfrm>
                    <a:off x="3238468" y="3942691"/>
                    <a:ext cx="25341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6" name="Shape 540"/>
                <p:cNvSpPr/>
                <p:nvPr/>
              </p:nvSpPr>
              <p:spPr>
                <a:xfrm>
                  <a:off x="3241517" y="3990192"/>
                  <a:ext cx="241207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0" tIns="0" rIns="0" bIns="0" anchor="ctr" anchorCtr="0">
                  <a:noAutofit/>
                </a:bodyPr>
                <a:lstStyle/>
                <a:p>
                  <a:pPr algn="ctr">
                    <a:buSzPct val="25000"/>
                  </a:pPr>
                  <a:r>
                    <a:rPr lang="pt-BR" sz="600" b="1">
                      <a:solidFill>
                        <a:schemeClr val="dk1"/>
                      </a:solidFill>
                      <a:latin typeface="Verdana"/>
                      <a:ea typeface="Verdana"/>
                      <a:cs typeface="Verdana"/>
                      <a:sym typeface="Verdana"/>
                    </a:rPr>
                    <a:t>DCF</a:t>
                  </a:r>
                </a:p>
              </p:txBody>
            </p:sp>
          </p:grpSp>
          <p:cxnSp>
            <p:nvCxnSpPr>
              <p:cNvPr id="38" name="Shape 541"/>
              <p:cNvCxnSpPr>
                <a:stCxn id="15" idx="0"/>
                <a:endCxn id="43" idx="3"/>
              </p:cNvCxnSpPr>
              <p:nvPr/>
            </p:nvCxnSpPr>
            <p:spPr>
              <a:xfrm flipH="1">
                <a:off x="7075135" y="2867340"/>
                <a:ext cx="213600" cy="1530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39" name="Shape 542"/>
              <p:cNvCxnSpPr>
                <a:stCxn id="43" idx="1"/>
                <a:endCxn id="17" idx="2"/>
              </p:cNvCxnSpPr>
              <p:nvPr/>
            </p:nvCxnSpPr>
            <p:spPr>
              <a:xfrm rot="10800000">
                <a:off x="6590028" y="2932225"/>
                <a:ext cx="233100" cy="882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40" name="Shape 543"/>
              <p:cNvCxnSpPr>
                <a:stCxn id="55" idx="2"/>
                <a:endCxn id="32" idx="2"/>
              </p:cNvCxnSpPr>
              <p:nvPr/>
            </p:nvCxnSpPr>
            <p:spPr>
              <a:xfrm rot="5400000">
                <a:off x="4813740" y="2561431"/>
                <a:ext cx="388500" cy="411300"/>
              </a:xfrm>
              <a:prstGeom prst="bentConnector4">
                <a:avLst>
                  <a:gd name="adj1" fmla="val 126269"/>
                  <a:gd name="adj2" fmla="val 39691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41" name="Shape 544"/>
              <p:cNvCxnSpPr>
                <a:stCxn id="17" idx="0"/>
                <a:endCxn id="55" idx="1"/>
              </p:cNvCxnSpPr>
              <p:nvPr/>
            </p:nvCxnSpPr>
            <p:spPr>
              <a:xfrm rot="10800000">
                <a:off x="5882583" y="2572939"/>
                <a:ext cx="345600" cy="359400"/>
              </a:xfrm>
              <a:prstGeom prst="bentConnector2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42" name="Shape 545"/>
              <p:cNvCxnSpPr>
                <a:stCxn id="30" idx="0"/>
                <a:endCxn id="26" idx="0"/>
              </p:cNvCxnSpPr>
              <p:nvPr/>
            </p:nvCxnSpPr>
            <p:spPr>
              <a:xfrm>
                <a:off x="7210507" y="1463261"/>
                <a:ext cx="758400" cy="1002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grpSp>
          <p:nvGrpSpPr>
            <p:cNvPr id="59" name="Shape 546"/>
            <p:cNvGrpSpPr/>
            <p:nvPr/>
          </p:nvGrpSpPr>
          <p:grpSpPr>
            <a:xfrm>
              <a:off x="4120668" y="3020534"/>
              <a:ext cx="4042828" cy="1927666"/>
              <a:chOff x="2997986" y="1004316"/>
              <a:chExt cx="5390437" cy="2570221"/>
            </a:xfrm>
          </p:grpSpPr>
          <p:sp>
            <p:nvSpPr>
              <p:cNvPr id="60" name="Shape 547"/>
              <p:cNvSpPr/>
              <p:nvPr/>
            </p:nvSpPr>
            <p:spPr>
              <a:xfrm rot="-5400000">
                <a:off x="2464910" y="1893718"/>
                <a:ext cx="1343152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pt-BR" sz="1350" b="1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Direção 2</a:t>
                </a:r>
              </a:p>
            </p:txBody>
          </p:sp>
          <p:sp>
            <p:nvSpPr>
              <p:cNvPr id="61" name="Shape 548"/>
              <p:cNvSpPr/>
              <p:nvPr/>
            </p:nvSpPr>
            <p:spPr>
              <a:xfrm>
                <a:off x="3485389" y="1004316"/>
                <a:ext cx="4903035" cy="2570221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buClr>
                    <a:schemeClr val="dk1"/>
                  </a:buClr>
                </a:pPr>
                <a:endParaRPr sz="135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62" name="Shape 549"/>
              <p:cNvSpPr/>
              <p:nvPr/>
            </p:nvSpPr>
            <p:spPr>
              <a:xfrm rot="-5400000">
                <a:off x="7203010" y="2686365"/>
                <a:ext cx="533400" cy="361950"/>
              </a:xfrm>
              <a:prstGeom prst="flowChartExtract">
                <a:avLst/>
              </a:prstGeom>
              <a:solidFill>
                <a:srgbClr val="5F497A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63" name="Shape 550"/>
              <p:cNvSpPr txBox="1"/>
              <p:nvPr/>
            </p:nvSpPr>
            <p:spPr>
              <a:xfrm>
                <a:off x="7469700" y="2733975"/>
                <a:ext cx="180975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buClr>
                    <a:schemeClr val="lt1"/>
                  </a:buClr>
                  <a:buSzPct val="25000"/>
                </a:pPr>
                <a:r>
                  <a:rPr lang="pt-BR" sz="105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A</a:t>
                </a:r>
              </a:p>
            </p:txBody>
          </p:sp>
          <p:sp>
            <p:nvSpPr>
              <p:cNvPr id="64" name="Shape 551"/>
              <p:cNvSpPr/>
              <p:nvPr/>
            </p:nvSpPr>
            <p:spPr>
              <a:xfrm rot="-5400000">
                <a:off x="6142458" y="2751364"/>
                <a:ext cx="533400" cy="361950"/>
              </a:xfrm>
              <a:prstGeom prst="flowChartExtract">
                <a:avLst/>
              </a:prstGeom>
              <a:solidFill>
                <a:srgbClr val="5F497A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65" name="Shape 552"/>
              <p:cNvSpPr txBox="1"/>
              <p:nvPr/>
            </p:nvSpPr>
            <p:spPr>
              <a:xfrm>
                <a:off x="6409150" y="2798975"/>
                <a:ext cx="180975" cy="2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buClr>
                    <a:schemeClr val="lt1"/>
                  </a:buClr>
                  <a:buSzPct val="25000"/>
                </a:pPr>
                <a:r>
                  <a:rPr lang="pt-BR" sz="105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L</a:t>
                </a:r>
              </a:p>
            </p:txBody>
          </p:sp>
          <p:grpSp>
            <p:nvGrpSpPr>
              <p:cNvPr id="66" name="Shape 553"/>
              <p:cNvGrpSpPr/>
              <p:nvPr/>
            </p:nvGrpSpPr>
            <p:grpSpPr>
              <a:xfrm>
                <a:off x="4968004" y="2159417"/>
                <a:ext cx="1160100" cy="430886"/>
                <a:chOff x="113243" y="1865761"/>
                <a:chExt cx="1160100" cy="430886"/>
              </a:xfrm>
            </p:grpSpPr>
            <p:sp>
              <p:nvSpPr>
                <p:cNvPr id="102" name="Shape 554"/>
                <p:cNvSpPr/>
                <p:nvPr/>
              </p:nvSpPr>
              <p:spPr>
                <a:xfrm>
                  <a:off x="113283" y="1883391"/>
                  <a:ext cx="1160059" cy="395785"/>
                </a:xfrm>
                <a:prstGeom prst="hexagon">
                  <a:avLst>
                    <a:gd name="adj" fmla="val 62053"/>
                    <a:gd name="vf" fmla="val 115470"/>
                  </a:avLst>
                </a:prstGeom>
                <a:solidFill>
                  <a:srgbClr val="00B05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68569" rIns="68569" bIns="68569" anchor="ctr" anchorCtr="0">
                  <a:noAutofit/>
                </a:bodyPr>
                <a:lstStyle/>
                <a:p>
                  <a:endParaRPr sz="1350"/>
                </a:p>
              </p:txBody>
            </p:sp>
            <p:sp>
              <p:nvSpPr>
                <p:cNvPr id="103" name="Shape 555"/>
                <p:cNvSpPr txBox="1"/>
                <p:nvPr/>
              </p:nvSpPr>
              <p:spPr>
                <a:xfrm rot="-5400000">
                  <a:off x="556325" y="1679774"/>
                  <a:ext cx="273959" cy="8029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endParaRPr sz="105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  <p:cxnSp>
              <p:nvCxnSpPr>
                <p:cNvPr id="104" name="Shape 556"/>
                <p:cNvCxnSpPr>
                  <a:stCxn id="102" idx="0"/>
                  <a:endCxn id="102" idx="3"/>
                </p:cNvCxnSpPr>
                <p:nvPr/>
              </p:nvCxnSpPr>
              <p:spPr>
                <a:xfrm rot="10800000">
                  <a:off x="113243" y="2081283"/>
                  <a:ext cx="1160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05" name="Shape 557"/>
                <p:cNvSpPr/>
                <p:nvPr/>
              </p:nvSpPr>
              <p:spPr>
                <a:xfrm>
                  <a:off x="379569" y="1865761"/>
                  <a:ext cx="643082" cy="430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0" tIns="0" rIns="0" bIns="0" anchor="ctr" anchorCtr="0">
                  <a:noAutofit/>
                </a:bodyPr>
                <a:lstStyle/>
                <a:p>
                  <a:pPr algn="ctr">
                    <a:buSzPct val="25000"/>
                  </a:pPr>
                  <a:r>
                    <a:rPr lang="pt-BR" sz="1050" b="1">
                      <a:solidFill>
                        <a:schemeClr val="lt1"/>
                      </a:solidFill>
                      <a:latin typeface="Verdana"/>
                      <a:ea typeface="Verdana"/>
                      <a:cs typeface="Verdana"/>
                      <a:sym typeface="Verdana"/>
                    </a:rPr>
                    <a:t>WSS - 2</a:t>
                  </a:r>
                </a:p>
              </p:txBody>
            </p:sp>
          </p:grpSp>
          <p:cxnSp>
            <p:nvCxnSpPr>
              <p:cNvPr id="67" name="Shape 558"/>
              <p:cNvCxnSpPr>
                <a:endCxn id="68" idx="2"/>
              </p:cNvCxnSpPr>
              <p:nvPr/>
            </p:nvCxnSpPr>
            <p:spPr>
              <a:xfrm rot="10800000">
                <a:off x="4044102" y="1938325"/>
                <a:ext cx="592500" cy="1239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68" name="Shape 559">
                <a:hlinkClick r:id="rId3"/>
              </p:cNvPr>
              <p:cNvSpPr/>
              <p:nvPr/>
            </p:nvSpPr>
            <p:spPr>
              <a:xfrm>
                <a:off x="3639639" y="1677213"/>
                <a:ext cx="808926" cy="261111"/>
              </a:xfrm>
              <a:prstGeom prst="roundRect">
                <a:avLst>
                  <a:gd name="adj" fmla="val 16667"/>
                </a:avLst>
              </a:prstGeom>
              <a:solidFill>
                <a:srgbClr val="BFBFBF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675" b="1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Transponder</a:t>
                </a:r>
              </a:p>
            </p:txBody>
          </p:sp>
          <p:sp>
            <p:nvSpPr>
              <p:cNvPr id="69" name="Shape 560"/>
              <p:cNvSpPr/>
              <p:nvPr/>
            </p:nvSpPr>
            <p:spPr>
              <a:xfrm rot="-5400000">
                <a:off x="4153866" y="1566836"/>
                <a:ext cx="1144839" cy="159613"/>
              </a:xfrm>
              <a:prstGeom prst="flowChartManualOperati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75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MUX</a:t>
                </a:r>
              </a:p>
            </p:txBody>
          </p:sp>
          <p:grpSp>
            <p:nvGrpSpPr>
              <p:cNvPr id="70" name="Shape 561"/>
              <p:cNvGrpSpPr/>
              <p:nvPr/>
            </p:nvGrpSpPr>
            <p:grpSpPr>
              <a:xfrm>
                <a:off x="3853070" y="2046335"/>
                <a:ext cx="51857" cy="200942"/>
                <a:chOff x="217487" y="1871292"/>
                <a:chExt cx="45718" cy="177152"/>
              </a:xfrm>
            </p:grpSpPr>
            <p:sp>
              <p:nvSpPr>
                <p:cNvPr id="99" name="Shape 562"/>
                <p:cNvSpPr/>
                <p:nvPr/>
              </p:nvSpPr>
              <p:spPr>
                <a:xfrm>
                  <a:off x="217487" y="1871292"/>
                  <a:ext cx="45718" cy="45718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  <p:sp>
              <p:nvSpPr>
                <p:cNvPr id="100" name="Shape 563"/>
                <p:cNvSpPr/>
                <p:nvPr/>
              </p:nvSpPr>
              <p:spPr>
                <a:xfrm>
                  <a:off x="217487" y="1935313"/>
                  <a:ext cx="45718" cy="45718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  <p:sp>
              <p:nvSpPr>
                <p:cNvPr id="101" name="Shape 564"/>
                <p:cNvSpPr/>
                <p:nvPr/>
              </p:nvSpPr>
              <p:spPr>
                <a:xfrm>
                  <a:off x="217487" y="2002727"/>
                  <a:ext cx="45718" cy="45718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</p:grpSp>
          <p:cxnSp>
            <p:nvCxnSpPr>
              <p:cNvPr id="71" name="Shape 565"/>
              <p:cNvCxnSpPr/>
              <p:nvPr/>
            </p:nvCxnSpPr>
            <p:spPr>
              <a:xfrm>
                <a:off x="4447198" y="1794308"/>
                <a:ext cx="197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72" name="Shape 566"/>
              <p:cNvSpPr/>
              <p:nvPr/>
            </p:nvSpPr>
            <p:spPr>
              <a:xfrm rot="-5400000">
                <a:off x="7755673" y="2227693"/>
                <a:ext cx="586278" cy="159613"/>
              </a:xfrm>
              <a:prstGeom prst="flowChartManualOperati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75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SCD</a:t>
                </a:r>
              </a:p>
            </p:txBody>
          </p:sp>
          <p:sp>
            <p:nvSpPr>
              <p:cNvPr id="73" name="Shape 567"/>
              <p:cNvSpPr/>
              <p:nvPr/>
            </p:nvSpPr>
            <p:spPr>
              <a:xfrm rot="-5400000">
                <a:off x="7755673" y="1483708"/>
                <a:ext cx="586278" cy="159613"/>
              </a:xfrm>
              <a:prstGeom prst="flowChartManualOperati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75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SCM</a:t>
                </a:r>
              </a:p>
            </p:txBody>
          </p:sp>
          <p:cxnSp>
            <p:nvCxnSpPr>
              <p:cNvPr id="74" name="Shape 568"/>
              <p:cNvCxnSpPr/>
              <p:nvPr/>
            </p:nvCxnSpPr>
            <p:spPr>
              <a:xfrm>
                <a:off x="7752982" y="1360641"/>
                <a:ext cx="21602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75" name="Shape 569"/>
              <p:cNvCxnSpPr/>
              <p:nvPr/>
            </p:nvCxnSpPr>
            <p:spPr>
              <a:xfrm>
                <a:off x="8128620" y="1555540"/>
                <a:ext cx="25980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76" name="Shape 570"/>
              <p:cNvCxnSpPr/>
              <p:nvPr/>
            </p:nvCxnSpPr>
            <p:spPr>
              <a:xfrm rot="10800000">
                <a:off x="8129027" y="2307502"/>
                <a:ext cx="25939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77" name="Shape 571"/>
              <p:cNvSpPr/>
              <p:nvPr/>
            </p:nvSpPr>
            <p:spPr>
              <a:xfrm rot="5400000">
                <a:off x="6702717" y="1257984"/>
                <a:ext cx="605025" cy="410554"/>
              </a:xfrm>
              <a:prstGeom prst="flowChartExtra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78" name="Shape 572"/>
              <p:cNvSpPr txBox="1"/>
              <p:nvPr/>
            </p:nvSpPr>
            <p:spPr>
              <a:xfrm>
                <a:off x="6799935" y="1311995"/>
                <a:ext cx="205277" cy="30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>
                  <a:buClr>
                    <a:schemeClr val="dk1"/>
                  </a:buClr>
                  <a:buSzPct val="25000"/>
                </a:pPr>
                <a:r>
                  <a:rPr lang="pt-BR" sz="135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B</a:t>
                </a:r>
              </a:p>
            </p:txBody>
          </p:sp>
          <p:sp>
            <p:nvSpPr>
              <p:cNvPr id="79" name="Shape 573"/>
              <p:cNvSpPr/>
              <p:nvPr/>
            </p:nvSpPr>
            <p:spPr>
              <a:xfrm rot="-5400000">
                <a:off x="4147592" y="2881615"/>
                <a:ext cx="1150031" cy="159613"/>
              </a:xfrm>
              <a:prstGeom prst="flowChartManualOperati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39" dir="5400000" algn="ctr">
                  <a:srgbClr val="000000">
                    <a:alpha val="31764"/>
                  </a:srgbClr>
                </a:outerShdw>
              </a:effectLst>
            </p:spPr>
            <p:txBody>
              <a:bodyPr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ct val="25000"/>
                </a:pPr>
                <a:r>
                  <a:rPr lang="pt-BR" sz="750">
                    <a:solidFill>
                      <a:srgbClr val="00000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DEMUX</a:t>
                </a:r>
              </a:p>
            </p:txBody>
          </p:sp>
          <p:cxnSp>
            <p:nvCxnSpPr>
              <p:cNvPr id="80" name="Shape 574"/>
              <p:cNvCxnSpPr>
                <a:stCxn id="69" idx="2"/>
                <a:endCxn id="102" idx="4"/>
              </p:cNvCxnSpPr>
              <p:nvPr/>
            </p:nvCxnSpPr>
            <p:spPr>
              <a:xfrm>
                <a:off x="4806093" y="1646642"/>
                <a:ext cx="407400" cy="530400"/>
              </a:xfrm>
              <a:prstGeom prst="bentConnector4">
                <a:avLst>
                  <a:gd name="adj1" fmla="val 56092"/>
                  <a:gd name="adj2" fmla="val -493114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81" name="Shape 575"/>
              <p:cNvCxnSpPr>
                <a:stCxn id="102" idx="5"/>
                <a:endCxn id="77" idx="2"/>
              </p:cNvCxnSpPr>
              <p:nvPr/>
            </p:nvCxnSpPr>
            <p:spPr>
              <a:xfrm rot="-5400000">
                <a:off x="5984357" y="1361497"/>
                <a:ext cx="713700" cy="917400"/>
              </a:xfrm>
              <a:prstGeom prst="bentConnector2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82" name="Shape 576"/>
              <p:cNvCxnSpPr>
                <a:stCxn id="72" idx="0"/>
                <a:endCxn id="62" idx="2"/>
              </p:cNvCxnSpPr>
              <p:nvPr/>
            </p:nvCxnSpPr>
            <p:spPr>
              <a:xfrm flipH="1">
                <a:off x="7650706" y="2307500"/>
                <a:ext cx="318300" cy="5598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83" name="Shape 577"/>
              <p:cNvCxnSpPr/>
              <p:nvPr/>
            </p:nvCxnSpPr>
            <p:spPr>
              <a:xfrm rot="10800000">
                <a:off x="7752982" y="2136674"/>
                <a:ext cx="21602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grpSp>
            <p:nvGrpSpPr>
              <p:cNvPr id="84" name="Shape 578"/>
              <p:cNvGrpSpPr/>
              <p:nvPr/>
            </p:nvGrpSpPr>
            <p:grpSpPr>
              <a:xfrm>
                <a:off x="6821745" y="2813729"/>
                <a:ext cx="253411" cy="413392"/>
                <a:chOff x="3238468" y="3735687"/>
                <a:chExt cx="253411" cy="413392"/>
              </a:xfrm>
            </p:grpSpPr>
            <p:sp>
              <p:nvSpPr>
                <p:cNvPr id="90" name="Shape 579"/>
                <p:cNvSpPr/>
                <p:nvPr/>
              </p:nvSpPr>
              <p:spPr>
                <a:xfrm>
                  <a:off x="3239851" y="3735687"/>
                  <a:ext cx="252028" cy="41339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ABF8E"/>
                </a:solidFill>
                <a:ln>
                  <a:noFill/>
                </a:ln>
                <a:effectLst>
                  <a:outerShdw blurRad="44450" dist="27939" dir="5400000" algn="ctr">
                    <a:srgbClr val="000000">
                      <a:alpha val="31764"/>
                    </a:srgbClr>
                  </a:outerShdw>
                </a:effectLst>
              </p:spPr>
              <p:txBody>
                <a:bodyPr lIns="68569" tIns="68569" rIns="68569" bIns="68569" anchor="ctr" anchorCtr="0">
                  <a:noAutofit/>
                </a:bodyPr>
                <a:lstStyle/>
                <a:p>
                  <a:endParaRPr sz="1350"/>
                </a:p>
              </p:txBody>
            </p:sp>
            <p:sp>
              <p:nvSpPr>
                <p:cNvPr id="91" name="Shape 580"/>
                <p:cNvSpPr txBox="1"/>
                <p:nvPr/>
              </p:nvSpPr>
              <p:spPr>
                <a:xfrm rot="5400000">
                  <a:off x="3171470" y="3828660"/>
                  <a:ext cx="388786" cy="2274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68569" tIns="34275" rIns="68569" bIns="34275" anchor="ctr" anchorCtr="0">
                  <a:noAutofit/>
                </a:bodyPr>
                <a:lstStyle/>
                <a:p>
                  <a:endParaRPr sz="1050">
                    <a:solidFill>
                      <a:schemeClr val="lt1"/>
                    </a:solidFill>
                    <a:latin typeface="Verdana"/>
                    <a:ea typeface="Verdana"/>
                    <a:cs typeface="Verdana"/>
                    <a:sym typeface="Verdana"/>
                  </a:endParaRPr>
                </a:p>
              </p:txBody>
            </p:sp>
            <p:grpSp>
              <p:nvGrpSpPr>
                <p:cNvPr id="92" name="Shape 581"/>
                <p:cNvGrpSpPr/>
                <p:nvPr/>
              </p:nvGrpSpPr>
              <p:grpSpPr>
                <a:xfrm>
                  <a:off x="3238468" y="3751893"/>
                  <a:ext cx="253410" cy="190798"/>
                  <a:chOff x="3238468" y="3751893"/>
                  <a:chExt cx="253410" cy="190798"/>
                </a:xfrm>
              </p:grpSpPr>
              <p:grpSp>
                <p:nvGrpSpPr>
                  <p:cNvPr id="94" name="Shape 582"/>
                  <p:cNvGrpSpPr/>
                  <p:nvPr/>
                </p:nvGrpSpPr>
                <p:grpSpPr>
                  <a:xfrm>
                    <a:off x="3282917" y="3751893"/>
                    <a:ext cx="162685" cy="190798"/>
                    <a:chOff x="2339751" y="3995480"/>
                    <a:chExt cx="216024" cy="197375"/>
                  </a:xfrm>
                </p:grpSpPr>
                <p:sp>
                  <p:nvSpPr>
                    <p:cNvPr id="96" name="Shape 583"/>
                    <p:cNvSpPr/>
                    <p:nvPr/>
                  </p:nvSpPr>
                  <p:spPr>
                    <a:xfrm>
                      <a:off x="2339751" y="3995487"/>
                      <a:ext cx="144016" cy="19736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68569" tIns="34275" rIns="68569" bIns="34275" anchor="ctr" anchorCtr="0">
                      <a:noAutofit/>
                    </a:bodyPr>
                    <a:lstStyle/>
                    <a:p>
                      <a:pPr algn="ctr"/>
                      <a:endParaRPr sz="1125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p:txBody>
                </p:sp>
                <p:sp>
                  <p:nvSpPr>
                    <p:cNvPr id="97" name="Shape 584"/>
                    <p:cNvSpPr/>
                    <p:nvPr/>
                  </p:nvSpPr>
                  <p:spPr>
                    <a:xfrm>
                      <a:off x="2375756" y="3995483"/>
                      <a:ext cx="144016" cy="19736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68569" tIns="34275" rIns="68569" bIns="34275" anchor="ctr" anchorCtr="0">
                      <a:noAutofit/>
                    </a:bodyPr>
                    <a:lstStyle/>
                    <a:p>
                      <a:pPr algn="ctr"/>
                      <a:endParaRPr sz="1125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p:txBody>
                </p:sp>
                <p:sp>
                  <p:nvSpPr>
                    <p:cNvPr id="98" name="Shape 585"/>
                    <p:cNvSpPr/>
                    <p:nvPr/>
                  </p:nvSpPr>
                  <p:spPr>
                    <a:xfrm>
                      <a:off x="2411759" y="3995480"/>
                      <a:ext cx="144016" cy="197366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68569" tIns="34275" rIns="68569" bIns="34275" anchor="ctr" anchorCtr="0">
                      <a:noAutofit/>
                    </a:bodyPr>
                    <a:lstStyle/>
                    <a:p>
                      <a:pPr algn="ctr"/>
                      <a:endParaRPr sz="1125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p:txBody>
                </p:sp>
              </p:grpSp>
              <p:cxnSp>
                <p:nvCxnSpPr>
                  <p:cNvPr id="95" name="Shape 586"/>
                  <p:cNvCxnSpPr/>
                  <p:nvPr/>
                </p:nvCxnSpPr>
                <p:spPr>
                  <a:xfrm>
                    <a:off x="3238468" y="3942691"/>
                    <a:ext cx="25341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93" name="Shape 587"/>
                <p:cNvSpPr/>
                <p:nvPr/>
              </p:nvSpPr>
              <p:spPr>
                <a:xfrm>
                  <a:off x="3241517" y="3990192"/>
                  <a:ext cx="241207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0" tIns="0" rIns="0" bIns="0" anchor="ctr" anchorCtr="0">
                  <a:noAutofit/>
                </a:bodyPr>
                <a:lstStyle/>
                <a:p>
                  <a:pPr algn="ctr">
                    <a:buSzPct val="25000"/>
                  </a:pPr>
                  <a:r>
                    <a:rPr lang="pt-BR" sz="600" b="1">
                      <a:solidFill>
                        <a:schemeClr val="dk1"/>
                      </a:solidFill>
                      <a:latin typeface="Verdana"/>
                      <a:ea typeface="Verdana"/>
                      <a:cs typeface="Verdana"/>
                      <a:sym typeface="Verdana"/>
                    </a:rPr>
                    <a:t>DCF</a:t>
                  </a:r>
                </a:p>
              </p:txBody>
            </p:sp>
          </p:grpSp>
          <p:cxnSp>
            <p:nvCxnSpPr>
              <p:cNvPr id="85" name="Shape 588"/>
              <p:cNvCxnSpPr>
                <a:stCxn id="62" idx="0"/>
                <a:endCxn id="90" idx="3"/>
              </p:cNvCxnSpPr>
              <p:nvPr/>
            </p:nvCxnSpPr>
            <p:spPr>
              <a:xfrm flipH="1">
                <a:off x="7075135" y="2867340"/>
                <a:ext cx="213600" cy="1530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86" name="Shape 589"/>
              <p:cNvCxnSpPr>
                <a:stCxn id="90" idx="1"/>
                <a:endCxn id="64" idx="2"/>
              </p:cNvCxnSpPr>
              <p:nvPr/>
            </p:nvCxnSpPr>
            <p:spPr>
              <a:xfrm rot="10800000">
                <a:off x="6590028" y="2932225"/>
                <a:ext cx="233100" cy="882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87" name="Shape 590"/>
              <p:cNvCxnSpPr>
                <a:stCxn id="102" idx="2"/>
                <a:endCxn id="79" idx="2"/>
              </p:cNvCxnSpPr>
              <p:nvPr/>
            </p:nvCxnSpPr>
            <p:spPr>
              <a:xfrm rot="5400000">
                <a:off x="4813740" y="2561431"/>
                <a:ext cx="388500" cy="411300"/>
              </a:xfrm>
              <a:prstGeom prst="bentConnector4">
                <a:avLst>
                  <a:gd name="adj1" fmla="val -571282"/>
                  <a:gd name="adj2" fmla="val 39691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88" name="Shape 591"/>
              <p:cNvCxnSpPr>
                <a:stCxn id="64" idx="0"/>
                <a:endCxn id="102" idx="1"/>
              </p:cNvCxnSpPr>
              <p:nvPr/>
            </p:nvCxnSpPr>
            <p:spPr>
              <a:xfrm rot="10800000">
                <a:off x="5882583" y="2572939"/>
                <a:ext cx="345600" cy="359400"/>
              </a:xfrm>
              <a:prstGeom prst="bentConnector2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89" name="Shape 592"/>
              <p:cNvCxnSpPr>
                <a:stCxn id="77" idx="0"/>
                <a:endCxn id="73" idx="0"/>
              </p:cNvCxnSpPr>
              <p:nvPr/>
            </p:nvCxnSpPr>
            <p:spPr>
              <a:xfrm>
                <a:off x="7210507" y="1463261"/>
                <a:ext cx="758400" cy="1002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sp>
          <p:nvSpPr>
            <p:cNvPr id="106" name="Shape 593">
              <a:hlinkClick r:id="rId3"/>
            </p:cNvPr>
            <p:cNvSpPr/>
            <p:nvPr/>
          </p:nvSpPr>
          <p:spPr>
            <a:xfrm>
              <a:off x="6989738" y="2875279"/>
              <a:ext cx="606695" cy="195833"/>
            </a:xfrm>
            <a:prstGeom prst="roundRect">
              <a:avLst>
                <a:gd name="adj" fmla="val 16667"/>
              </a:avLst>
            </a:prstGeom>
            <a:solidFill>
              <a:srgbClr val="B7CCE4"/>
            </a:solidFill>
            <a:ln>
              <a:noFill/>
            </a:ln>
            <a:effectLst>
              <a:outerShdw blurRad="44450" dist="27939" dir="5400000" algn="ctr">
                <a:srgbClr val="000000">
                  <a:alpha val="31764"/>
                </a:srgbClr>
              </a:outerShdw>
            </a:effectLst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pt-BR" sz="788" b="1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OCM</a:t>
              </a:r>
            </a:p>
          </p:txBody>
        </p:sp>
        <p:cxnSp>
          <p:nvCxnSpPr>
            <p:cNvPr id="107" name="Shape 594"/>
            <p:cNvCxnSpPr>
              <a:stCxn id="77" idx="1"/>
              <a:endCxn id="106" idx="2"/>
            </p:cNvCxnSpPr>
            <p:nvPr/>
          </p:nvCxnSpPr>
          <p:spPr>
            <a:xfrm rot="-5400000">
              <a:off x="7119463" y="3077712"/>
              <a:ext cx="180225" cy="16695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rgbClr val="0070C0"/>
              </a:solidFill>
              <a:prstDash val="dash"/>
              <a:round/>
              <a:headEnd type="none" w="med" len="med"/>
              <a:tailEnd type="triangle" w="lg" len="lg"/>
            </a:ln>
          </p:spPr>
        </p:cxnSp>
        <p:cxnSp>
          <p:nvCxnSpPr>
            <p:cNvPr id="108" name="Shape 595"/>
            <p:cNvCxnSpPr/>
            <p:nvPr/>
          </p:nvCxnSpPr>
          <p:spPr>
            <a:xfrm>
              <a:off x="6084265" y="2177497"/>
              <a:ext cx="0" cy="1717907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dash"/>
              <a:round/>
              <a:headEnd type="none" w="med" len="med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326304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7704856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Redes Ópticas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26" y="771550"/>
            <a:ext cx="5900571" cy="4176464"/>
          </a:xfrm>
          <a:prstGeom prst="rect">
            <a:avLst/>
          </a:prstGeom>
        </p:spPr>
      </p:pic>
      <p:sp>
        <p:nvSpPr>
          <p:cNvPr id="110" name="Retângulo 109"/>
          <p:cNvSpPr/>
          <p:nvPr/>
        </p:nvSpPr>
        <p:spPr>
          <a:xfrm>
            <a:off x="0" y="2211710"/>
            <a:ext cx="14875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  <a:latin typeface="Futura Medium" pitchFamily="34" charset="0"/>
              </a:rPr>
              <a:t>BACKBONE 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Futura Medium" pitchFamily="34" charset="0"/>
              </a:rPr>
              <a:t>GRUPO GLOBO</a:t>
            </a:r>
            <a:endParaRPr lang="pt-BR" dirty="0">
              <a:solidFill>
                <a:prstClr val="black"/>
              </a:solidFill>
              <a:latin typeface="Futura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4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prstClr val="black"/>
                </a:solidFill>
              </a:rPr>
              <a:t>Micro-ondas</a:t>
            </a:r>
          </a:p>
        </p:txBody>
      </p:sp>
    </p:spTree>
    <p:extLst>
      <p:ext uri="{BB962C8B-B14F-4D97-AF65-F5344CB8AC3E}">
        <p14:creationId xmlns:p14="http://schemas.microsoft.com/office/powerpoint/2010/main" val="39017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20" name="Agrupar 19"/>
          <p:cNvGrpSpPr/>
          <p:nvPr/>
        </p:nvGrpSpPr>
        <p:grpSpPr>
          <a:xfrm>
            <a:off x="467544" y="2643758"/>
            <a:ext cx="1368152" cy="1131385"/>
            <a:chOff x="179512" y="2643758"/>
            <a:chExt cx="1368152" cy="1131385"/>
          </a:xfrm>
        </p:grpSpPr>
        <p:sp>
          <p:nvSpPr>
            <p:cNvPr id="4" name="Elipse 3"/>
            <p:cNvSpPr/>
            <p:nvPr/>
          </p:nvSpPr>
          <p:spPr>
            <a:xfrm>
              <a:off x="521302" y="2643758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179512" y="346736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EMISSORA</a:t>
              </a:r>
              <a:endParaRPr lang="pt-BR" sz="1400" dirty="0">
                <a:solidFill>
                  <a:srgbClr val="005DA7"/>
                </a:solidFill>
              </a:endParaRPr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7428602" y="2643758"/>
            <a:ext cx="1368152" cy="1239107"/>
            <a:chOff x="7824647" y="2633466"/>
            <a:chExt cx="1368152" cy="1239107"/>
          </a:xfrm>
        </p:grpSpPr>
        <p:sp>
          <p:nvSpPr>
            <p:cNvPr id="5" name="Elipse 4"/>
            <p:cNvSpPr/>
            <p:nvPr/>
          </p:nvSpPr>
          <p:spPr>
            <a:xfrm>
              <a:off x="8166435" y="2633466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7824647" y="3349353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ESTÚDIOS</a:t>
              </a:r>
            </a:p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GLOBO</a:t>
              </a:r>
              <a:endParaRPr lang="pt-BR" sz="1400" dirty="0">
                <a:solidFill>
                  <a:srgbClr val="005DA7"/>
                </a:solidFill>
              </a:endParaRPr>
            </a:p>
          </p:txBody>
        </p:sp>
      </p:grpSp>
      <p:grpSp>
        <p:nvGrpSpPr>
          <p:cNvPr id="51" name="Agrupar 50"/>
          <p:cNvGrpSpPr/>
          <p:nvPr/>
        </p:nvGrpSpPr>
        <p:grpSpPr>
          <a:xfrm>
            <a:off x="1493907" y="2643758"/>
            <a:ext cx="2082054" cy="1131385"/>
            <a:chOff x="1493907" y="2643758"/>
            <a:chExt cx="2082054" cy="1131385"/>
          </a:xfrm>
        </p:grpSpPr>
        <p:grpSp>
          <p:nvGrpSpPr>
            <p:cNvPr id="21" name="Agrupar 20"/>
            <p:cNvGrpSpPr/>
            <p:nvPr/>
          </p:nvGrpSpPr>
          <p:grpSpPr>
            <a:xfrm>
              <a:off x="2207809" y="2643758"/>
              <a:ext cx="1368152" cy="1131385"/>
              <a:chOff x="1876081" y="2643758"/>
              <a:chExt cx="1368152" cy="1131385"/>
            </a:xfrm>
          </p:grpSpPr>
          <p:sp>
            <p:nvSpPr>
              <p:cNvPr id="10" name="Elipse 9"/>
              <p:cNvSpPr/>
              <p:nvPr/>
            </p:nvSpPr>
            <p:spPr>
              <a:xfrm>
                <a:off x="2217871" y="2643758"/>
                <a:ext cx="684573" cy="684573"/>
              </a:xfrm>
              <a:prstGeom prst="ellipse">
                <a:avLst/>
              </a:prstGeom>
              <a:no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1876081" y="3467366"/>
                <a:ext cx="13681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5DA7"/>
                    </a:solidFill>
                  </a:rPr>
                  <a:t>SUMARÉ</a:t>
                </a:r>
                <a:endParaRPr lang="pt-BR" sz="1400" dirty="0">
                  <a:solidFill>
                    <a:srgbClr val="005DA7"/>
                  </a:solidFill>
                </a:endParaRPr>
              </a:p>
            </p:txBody>
          </p:sp>
        </p:grpSp>
        <p:cxnSp>
          <p:nvCxnSpPr>
            <p:cNvPr id="26" name="Conector de Seta Reta 25"/>
            <p:cNvCxnSpPr>
              <a:stCxn id="4" idx="6"/>
              <a:endCxn id="10" idx="2"/>
            </p:cNvCxnSpPr>
            <p:nvPr/>
          </p:nvCxnSpPr>
          <p:spPr>
            <a:xfrm>
              <a:off x="1493907" y="2986045"/>
              <a:ext cx="1055692" cy="0"/>
            </a:xfrm>
            <a:prstGeom prst="straightConnector1">
              <a:avLst/>
            </a:prstGeom>
            <a:ln>
              <a:solidFill>
                <a:srgbClr val="FF9A1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Agrupar 51"/>
          <p:cNvGrpSpPr/>
          <p:nvPr/>
        </p:nvGrpSpPr>
        <p:grpSpPr>
          <a:xfrm>
            <a:off x="3234172" y="2643758"/>
            <a:ext cx="2082053" cy="1131385"/>
            <a:chOff x="3234172" y="2643758"/>
            <a:chExt cx="2082053" cy="1131385"/>
          </a:xfrm>
        </p:grpSpPr>
        <p:grpSp>
          <p:nvGrpSpPr>
            <p:cNvPr id="22" name="Agrupar 21"/>
            <p:cNvGrpSpPr/>
            <p:nvPr/>
          </p:nvGrpSpPr>
          <p:grpSpPr>
            <a:xfrm>
              <a:off x="3948073" y="2643758"/>
              <a:ext cx="1368152" cy="1131385"/>
              <a:chOff x="3914439" y="2643758"/>
              <a:chExt cx="1368152" cy="1131385"/>
            </a:xfrm>
          </p:grpSpPr>
          <p:sp>
            <p:nvSpPr>
              <p:cNvPr id="14" name="Elipse 13"/>
              <p:cNvSpPr/>
              <p:nvPr/>
            </p:nvSpPr>
            <p:spPr>
              <a:xfrm>
                <a:off x="4256229" y="2643758"/>
                <a:ext cx="684573" cy="684573"/>
              </a:xfrm>
              <a:prstGeom prst="ellipse">
                <a:avLst/>
              </a:prstGeom>
              <a:no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aixaDeTexto 14"/>
              <p:cNvSpPr txBox="1"/>
              <p:nvPr/>
            </p:nvSpPr>
            <p:spPr>
              <a:xfrm>
                <a:off x="3914439" y="3467366"/>
                <a:ext cx="13681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5DA7"/>
                    </a:solidFill>
                  </a:rPr>
                  <a:t>MENDANHA</a:t>
                </a:r>
                <a:endParaRPr lang="pt-BR" sz="1400" dirty="0">
                  <a:solidFill>
                    <a:srgbClr val="005DA7"/>
                  </a:solidFill>
                </a:endParaRPr>
              </a:p>
            </p:txBody>
          </p:sp>
        </p:grpSp>
        <p:cxnSp>
          <p:nvCxnSpPr>
            <p:cNvPr id="27" name="Conector de Seta Reta 26"/>
            <p:cNvCxnSpPr>
              <a:stCxn id="10" idx="6"/>
              <a:endCxn id="14" idx="2"/>
            </p:cNvCxnSpPr>
            <p:nvPr/>
          </p:nvCxnSpPr>
          <p:spPr>
            <a:xfrm>
              <a:off x="3234172" y="2986045"/>
              <a:ext cx="1055691" cy="0"/>
            </a:xfrm>
            <a:prstGeom prst="straightConnector1">
              <a:avLst/>
            </a:prstGeom>
            <a:ln>
              <a:solidFill>
                <a:srgbClr val="FF9A1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Agrupar 53"/>
          <p:cNvGrpSpPr/>
          <p:nvPr/>
        </p:nvGrpSpPr>
        <p:grpSpPr>
          <a:xfrm>
            <a:off x="4974436" y="2643758"/>
            <a:ext cx="2795954" cy="1346828"/>
            <a:chOff x="4974436" y="2643758"/>
            <a:chExt cx="2795954" cy="1346828"/>
          </a:xfrm>
        </p:grpSpPr>
        <p:grpSp>
          <p:nvGrpSpPr>
            <p:cNvPr id="53" name="Agrupar 52"/>
            <p:cNvGrpSpPr/>
            <p:nvPr/>
          </p:nvGrpSpPr>
          <p:grpSpPr>
            <a:xfrm>
              <a:off x="4974436" y="2643758"/>
              <a:ext cx="2082053" cy="1346828"/>
              <a:chOff x="4974436" y="2643758"/>
              <a:chExt cx="2082053" cy="1346828"/>
            </a:xfrm>
          </p:grpSpPr>
          <p:grpSp>
            <p:nvGrpSpPr>
              <p:cNvPr id="23" name="Agrupar 22"/>
              <p:cNvGrpSpPr/>
              <p:nvPr/>
            </p:nvGrpSpPr>
            <p:grpSpPr>
              <a:xfrm>
                <a:off x="5688337" y="2643758"/>
                <a:ext cx="1368152" cy="1346828"/>
                <a:chOff x="5796136" y="2643758"/>
                <a:chExt cx="1368152" cy="1346828"/>
              </a:xfrm>
            </p:grpSpPr>
            <p:sp>
              <p:nvSpPr>
                <p:cNvPr id="16" name="Elipse 15"/>
                <p:cNvSpPr/>
                <p:nvPr/>
              </p:nvSpPr>
              <p:spPr>
                <a:xfrm>
                  <a:off x="6137926" y="2643758"/>
                  <a:ext cx="684573" cy="684573"/>
                </a:xfrm>
                <a:prstGeom prst="ellipse">
                  <a:avLst/>
                </a:prstGeom>
                <a:noFill/>
                <a:ln>
                  <a:solidFill>
                    <a:srgbClr val="005DA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aixaDeTexto 16"/>
                <p:cNvSpPr txBox="1"/>
                <p:nvPr/>
              </p:nvSpPr>
              <p:spPr>
                <a:xfrm>
                  <a:off x="5796136" y="3467366"/>
                  <a:ext cx="136815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5DA7"/>
                      </a:solidFill>
                    </a:rPr>
                    <a:t>IGREJA DA PENA</a:t>
                  </a:r>
                  <a:endParaRPr lang="pt-BR" sz="1400" dirty="0">
                    <a:solidFill>
                      <a:srgbClr val="005DA7"/>
                    </a:solidFill>
                  </a:endParaRPr>
                </a:p>
              </p:txBody>
            </p:sp>
          </p:grpSp>
          <p:cxnSp>
            <p:nvCxnSpPr>
              <p:cNvPr id="30" name="Conector de Seta Reta 29"/>
              <p:cNvCxnSpPr>
                <a:stCxn id="14" idx="6"/>
                <a:endCxn id="16" idx="2"/>
              </p:cNvCxnSpPr>
              <p:nvPr/>
            </p:nvCxnSpPr>
            <p:spPr>
              <a:xfrm>
                <a:off x="4974436" y="2986045"/>
                <a:ext cx="1055691" cy="0"/>
              </a:xfrm>
              <a:prstGeom prst="straightConnector1">
                <a:avLst/>
              </a:prstGeom>
              <a:ln>
                <a:solidFill>
                  <a:srgbClr val="FF9A11"/>
                </a:solidFill>
                <a:prstDash val="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Conector de Seta Reta 32"/>
            <p:cNvCxnSpPr>
              <a:stCxn id="16" idx="6"/>
              <a:endCxn id="5" idx="2"/>
            </p:cNvCxnSpPr>
            <p:nvPr/>
          </p:nvCxnSpPr>
          <p:spPr>
            <a:xfrm>
              <a:off x="6714700" y="2986045"/>
              <a:ext cx="1055690" cy="0"/>
            </a:xfrm>
            <a:prstGeom prst="straightConnector1">
              <a:avLst/>
            </a:prstGeom>
            <a:ln>
              <a:solidFill>
                <a:srgbClr val="FF9A1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Agrupar 54"/>
          <p:cNvGrpSpPr/>
          <p:nvPr/>
        </p:nvGrpSpPr>
        <p:grpSpPr>
          <a:xfrm>
            <a:off x="3133919" y="1251021"/>
            <a:ext cx="4736724" cy="1492990"/>
            <a:chOff x="3133919" y="1251021"/>
            <a:chExt cx="4736724" cy="1492990"/>
          </a:xfrm>
        </p:grpSpPr>
        <p:grpSp>
          <p:nvGrpSpPr>
            <p:cNvPr id="37" name="Agrupar 36"/>
            <p:cNvGrpSpPr/>
            <p:nvPr/>
          </p:nvGrpSpPr>
          <p:grpSpPr>
            <a:xfrm>
              <a:off x="4818205" y="1251021"/>
              <a:ext cx="1368152" cy="1131385"/>
              <a:chOff x="3914439" y="2643758"/>
              <a:chExt cx="1368152" cy="1131385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4256229" y="2643758"/>
                <a:ext cx="684573" cy="684573"/>
              </a:xfrm>
              <a:prstGeom prst="ellipse">
                <a:avLst/>
              </a:prstGeom>
              <a:no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914439" y="3467366"/>
                <a:ext cx="13681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5DA7"/>
                    </a:solidFill>
                  </a:rPr>
                  <a:t>BARRA SUL</a:t>
                </a:r>
                <a:endParaRPr lang="pt-BR" sz="1400" dirty="0">
                  <a:solidFill>
                    <a:srgbClr val="005DA7"/>
                  </a:solidFill>
                </a:endParaRPr>
              </a:p>
            </p:txBody>
          </p:sp>
        </p:grpSp>
        <p:cxnSp>
          <p:nvCxnSpPr>
            <p:cNvPr id="40" name="Conector de Seta Reta 39"/>
            <p:cNvCxnSpPr>
              <a:stCxn id="10" idx="7"/>
              <a:endCxn id="38" idx="2"/>
            </p:cNvCxnSpPr>
            <p:nvPr/>
          </p:nvCxnSpPr>
          <p:spPr>
            <a:xfrm flipV="1">
              <a:off x="3133919" y="1593308"/>
              <a:ext cx="2026076" cy="1150703"/>
            </a:xfrm>
            <a:prstGeom prst="straightConnector1">
              <a:avLst/>
            </a:prstGeom>
            <a:ln>
              <a:solidFill>
                <a:srgbClr val="FF9A1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5" idx="1"/>
              <a:endCxn id="38" idx="6"/>
            </p:cNvCxnSpPr>
            <p:nvPr/>
          </p:nvCxnSpPr>
          <p:spPr>
            <a:xfrm flipH="1" flipV="1">
              <a:off x="5844568" y="1593308"/>
              <a:ext cx="2026075" cy="1150703"/>
            </a:xfrm>
            <a:prstGeom prst="straightConnector1">
              <a:avLst/>
            </a:prstGeom>
            <a:ln>
              <a:solidFill>
                <a:srgbClr val="FF9A1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16" idx="0"/>
              <a:endCxn id="38" idx="5"/>
            </p:cNvCxnSpPr>
            <p:nvPr/>
          </p:nvCxnSpPr>
          <p:spPr>
            <a:xfrm flipH="1" flipV="1">
              <a:off x="5744315" y="1835341"/>
              <a:ext cx="628099" cy="808417"/>
            </a:xfrm>
            <a:prstGeom prst="straightConnector1">
              <a:avLst/>
            </a:prstGeom>
            <a:ln>
              <a:solidFill>
                <a:srgbClr val="FF9A1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84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0"/>
            <a:ext cx="83045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3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0"/>
            <a:ext cx="8304529" cy="5143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0"/>
            <a:ext cx="83045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58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/>
          <p:cNvGrpSpPr/>
          <p:nvPr/>
        </p:nvGrpSpPr>
        <p:grpSpPr>
          <a:xfrm>
            <a:off x="467544" y="1804247"/>
            <a:ext cx="1368152" cy="1131385"/>
            <a:chOff x="179512" y="2643758"/>
            <a:chExt cx="1368152" cy="1131385"/>
          </a:xfrm>
        </p:grpSpPr>
        <p:sp>
          <p:nvSpPr>
            <p:cNvPr id="4" name="Elipse 3"/>
            <p:cNvSpPr/>
            <p:nvPr/>
          </p:nvSpPr>
          <p:spPr>
            <a:xfrm>
              <a:off x="521302" y="2643758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179512" y="346736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EMISSORA</a:t>
              </a:r>
              <a:endParaRPr lang="pt-BR" sz="1400" dirty="0">
                <a:solidFill>
                  <a:srgbClr val="005DA7"/>
                </a:solidFill>
              </a:endParaRPr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7428602" y="1804247"/>
            <a:ext cx="1368152" cy="1239107"/>
            <a:chOff x="7824647" y="2633466"/>
            <a:chExt cx="1368152" cy="1239107"/>
          </a:xfrm>
        </p:grpSpPr>
        <p:sp>
          <p:nvSpPr>
            <p:cNvPr id="5" name="Elipse 4"/>
            <p:cNvSpPr/>
            <p:nvPr/>
          </p:nvSpPr>
          <p:spPr>
            <a:xfrm>
              <a:off x="8166435" y="2633466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7824647" y="3349353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ESTÚDIOS</a:t>
              </a:r>
            </a:p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GLOBO</a:t>
              </a:r>
              <a:endParaRPr lang="pt-BR" sz="1400" dirty="0">
                <a:solidFill>
                  <a:srgbClr val="005DA7"/>
                </a:solidFill>
              </a:endParaRPr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2207809" y="1804247"/>
            <a:ext cx="1368152" cy="1131385"/>
            <a:chOff x="1876081" y="2643758"/>
            <a:chExt cx="1368152" cy="1131385"/>
          </a:xfrm>
        </p:grpSpPr>
        <p:sp>
          <p:nvSpPr>
            <p:cNvPr id="10" name="Elipse 9"/>
            <p:cNvSpPr/>
            <p:nvPr/>
          </p:nvSpPr>
          <p:spPr>
            <a:xfrm>
              <a:off x="2217871" y="2643758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876081" y="346736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SUMARÉ</a:t>
              </a:r>
              <a:endParaRPr lang="pt-BR" sz="1400" dirty="0">
                <a:solidFill>
                  <a:srgbClr val="005DA7"/>
                </a:solidFill>
              </a:endParaRP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3948073" y="1804247"/>
            <a:ext cx="1368152" cy="1131385"/>
            <a:chOff x="3914439" y="2643758"/>
            <a:chExt cx="1368152" cy="1131385"/>
          </a:xfrm>
        </p:grpSpPr>
        <p:sp>
          <p:nvSpPr>
            <p:cNvPr id="14" name="Elipse 13"/>
            <p:cNvSpPr/>
            <p:nvPr/>
          </p:nvSpPr>
          <p:spPr>
            <a:xfrm>
              <a:off x="4256229" y="2643758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3914439" y="346736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MENDANHA</a:t>
              </a:r>
              <a:endParaRPr lang="pt-BR" sz="1400" dirty="0">
                <a:solidFill>
                  <a:srgbClr val="005DA7"/>
                </a:solidFill>
              </a:endParaRPr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5688337" y="1804247"/>
            <a:ext cx="1368152" cy="1346828"/>
            <a:chOff x="5796136" y="2643758"/>
            <a:chExt cx="1368152" cy="1346828"/>
          </a:xfrm>
        </p:grpSpPr>
        <p:sp>
          <p:nvSpPr>
            <p:cNvPr id="16" name="Elipse 15"/>
            <p:cNvSpPr/>
            <p:nvPr/>
          </p:nvSpPr>
          <p:spPr>
            <a:xfrm>
              <a:off x="6137926" y="2643758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5796136" y="3467366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IGREJA DA PENA</a:t>
              </a:r>
              <a:endParaRPr lang="pt-BR" sz="1400" dirty="0">
                <a:solidFill>
                  <a:srgbClr val="005DA7"/>
                </a:solidFill>
              </a:endParaRPr>
            </a:p>
          </p:txBody>
        </p:sp>
      </p:grpSp>
      <p:cxnSp>
        <p:nvCxnSpPr>
          <p:cNvPr id="26" name="Conector de Seta Reta 25"/>
          <p:cNvCxnSpPr>
            <a:stCxn id="4" idx="6"/>
            <a:endCxn id="10" idx="2"/>
          </p:cNvCxnSpPr>
          <p:nvPr/>
        </p:nvCxnSpPr>
        <p:spPr>
          <a:xfrm>
            <a:off x="1493907" y="2146534"/>
            <a:ext cx="1055692" cy="0"/>
          </a:xfrm>
          <a:prstGeom prst="straightConnector1">
            <a:avLst/>
          </a:prstGeom>
          <a:ln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10" idx="6"/>
            <a:endCxn id="14" idx="2"/>
          </p:cNvCxnSpPr>
          <p:nvPr/>
        </p:nvCxnSpPr>
        <p:spPr>
          <a:xfrm>
            <a:off x="3234172" y="2146534"/>
            <a:ext cx="1055691" cy="0"/>
          </a:xfrm>
          <a:prstGeom prst="straightConnector1">
            <a:avLst/>
          </a:prstGeom>
          <a:ln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14" idx="6"/>
            <a:endCxn id="16" idx="2"/>
          </p:cNvCxnSpPr>
          <p:nvPr/>
        </p:nvCxnSpPr>
        <p:spPr>
          <a:xfrm>
            <a:off x="4974436" y="2146534"/>
            <a:ext cx="1055691" cy="0"/>
          </a:xfrm>
          <a:prstGeom prst="straightConnector1">
            <a:avLst/>
          </a:prstGeom>
          <a:ln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16" idx="6"/>
            <a:endCxn id="5" idx="2"/>
          </p:cNvCxnSpPr>
          <p:nvPr/>
        </p:nvCxnSpPr>
        <p:spPr>
          <a:xfrm>
            <a:off x="6714700" y="2146534"/>
            <a:ext cx="1055690" cy="0"/>
          </a:xfrm>
          <a:prstGeom prst="straightConnector1">
            <a:avLst/>
          </a:prstGeom>
          <a:ln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Agrupar 36"/>
          <p:cNvGrpSpPr/>
          <p:nvPr/>
        </p:nvGrpSpPr>
        <p:grpSpPr>
          <a:xfrm>
            <a:off x="4818205" y="411510"/>
            <a:ext cx="1368152" cy="1131385"/>
            <a:chOff x="3914439" y="2643758"/>
            <a:chExt cx="1368152" cy="1131385"/>
          </a:xfrm>
        </p:grpSpPr>
        <p:sp>
          <p:nvSpPr>
            <p:cNvPr id="38" name="Elipse 37"/>
            <p:cNvSpPr/>
            <p:nvPr/>
          </p:nvSpPr>
          <p:spPr>
            <a:xfrm>
              <a:off x="4256229" y="2643758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3914439" y="346736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5DA7"/>
                  </a:solidFill>
                </a:rPr>
                <a:t>BARRA SUL</a:t>
              </a:r>
              <a:endParaRPr lang="pt-BR" sz="1400" dirty="0">
                <a:solidFill>
                  <a:srgbClr val="005DA7"/>
                </a:solidFill>
              </a:endParaRPr>
            </a:p>
          </p:txBody>
        </p:sp>
      </p:grpSp>
      <p:cxnSp>
        <p:nvCxnSpPr>
          <p:cNvPr id="40" name="Conector de Seta Reta 39"/>
          <p:cNvCxnSpPr>
            <a:stCxn id="10" idx="7"/>
            <a:endCxn id="38" idx="2"/>
          </p:cNvCxnSpPr>
          <p:nvPr/>
        </p:nvCxnSpPr>
        <p:spPr>
          <a:xfrm flipV="1">
            <a:off x="3133919" y="753797"/>
            <a:ext cx="2026076" cy="1150703"/>
          </a:xfrm>
          <a:prstGeom prst="straightConnector1">
            <a:avLst/>
          </a:prstGeom>
          <a:ln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>
            <a:stCxn id="5" idx="1"/>
            <a:endCxn id="38" idx="6"/>
          </p:cNvCxnSpPr>
          <p:nvPr/>
        </p:nvCxnSpPr>
        <p:spPr>
          <a:xfrm flipH="1" flipV="1">
            <a:off x="5844568" y="753797"/>
            <a:ext cx="2026075" cy="1150703"/>
          </a:xfrm>
          <a:prstGeom prst="straightConnector1">
            <a:avLst/>
          </a:prstGeom>
          <a:ln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207809" y="1300191"/>
            <a:ext cx="3248691" cy="1944216"/>
          </a:xfrm>
          <a:prstGeom prst="ellipse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Agrupar 30"/>
          <p:cNvGrpSpPr/>
          <p:nvPr/>
        </p:nvGrpSpPr>
        <p:grpSpPr>
          <a:xfrm>
            <a:off x="6522150" y="4021124"/>
            <a:ext cx="1812904" cy="369114"/>
            <a:chOff x="6228184" y="3436161"/>
            <a:chExt cx="1812904" cy="369114"/>
          </a:xfrm>
        </p:grpSpPr>
        <p:pic>
          <p:nvPicPr>
            <p:cNvPr id="32" name="Picture 2" descr="https://pbs.twimg.com/profile_images/483711468144050178/c0QWSrUc_400x4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436161"/>
              <a:ext cx="369114" cy="36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http://www.celwave.com/userfiles/press_releases/2013/progira-logo-blu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43993"/>
              <a:ext cx="1308848" cy="1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6" descr="http://coretec.co.ke/images/arcgis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76" y="3865491"/>
            <a:ext cx="1518989" cy="68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graphicdesignjunction.com/wp-content/uploads/2012/11/business+logo+design+13+1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7765" r="21614" b="16898"/>
          <a:stretch/>
        </p:blipFill>
        <p:spPr bwMode="auto">
          <a:xfrm>
            <a:off x="1076201" y="3953653"/>
            <a:ext cx="1518989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onector de Seta Reta 40"/>
          <p:cNvCxnSpPr>
            <a:stCxn id="16" idx="0"/>
            <a:endCxn id="38" idx="5"/>
          </p:cNvCxnSpPr>
          <p:nvPr/>
        </p:nvCxnSpPr>
        <p:spPr>
          <a:xfrm flipH="1" flipV="1">
            <a:off x="5744315" y="995830"/>
            <a:ext cx="628099" cy="808417"/>
          </a:xfrm>
          <a:prstGeom prst="straightConnector1">
            <a:avLst/>
          </a:prstGeom>
          <a:ln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870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2293864" y="1063625"/>
            <a:ext cx="3301954" cy="3524349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2980604" y="1725606"/>
            <a:ext cx="1872208" cy="1872208"/>
          </a:xfrm>
          <a:prstGeom prst="ellipse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/>
          <p:cNvSpPr/>
          <p:nvPr/>
        </p:nvSpPr>
        <p:spPr>
          <a:xfrm>
            <a:off x="863688" y="2387743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/>
          <p:cNvSpPr/>
          <p:nvPr/>
        </p:nvSpPr>
        <p:spPr>
          <a:xfrm>
            <a:off x="2417683" y="1635646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/>
          <p:cNvSpPr/>
          <p:nvPr/>
        </p:nvSpPr>
        <p:spPr>
          <a:xfrm>
            <a:off x="4572000" y="1635646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/>
          <p:cNvSpPr/>
          <p:nvPr/>
        </p:nvSpPr>
        <p:spPr>
          <a:xfrm>
            <a:off x="3494841" y="3147814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/>
          <p:cNvSpPr/>
          <p:nvPr/>
        </p:nvSpPr>
        <p:spPr>
          <a:xfrm>
            <a:off x="6012160" y="2387743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: Cantos Arredondados 13"/>
          <p:cNvSpPr/>
          <p:nvPr/>
        </p:nvSpPr>
        <p:spPr>
          <a:xfrm>
            <a:off x="7488224" y="2387743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Seta: para a Direita 16"/>
          <p:cNvSpPr/>
          <p:nvPr/>
        </p:nvSpPr>
        <p:spPr>
          <a:xfrm>
            <a:off x="1895017" y="2661710"/>
            <a:ext cx="288032" cy="360040"/>
          </a:xfrm>
          <a:prstGeom prst="rightArrow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/>
          <p:cNvSpPr/>
          <p:nvPr/>
        </p:nvSpPr>
        <p:spPr>
          <a:xfrm>
            <a:off x="5608794" y="2661710"/>
            <a:ext cx="288032" cy="360040"/>
          </a:xfrm>
          <a:prstGeom prst="rightArrow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Direita 18"/>
          <p:cNvSpPr/>
          <p:nvPr/>
        </p:nvSpPr>
        <p:spPr>
          <a:xfrm>
            <a:off x="7066880" y="2661710"/>
            <a:ext cx="288032" cy="360040"/>
          </a:xfrm>
          <a:prstGeom prst="rightArrow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885045" y="3304157"/>
            <a:ext cx="873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DEMANDA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195736" y="1358647"/>
            <a:ext cx="1343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INFRAESTRUTURA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515002" y="1358647"/>
            <a:ext cx="1013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FREQUÊNCIA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341727" y="4047814"/>
            <a:ext cx="123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EQUIPAMENTOS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420405" y="251314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5DA7"/>
                </a:solidFill>
              </a:rPr>
              <a:t>ANÁLISE</a:t>
            </a:r>
            <a:endParaRPr lang="pt-BR" b="1" dirty="0">
              <a:solidFill>
                <a:srgbClr val="005DA7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997551" y="3304156"/>
            <a:ext cx="91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AQUISIÇÃO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7476334" y="3320815"/>
            <a:ext cx="989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INSTALAÇÃO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61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/>
          <p:cNvSpPr/>
          <p:nvPr/>
        </p:nvSpPr>
        <p:spPr>
          <a:xfrm>
            <a:off x="1375411" y="177094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/>
          <p:cNvSpPr/>
          <p:nvPr/>
        </p:nvSpPr>
        <p:spPr>
          <a:xfrm>
            <a:off x="2411760" y="177094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endCxn id="6" idx="1"/>
          </p:cNvCxnSpPr>
          <p:nvPr/>
        </p:nvCxnSpPr>
        <p:spPr>
          <a:xfrm>
            <a:off x="943363" y="1986971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6" idx="3"/>
            <a:endCxn id="8" idx="1"/>
          </p:cNvCxnSpPr>
          <p:nvPr/>
        </p:nvCxnSpPr>
        <p:spPr>
          <a:xfrm>
            <a:off x="2167499" y="1986971"/>
            <a:ext cx="244261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275165" y="2227353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MODULADOR</a:t>
            </a:r>
            <a:endParaRPr lang="pt-BR" sz="1050" b="1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2638526" y="2180202"/>
            <a:ext cx="3385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PA</a:t>
            </a:r>
            <a:endParaRPr lang="pt-BR" sz="1050" b="1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442385" y="155764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Dados</a:t>
            </a:r>
            <a:endParaRPr lang="pt-BR" dirty="0"/>
          </a:p>
        </p:txBody>
      </p:sp>
      <p:sp>
        <p:nvSpPr>
          <p:cNvPr id="53" name="Arco 52"/>
          <p:cNvSpPr/>
          <p:nvPr/>
        </p:nvSpPr>
        <p:spPr>
          <a:xfrm rot="13225385">
            <a:off x="3904450" y="1923820"/>
            <a:ext cx="1440160" cy="1456417"/>
          </a:xfrm>
          <a:prstGeom prst="arc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54" name="Arco 53"/>
          <p:cNvSpPr/>
          <p:nvPr/>
        </p:nvSpPr>
        <p:spPr>
          <a:xfrm rot="8374615" flipH="1">
            <a:off x="3964063" y="1923819"/>
            <a:ext cx="1440160" cy="1456417"/>
          </a:xfrm>
          <a:prstGeom prst="arc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cxnSp>
        <p:nvCxnSpPr>
          <p:cNvPr id="56" name="Conector: Angulado 55"/>
          <p:cNvCxnSpPr>
            <a:stCxn id="8" idx="3"/>
            <a:endCxn id="68" idx="1"/>
          </p:cNvCxnSpPr>
          <p:nvPr/>
        </p:nvCxnSpPr>
        <p:spPr>
          <a:xfrm>
            <a:off x="3203848" y="1986971"/>
            <a:ext cx="356135" cy="506273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Agrupar 64"/>
          <p:cNvGrpSpPr/>
          <p:nvPr/>
        </p:nvGrpSpPr>
        <p:grpSpPr>
          <a:xfrm>
            <a:off x="4147142" y="2526430"/>
            <a:ext cx="1015269" cy="290849"/>
            <a:chOff x="4383989" y="1617120"/>
            <a:chExt cx="1332920" cy="251192"/>
          </a:xfrm>
        </p:grpSpPr>
        <p:cxnSp>
          <p:nvCxnSpPr>
            <p:cNvPr id="60" name="Conector reto 59"/>
            <p:cNvCxnSpPr/>
            <p:nvPr/>
          </p:nvCxnSpPr>
          <p:spPr>
            <a:xfrm flipV="1">
              <a:off x="4383989" y="1617120"/>
              <a:ext cx="576064" cy="251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>
              <a:off x="4960053" y="1617120"/>
              <a:ext cx="216024" cy="251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 flipV="1">
              <a:off x="5172581" y="1617120"/>
              <a:ext cx="544328" cy="251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tângulo 67"/>
          <p:cNvSpPr/>
          <p:nvPr/>
        </p:nvSpPr>
        <p:spPr>
          <a:xfrm>
            <a:off x="3559983" y="2385232"/>
            <a:ext cx="314591" cy="216024"/>
          </a:xfrm>
          <a:prstGeom prst="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/>
          <p:cNvSpPr/>
          <p:nvPr/>
        </p:nvSpPr>
        <p:spPr>
          <a:xfrm>
            <a:off x="3559983" y="2601256"/>
            <a:ext cx="314591" cy="216024"/>
          </a:xfrm>
          <a:prstGeom prst="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5424171" y="2385232"/>
            <a:ext cx="314591" cy="216024"/>
          </a:xfrm>
          <a:prstGeom prst="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: Cantos Arredondados 71"/>
          <p:cNvSpPr/>
          <p:nvPr/>
        </p:nvSpPr>
        <p:spPr>
          <a:xfrm>
            <a:off x="6110632" y="177094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: Cantos Arredondados 72"/>
          <p:cNvSpPr/>
          <p:nvPr/>
        </p:nvSpPr>
        <p:spPr>
          <a:xfrm>
            <a:off x="7125558" y="177094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>
            <a:stCxn id="72" idx="3"/>
            <a:endCxn id="73" idx="1"/>
          </p:cNvCxnSpPr>
          <p:nvPr/>
        </p:nvCxnSpPr>
        <p:spPr>
          <a:xfrm>
            <a:off x="6902720" y="1986971"/>
            <a:ext cx="22283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/>
          <p:cNvSpPr txBox="1"/>
          <p:nvPr/>
        </p:nvSpPr>
        <p:spPr>
          <a:xfrm>
            <a:off x="6303735" y="2227353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LNB</a:t>
            </a:r>
            <a:endParaRPr lang="pt-BR" sz="1050" b="1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6967605" y="218020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DEMODULADOR</a:t>
            </a:r>
            <a:endParaRPr lang="pt-BR" sz="1050" b="1" dirty="0"/>
          </a:p>
        </p:txBody>
      </p:sp>
      <p:cxnSp>
        <p:nvCxnSpPr>
          <p:cNvPr id="78" name="Conector: Angulado 77"/>
          <p:cNvCxnSpPr>
            <a:stCxn id="72" idx="1"/>
            <a:endCxn id="71" idx="3"/>
          </p:cNvCxnSpPr>
          <p:nvPr/>
        </p:nvCxnSpPr>
        <p:spPr>
          <a:xfrm rot="10800000" flipV="1">
            <a:off x="5738762" y="1986970"/>
            <a:ext cx="371870" cy="506273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/>
          <p:cNvCxnSpPr/>
          <p:nvPr/>
        </p:nvCxnSpPr>
        <p:spPr>
          <a:xfrm>
            <a:off x="7917646" y="1986970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5424171" y="2601256"/>
            <a:ext cx="314591" cy="216024"/>
          </a:xfrm>
          <a:prstGeom prst="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3" name="Conector: Angulado 82"/>
          <p:cNvCxnSpPr/>
          <p:nvPr/>
        </p:nvCxnSpPr>
        <p:spPr>
          <a:xfrm flipH="1">
            <a:off x="3198041" y="2709268"/>
            <a:ext cx="356135" cy="506273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: Cantos Arredondados 83"/>
          <p:cNvSpPr/>
          <p:nvPr/>
        </p:nvSpPr>
        <p:spPr>
          <a:xfrm>
            <a:off x="1375411" y="3003798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: Cantos Arredondados 84"/>
          <p:cNvSpPr/>
          <p:nvPr/>
        </p:nvSpPr>
        <p:spPr>
          <a:xfrm>
            <a:off x="2411760" y="3003798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6" name="Conector de Seta Reta 85"/>
          <p:cNvCxnSpPr>
            <a:stCxn id="84" idx="3"/>
            <a:endCxn id="85" idx="1"/>
          </p:cNvCxnSpPr>
          <p:nvPr/>
        </p:nvCxnSpPr>
        <p:spPr>
          <a:xfrm>
            <a:off x="2167499" y="3219822"/>
            <a:ext cx="244261" cy="0"/>
          </a:xfrm>
          <a:prstGeom prst="straightConnector1">
            <a:avLst/>
          </a:prstGeom>
          <a:ln>
            <a:solidFill>
              <a:srgbClr val="FF9A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/>
          <p:cNvSpPr txBox="1"/>
          <p:nvPr/>
        </p:nvSpPr>
        <p:spPr>
          <a:xfrm>
            <a:off x="1217457" y="3460204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DEMODULADOR</a:t>
            </a:r>
            <a:endParaRPr lang="pt-BR" sz="1050" b="1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2604864" y="3413053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LNB</a:t>
            </a:r>
            <a:endParaRPr lang="pt-BR" sz="1050" b="1" dirty="0"/>
          </a:p>
        </p:txBody>
      </p:sp>
      <p:cxnSp>
        <p:nvCxnSpPr>
          <p:cNvPr id="89" name="Conector de Seta Reta 88"/>
          <p:cNvCxnSpPr/>
          <p:nvPr/>
        </p:nvCxnSpPr>
        <p:spPr>
          <a:xfrm>
            <a:off x="943363" y="3215541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: Cantos Arredondados 89"/>
          <p:cNvSpPr/>
          <p:nvPr/>
        </p:nvSpPr>
        <p:spPr>
          <a:xfrm>
            <a:off x="6105452" y="3003798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: Cantos Arredondados 90"/>
          <p:cNvSpPr/>
          <p:nvPr/>
        </p:nvSpPr>
        <p:spPr>
          <a:xfrm>
            <a:off x="7120378" y="3003798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2" name="Conector de Seta Reta 91"/>
          <p:cNvCxnSpPr>
            <a:stCxn id="90" idx="3"/>
            <a:endCxn id="91" idx="1"/>
          </p:cNvCxnSpPr>
          <p:nvPr/>
        </p:nvCxnSpPr>
        <p:spPr>
          <a:xfrm>
            <a:off x="6897540" y="3219822"/>
            <a:ext cx="222838" cy="0"/>
          </a:xfrm>
          <a:prstGeom prst="straightConnector1">
            <a:avLst/>
          </a:prstGeom>
          <a:ln>
            <a:solidFill>
              <a:srgbClr val="FF9A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/>
          <p:cNvSpPr txBox="1"/>
          <p:nvPr/>
        </p:nvSpPr>
        <p:spPr>
          <a:xfrm>
            <a:off x="6332217" y="3460204"/>
            <a:ext cx="3385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PA</a:t>
            </a:r>
            <a:endParaRPr lang="pt-BR" sz="1050" b="1" dirty="0"/>
          </a:p>
        </p:txBody>
      </p:sp>
      <p:sp>
        <p:nvSpPr>
          <p:cNvPr id="94" name="CaixaDeTexto 93"/>
          <p:cNvSpPr txBox="1"/>
          <p:nvPr/>
        </p:nvSpPr>
        <p:spPr>
          <a:xfrm>
            <a:off x="6962425" y="3413053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DEMODULADOR</a:t>
            </a:r>
            <a:endParaRPr lang="pt-BR" sz="1050" b="1" dirty="0"/>
          </a:p>
        </p:txBody>
      </p:sp>
      <p:cxnSp>
        <p:nvCxnSpPr>
          <p:cNvPr id="95" name="Conector de Seta Reta 94"/>
          <p:cNvCxnSpPr/>
          <p:nvPr/>
        </p:nvCxnSpPr>
        <p:spPr>
          <a:xfrm>
            <a:off x="7912466" y="3219821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: Angulado 95"/>
          <p:cNvCxnSpPr>
            <a:stCxn id="90" idx="1"/>
            <a:endCxn id="82" idx="3"/>
          </p:cNvCxnSpPr>
          <p:nvPr/>
        </p:nvCxnSpPr>
        <p:spPr>
          <a:xfrm rot="10800000">
            <a:off x="5738762" y="2709268"/>
            <a:ext cx="366690" cy="510554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/>
          <p:cNvSpPr txBox="1"/>
          <p:nvPr/>
        </p:nvSpPr>
        <p:spPr>
          <a:xfrm>
            <a:off x="3385430" y="2148209"/>
            <a:ext cx="663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DUPLEX</a:t>
            </a:r>
            <a:endParaRPr lang="pt-BR" sz="1050" b="1" dirty="0"/>
          </a:p>
        </p:txBody>
      </p:sp>
      <p:sp>
        <p:nvSpPr>
          <p:cNvPr id="100" name="CaixaDeTexto 99"/>
          <p:cNvSpPr txBox="1"/>
          <p:nvPr/>
        </p:nvSpPr>
        <p:spPr>
          <a:xfrm>
            <a:off x="5253659" y="2148209"/>
            <a:ext cx="663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DUPLEX</a:t>
            </a:r>
            <a:endParaRPr lang="pt-BR" sz="1050" b="1" dirty="0"/>
          </a:p>
        </p:txBody>
      </p:sp>
      <p:sp>
        <p:nvSpPr>
          <p:cNvPr id="101" name="CaixaDeTexto 100"/>
          <p:cNvSpPr txBox="1"/>
          <p:nvPr/>
        </p:nvSpPr>
        <p:spPr>
          <a:xfrm>
            <a:off x="8154536" y="156276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Dados</a:t>
            </a:r>
            <a:endParaRPr lang="pt-BR" dirty="0"/>
          </a:p>
        </p:txBody>
      </p:sp>
      <p:sp>
        <p:nvSpPr>
          <p:cNvPr id="45" name="Retângulo 44"/>
          <p:cNvSpPr/>
          <p:nvPr/>
        </p:nvSpPr>
        <p:spPr>
          <a:xfrm>
            <a:off x="5532692" y="1551633"/>
            <a:ext cx="1415572" cy="215647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2325452" y="1557643"/>
            <a:ext cx="1415572" cy="215647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1271458" y="1551632"/>
            <a:ext cx="963930" cy="215647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/>
          <p:cNvSpPr/>
          <p:nvPr/>
        </p:nvSpPr>
        <p:spPr>
          <a:xfrm>
            <a:off x="7034559" y="1551632"/>
            <a:ext cx="963930" cy="215647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/>
          <p:cNvSpPr txBox="1"/>
          <p:nvPr/>
        </p:nvSpPr>
        <p:spPr>
          <a:xfrm>
            <a:off x="5996661" y="1275040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ODU</a:t>
            </a:r>
            <a:endParaRPr lang="pt-BR" sz="12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2766927" y="127187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ODU</a:t>
            </a:r>
            <a:endParaRPr lang="pt-BR" sz="1200" b="1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7272605" y="128064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IDU</a:t>
            </a:r>
            <a:endParaRPr lang="pt-BR" sz="1200" b="1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1586939" y="127504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IDU</a:t>
            </a:r>
            <a:endParaRPr lang="pt-BR" sz="1200" b="1" dirty="0"/>
          </a:p>
        </p:txBody>
      </p:sp>
    </p:spTree>
    <p:extLst>
      <p:ext uri="{BB962C8B-B14F-4D97-AF65-F5344CB8AC3E}">
        <p14:creationId xmlns:p14="http://schemas.microsoft.com/office/powerpoint/2010/main" val="19672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2" grpId="0" animBg="1"/>
      <p:bldP spid="84" grpId="0" animBg="1"/>
      <p:bldP spid="85" grpId="0" animBg="1"/>
      <p:bldP spid="87" grpId="0"/>
      <p:bldP spid="88" grpId="0"/>
      <p:bldP spid="90" grpId="0" animBg="1"/>
      <p:bldP spid="91" grpId="0" animBg="1"/>
      <p:bldP spid="93" grpId="0"/>
      <p:bldP spid="94" grpId="0"/>
      <p:bldP spid="99" grpId="0"/>
      <p:bldP spid="100" grpId="0"/>
      <p:bldP spid="45" grpId="0" animBg="1"/>
      <p:bldP spid="2" grpId="0" animBg="1"/>
      <p:bldP spid="46" grpId="0" animBg="1"/>
      <p:bldP spid="47" grpId="0" animBg="1"/>
      <p:bldP spid="49" grpId="0"/>
      <p:bldP spid="3" grpId="0"/>
      <p:bldP spid="50" grpId="0"/>
      <p:bldP spid="5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1590"/>
            <a:ext cx="5100048" cy="4021090"/>
          </a:xfrm>
          <a:prstGeom prst="rect">
            <a:avLst/>
          </a:prstGeom>
        </p:spPr>
      </p:pic>
      <p:grpSp>
        <p:nvGrpSpPr>
          <p:cNvPr id="6" name="Agrupar 5"/>
          <p:cNvGrpSpPr/>
          <p:nvPr/>
        </p:nvGrpSpPr>
        <p:grpSpPr>
          <a:xfrm>
            <a:off x="3665548" y="267494"/>
            <a:ext cx="1812904" cy="369114"/>
            <a:chOff x="6228184" y="3436161"/>
            <a:chExt cx="1812904" cy="369114"/>
          </a:xfrm>
        </p:grpSpPr>
        <p:pic>
          <p:nvPicPr>
            <p:cNvPr id="7" name="Picture 2" descr="https://pbs.twimg.com/profile_images/483711468144050178/c0QWSrUc_400x4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436161"/>
              <a:ext cx="369114" cy="36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elwave.com/userfiles/press_releases/2013/progira-logo-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43993"/>
              <a:ext cx="1308848" cy="1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/>
          <p:cNvSpPr txBox="1"/>
          <p:nvPr/>
        </p:nvSpPr>
        <p:spPr>
          <a:xfrm>
            <a:off x="6114095" y="2385577"/>
            <a:ext cx="302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1) CRIAR A ESTAÇÃO</a:t>
            </a:r>
          </a:p>
        </p:txBody>
      </p:sp>
    </p:spTree>
    <p:extLst>
      <p:ext uri="{BB962C8B-B14F-4D97-AF65-F5344CB8AC3E}">
        <p14:creationId xmlns:p14="http://schemas.microsoft.com/office/powerpoint/2010/main" val="217020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6696744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Por que Fibras Óticas?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904875"/>
            <a:ext cx="6667500" cy="333375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1475656" y="1275606"/>
            <a:ext cx="6546949" cy="2336839"/>
            <a:chOff x="1475656" y="1275606"/>
            <a:chExt cx="6546949" cy="2336839"/>
          </a:xfrm>
        </p:grpSpPr>
        <p:sp>
          <p:nvSpPr>
            <p:cNvPr id="8" name="Forma livre 7"/>
            <p:cNvSpPr/>
            <p:nvPr/>
          </p:nvSpPr>
          <p:spPr>
            <a:xfrm>
              <a:off x="1547664" y="1275606"/>
              <a:ext cx="6474941" cy="2336839"/>
            </a:xfrm>
            <a:custGeom>
              <a:avLst/>
              <a:gdLst>
                <a:gd name="connsiteX0" fmla="*/ 0 w 6474941"/>
                <a:gd name="connsiteY0" fmla="*/ 2329249 h 2336839"/>
                <a:gd name="connsiteX1" fmla="*/ 3422822 w 6474941"/>
                <a:gd name="connsiteY1" fmla="*/ 1977081 h 2336839"/>
                <a:gd name="connsiteX2" fmla="*/ 6474941 w 6474941"/>
                <a:gd name="connsiteY2" fmla="*/ 0 h 233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941" h="2336839">
                  <a:moveTo>
                    <a:pt x="0" y="2329249"/>
                  </a:moveTo>
                  <a:cubicBezTo>
                    <a:pt x="1171832" y="2347269"/>
                    <a:pt x="2343665" y="2365289"/>
                    <a:pt x="3422822" y="1977081"/>
                  </a:cubicBezTo>
                  <a:cubicBezTo>
                    <a:pt x="4501979" y="1588873"/>
                    <a:pt x="6474941" y="0"/>
                    <a:pt x="6474941" y="0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1475656" y="1635646"/>
              <a:ext cx="51125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FF0000"/>
                  </a:solidFill>
                </a:rPr>
                <a:t>Tráfico global de dados: </a:t>
              </a:r>
            </a:p>
            <a:p>
              <a:r>
                <a:rPr lang="pt-BR" sz="2000" dirty="0" err="1">
                  <a:solidFill>
                    <a:srgbClr val="FF0000"/>
                  </a:solidFill>
                </a:rPr>
                <a:t>Tendencia</a:t>
              </a:r>
              <a:r>
                <a:rPr lang="pt-BR" sz="2000" dirty="0">
                  <a:solidFill>
                    <a:srgbClr val="FF0000"/>
                  </a:solidFill>
                </a:rPr>
                <a:t> de crescimento!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22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840"/>
            <a:ext cx="6120000" cy="4125190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5292080" y="4443958"/>
            <a:ext cx="82201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4095" y="2385577"/>
            <a:ext cx="302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2) SELECIONAR FREQUENCIAS (CANAIS)</a:t>
            </a:r>
          </a:p>
        </p:txBody>
      </p:sp>
      <p:grpSp>
        <p:nvGrpSpPr>
          <p:cNvPr id="7" name="Agrupar 6"/>
          <p:cNvGrpSpPr/>
          <p:nvPr/>
        </p:nvGrpSpPr>
        <p:grpSpPr>
          <a:xfrm>
            <a:off x="3665548" y="267494"/>
            <a:ext cx="1812904" cy="369114"/>
            <a:chOff x="6228184" y="3436161"/>
            <a:chExt cx="1812904" cy="369114"/>
          </a:xfrm>
        </p:grpSpPr>
        <p:pic>
          <p:nvPicPr>
            <p:cNvPr id="8" name="Picture 2" descr="https://pbs.twimg.com/profile_images/483711468144050178/c0QWSrUc_400x4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436161"/>
              <a:ext cx="369114" cy="36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elwave.com/userfiles/press_releases/2013/progira-logo-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43993"/>
              <a:ext cx="1308848" cy="1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0574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310"/>
            <a:ext cx="6120000" cy="4125190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4139952" y="3003798"/>
            <a:ext cx="82201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114095" y="2385577"/>
            <a:ext cx="302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3) SELECIONAR EQUIPAMENTOS</a:t>
            </a:r>
          </a:p>
        </p:txBody>
      </p:sp>
      <p:grpSp>
        <p:nvGrpSpPr>
          <p:cNvPr id="7" name="Agrupar 6"/>
          <p:cNvGrpSpPr/>
          <p:nvPr/>
        </p:nvGrpSpPr>
        <p:grpSpPr>
          <a:xfrm>
            <a:off x="3665548" y="267494"/>
            <a:ext cx="1812904" cy="369114"/>
            <a:chOff x="6228184" y="3436161"/>
            <a:chExt cx="1812904" cy="369114"/>
          </a:xfrm>
        </p:grpSpPr>
        <p:pic>
          <p:nvPicPr>
            <p:cNvPr id="8" name="Picture 2" descr="https://pbs.twimg.com/profile_images/483711468144050178/c0QWSrUc_400x4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436161"/>
              <a:ext cx="369114" cy="36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elwave.com/userfiles/press_releases/2013/progira-logo-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43993"/>
              <a:ext cx="1308848" cy="1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6071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" y="1485176"/>
            <a:ext cx="6120000" cy="3658324"/>
          </a:xfrm>
          <a:prstGeom prst="rect">
            <a:avLst/>
          </a:prstGeom>
        </p:spPr>
      </p:pic>
      <p:grpSp>
        <p:nvGrpSpPr>
          <p:cNvPr id="6" name="Agrupar 5"/>
          <p:cNvGrpSpPr/>
          <p:nvPr/>
        </p:nvGrpSpPr>
        <p:grpSpPr>
          <a:xfrm>
            <a:off x="3665548" y="267494"/>
            <a:ext cx="1812904" cy="369114"/>
            <a:chOff x="6228184" y="3436161"/>
            <a:chExt cx="1812904" cy="369114"/>
          </a:xfrm>
        </p:grpSpPr>
        <p:pic>
          <p:nvPicPr>
            <p:cNvPr id="7" name="Picture 2" descr="https://pbs.twimg.com/profile_images/483711468144050178/c0QWSrUc_400x4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436161"/>
              <a:ext cx="369114" cy="36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elwave.com/userfiles/press_releases/2013/progira-logo-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43993"/>
              <a:ext cx="1308848" cy="1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/>
          <p:cNvSpPr txBox="1"/>
          <p:nvPr/>
        </p:nvSpPr>
        <p:spPr>
          <a:xfrm>
            <a:off x="6114095" y="2385577"/>
            <a:ext cx="302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3) SELECIONAR EQUIPAMENTOS</a:t>
            </a:r>
          </a:p>
        </p:txBody>
      </p:sp>
    </p:spTree>
    <p:extLst>
      <p:ext uri="{BB962C8B-B14F-4D97-AF65-F5344CB8AC3E}">
        <p14:creationId xmlns:p14="http://schemas.microsoft.com/office/powerpoint/2010/main" val="34014109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11"/>
            <a:ext cx="6120000" cy="4140189"/>
          </a:xfrm>
          <a:prstGeom prst="rect">
            <a:avLst/>
          </a:prstGeom>
        </p:spPr>
      </p:pic>
      <p:grpSp>
        <p:nvGrpSpPr>
          <p:cNvPr id="4" name="Agrupar 3"/>
          <p:cNvGrpSpPr/>
          <p:nvPr/>
        </p:nvGrpSpPr>
        <p:grpSpPr>
          <a:xfrm>
            <a:off x="3665548" y="267494"/>
            <a:ext cx="1812904" cy="369114"/>
            <a:chOff x="6228184" y="3436161"/>
            <a:chExt cx="1812904" cy="369114"/>
          </a:xfrm>
        </p:grpSpPr>
        <p:pic>
          <p:nvPicPr>
            <p:cNvPr id="5" name="Picture 2" descr="https://pbs.twimg.com/profile_images/483711468144050178/c0QWSrUc_400x4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436161"/>
              <a:ext cx="369114" cy="36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www.celwave.com/userfiles/press_releases/2013/progira-logo-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43993"/>
              <a:ext cx="1308848" cy="1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/>
          <p:cNvSpPr txBox="1"/>
          <p:nvPr/>
        </p:nvSpPr>
        <p:spPr>
          <a:xfrm>
            <a:off x="6114095" y="2385577"/>
            <a:ext cx="302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VERIFICAR SE EXISTE VISADA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6174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759"/>
            <a:ext cx="6120000" cy="4133741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2771800" y="4371950"/>
            <a:ext cx="100811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/>
          <p:cNvGrpSpPr/>
          <p:nvPr/>
        </p:nvGrpSpPr>
        <p:grpSpPr>
          <a:xfrm>
            <a:off x="3665548" y="267494"/>
            <a:ext cx="1812904" cy="369114"/>
            <a:chOff x="6228184" y="3436161"/>
            <a:chExt cx="1812904" cy="369114"/>
          </a:xfrm>
        </p:grpSpPr>
        <p:pic>
          <p:nvPicPr>
            <p:cNvPr id="7" name="Picture 2" descr="https://pbs.twimg.com/profile_images/483711468144050178/c0QWSrUc_400x4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436161"/>
              <a:ext cx="369114" cy="36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elwave.com/userfiles/press_releases/2013/progira-logo-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43993"/>
              <a:ext cx="1308848" cy="1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/>
          <p:cNvSpPr txBox="1"/>
          <p:nvPr/>
        </p:nvSpPr>
        <p:spPr>
          <a:xfrm>
            <a:off x="6114095" y="2385577"/>
            <a:ext cx="302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SUMARE - PROJAC</a:t>
            </a:r>
          </a:p>
          <a:p>
            <a:pPr algn="ctr"/>
            <a:r>
              <a:rPr lang="en-US" dirty="0"/>
              <a:t>Enlace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visada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31370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20517"/>
          <a:stretch/>
        </p:blipFill>
        <p:spPr>
          <a:xfrm>
            <a:off x="0" y="1374841"/>
            <a:ext cx="6120000" cy="376865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114095" y="2385577"/>
            <a:ext cx="302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disponibilidade</a:t>
            </a:r>
            <a:r>
              <a:rPr lang="en-US" dirty="0"/>
              <a:t> de </a:t>
            </a:r>
            <a:r>
              <a:rPr lang="en-US" dirty="0" err="1"/>
              <a:t>frequências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ANATEL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63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112"/>
            <a:ext cx="6120000" cy="3311388"/>
          </a:xfrm>
          <a:prstGeom prst="rect">
            <a:avLst/>
          </a:prstGeom>
        </p:spPr>
      </p:pic>
      <p:grpSp>
        <p:nvGrpSpPr>
          <p:cNvPr id="4" name="Agrupar 3"/>
          <p:cNvGrpSpPr/>
          <p:nvPr/>
        </p:nvGrpSpPr>
        <p:grpSpPr>
          <a:xfrm>
            <a:off x="3665548" y="267494"/>
            <a:ext cx="1812904" cy="369114"/>
            <a:chOff x="6228184" y="3436161"/>
            <a:chExt cx="1812904" cy="369114"/>
          </a:xfrm>
        </p:grpSpPr>
        <p:pic>
          <p:nvPicPr>
            <p:cNvPr id="5" name="Picture 2" descr="https://pbs.twimg.com/profile_images/483711468144050178/c0QWSrUc_400x40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436161"/>
              <a:ext cx="369114" cy="36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www.celwave.com/userfiles/press_releases/2013/progira-logo-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43993"/>
              <a:ext cx="1308848" cy="1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/>
          <p:cNvSpPr txBox="1"/>
          <p:nvPr/>
        </p:nvSpPr>
        <p:spPr>
          <a:xfrm>
            <a:off x="6114095" y="2385577"/>
            <a:ext cx="302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Interferências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681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0"/>
            <a:ext cx="7697096" cy="5040357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 flipV="1">
            <a:off x="3106271" y="2806602"/>
            <a:ext cx="2971970" cy="8996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V="1">
            <a:off x="3037278" y="2934100"/>
            <a:ext cx="350968" cy="7358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491529" y="2576657"/>
            <a:ext cx="833047" cy="248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3127794" y="2576656"/>
            <a:ext cx="1204849" cy="10932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1629784" y="507155"/>
            <a:ext cx="2702859" cy="2013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1629784" y="478916"/>
            <a:ext cx="4448457" cy="22698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895575" y="83901"/>
            <a:ext cx="9509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bg1"/>
                </a:solidFill>
                <a:latin typeface="Globoface 2002" panose="020F0702020204020204" pitchFamily="34" charset="0"/>
              </a:rPr>
              <a:t>Mendanha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078241" y="2438156"/>
            <a:ext cx="7225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bg1"/>
                </a:solidFill>
                <a:latin typeface="Globoface 2002" panose="020F0702020204020204" pitchFamily="34" charset="0"/>
              </a:rPr>
              <a:t>Sumaré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062640" y="3465475"/>
            <a:ext cx="814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bg1"/>
                </a:solidFill>
                <a:latin typeface="Globoface 2002" panose="020F0702020204020204" pitchFamily="34" charset="0"/>
              </a:rPr>
              <a:t>Barra Sul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124903" y="2548417"/>
            <a:ext cx="12359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bg1"/>
                </a:solidFill>
                <a:latin typeface="Globoface 2002" panose="020F0702020204020204" pitchFamily="34" charset="0"/>
              </a:rPr>
              <a:t>Estúdios Globo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4332642" y="2525568"/>
            <a:ext cx="10003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bg1"/>
                </a:solidFill>
                <a:latin typeface="Globoface 2002" panose="020F0702020204020204" pitchFamily="34" charset="0"/>
              </a:rPr>
              <a:t>Ig da Penna</a:t>
            </a:r>
          </a:p>
        </p:txBody>
      </p:sp>
      <p:cxnSp>
        <p:nvCxnSpPr>
          <p:cNvPr id="46" name="Conector de seta reta 45"/>
          <p:cNvCxnSpPr/>
          <p:nvPr/>
        </p:nvCxnSpPr>
        <p:spPr>
          <a:xfrm flipH="1" flipV="1">
            <a:off x="6235572" y="2802567"/>
            <a:ext cx="182709" cy="2068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5677494" y="3019027"/>
            <a:ext cx="814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bg1"/>
                </a:solidFill>
                <a:latin typeface="Globoface 2002" panose="020F0702020204020204" pitchFamily="34" charset="0"/>
              </a:rPr>
              <a:t>Emissora</a:t>
            </a:r>
          </a:p>
        </p:txBody>
      </p:sp>
    </p:spTree>
    <p:extLst>
      <p:ext uri="{BB962C8B-B14F-4D97-AF65-F5344CB8AC3E}">
        <p14:creationId xmlns:p14="http://schemas.microsoft.com/office/powerpoint/2010/main" val="4009445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5547372" y="1259575"/>
            <a:ext cx="3301954" cy="3524349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2980604" y="1725606"/>
            <a:ext cx="1872208" cy="1872208"/>
          </a:xfrm>
          <a:prstGeom prst="ellipse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/>
          <p:cNvSpPr/>
          <p:nvPr/>
        </p:nvSpPr>
        <p:spPr>
          <a:xfrm>
            <a:off x="863688" y="2387743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/>
          <p:cNvSpPr/>
          <p:nvPr/>
        </p:nvSpPr>
        <p:spPr>
          <a:xfrm>
            <a:off x="2417683" y="1635646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/>
          <p:cNvSpPr/>
          <p:nvPr/>
        </p:nvSpPr>
        <p:spPr>
          <a:xfrm>
            <a:off x="4572000" y="1635646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/>
          <p:cNvSpPr/>
          <p:nvPr/>
        </p:nvSpPr>
        <p:spPr>
          <a:xfrm>
            <a:off x="3494841" y="3147814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/>
          <p:cNvSpPr/>
          <p:nvPr/>
        </p:nvSpPr>
        <p:spPr>
          <a:xfrm>
            <a:off x="6012160" y="2387743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: Cantos Arredondados 13"/>
          <p:cNvSpPr/>
          <p:nvPr/>
        </p:nvSpPr>
        <p:spPr>
          <a:xfrm>
            <a:off x="7488224" y="2387743"/>
            <a:ext cx="900000" cy="900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Seta: para a Direita 16"/>
          <p:cNvSpPr/>
          <p:nvPr/>
        </p:nvSpPr>
        <p:spPr>
          <a:xfrm>
            <a:off x="1895017" y="2661710"/>
            <a:ext cx="288032" cy="360040"/>
          </a:xfrm>
          <a:prstGeom prst="rightArrow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/>
          <p:cNvSpPr/>
          <p:nvPr/>
        </p:nvSpPr>
        <p:spPr>
          <a:xfrm>
            <a:off x="5608794" y="2661710"/>
            <a:ext cx="288032" cy="360040"/>
          </a:xfrm>
          <a:prstGeom prst="rightArrow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Direita 18"/>
          <p:cNvSpPr/>
          <p:nvPr/>
        </p:nvSpPr>
        <p:spPr>
          <a:xfrm>
            <a:off x="7066880" y="2661710"/>
            <a:ext cx="288032" cy="360040"/>
          </a:xfrm>
          <a:prstGeom prst="rightArrow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885045" y="3304157"/>
            <a:ext cx="873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DEMANDA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195736" y="1358647"/>
            <a:ext cx="1343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INFRAESTRUTURA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515002" y="1358647"/>
            <a:ext cx="1013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FREQUÊNCIA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341727" y="4047814"/>
            <a:ext cx="123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EQUIPAMENTOS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420405" y="251314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5DA7"/>
                </a:solidFill>
              </a:rPr>
              <a:t>ANÁLISE</a:t>
            </a:r>
            <a:endParaRPr lang="pt-BR" b="1" dirty="0">
              <a:solidFill>
                <a:srgbClr val="005DA7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997551" y="3304156"/>
            <a:ext cx="91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AQUISIÇÃO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7476334" y="3320815"/>
            <a:ext cx="989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INSTALAÇÃO</a:t>
            </a:r>
            <a:endParaRPr lang="pt-B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5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4932040" y="1995686"/>
            <a:ext cx="4176464" cy="115212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prstClr val="black"/>
                </a:solidFill>
              </a:rPr>
              <a:t>Satélite</a:t>
            </a:r>
          </a:p>
        </p:txBody>
      </p:sp>
    </p:spTree>
    <p:extLst>
      <p:ext uri="{BB962C8B-B14F-4D97-AF65-F5344CB8AC3E}">
        <p14:creationId xmlns:p14="http://schemas.microsoft.com/office/powerpoint/2010/main" val="53848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>
            <a:off x="827584" y="-20538"/>
            <a:ext cx="6696744" cy="627534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/>
              <a:t>Por que Fibras Óticas?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66" y="843558"/>
            <a:ext cx="6575276" cy="361389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295983" y="4463179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/>
              <a:t>Fonte</a:t>
            </a:r>
            <a:r>
              <a:rPr lang="pt-BR" sz="1200" dirty="0"/>
              <a:t>: </a:t>
            </a:r>
            <a:r>
              <a:rPr lang="pt-BR" sz="1200" i="1" dirty="0" err="1"/>
              <a:t>Necessidad</a:t>
            </a:r>
            <a:r>
              <a:rPr lang="pt-BR" sz="1200" i="1" dirty="0"/>
              <a:t> de </a:t>
            </a:r>
            <a:r>
              <a:rPr lang="pt-BR" sz="1200" i="1" dirty="0" err="1"/>
              <a:t>las</a:t>
            </a:r>
            <a:r>
              <a:rPr lang="pt-BR" sz="1200" i="1" dirty="0"/>
              <a:t> </a:t>
            </a:r>
            <a:r>
              <a:rPr lang="pt-BR" sz="1200" i="1" dirty="0" err="1"/>
              <a:t>Comunicaciones</a:t>
            </a:r>
            <a:r>
              <a:rPr lang="pt-BR" sz="1200" i="1" dirty="0"/>
              <a:t> Ópticas. FCO201x Fundamentos de </a:t>
            </a:r>
            <a:r>
              <a:rPr lang="pt-BR" sz="1200" i="1" dirty="0" err="1"/>
              <a:t>Comunicaciones</a:t>
            </a:r>
            <a:r>
              <a:rPr lang="pt-BR" sz="1200" i="1" dirty="0"/>
              <a:t> Ópticas. </a:t>
            </a:r>
          </a:p>
          <a:p>
            <a:r>
              <a:rPr lang="pt-BR" sz="1200" i="1" dirty="0" err="1"/>
              <a:t>Universitat</a:t>
            </a:r>
            <a:r>
              <a:rPr lang="pt-BR" sz="1200" i="1" dirty="0"/>
              <a:t> </a:t>
            </a:r>
            <a:r>
              <a:rPr lang="pt-BR" sz="1200" i="1" dirty="0" err="1"/>
              <a:t>Politecnica</a:t>
            </a:r>
            <a:r>
              <a:rPr lang="pt-BR" sz="1200" i="1" dirty="0"/>
              <a:t> de Valência  &amp; EDX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23628" y="811930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59AE"/>
                </a:solidFill>
              </a:rPr>
              <a:t>FIBRAS ÓPTICAS: NECESSÁRIAS PARA ATENDER À DEMANDA </a:t>
            </a:r>
          </a:p>
          <a:p>
            <a:pPr algn="ctr"/>
            <a:r>
              <a:rPr lang="pt-BR" sz="2000" b="1" dirty="0">
                <a:solidFill>
                  <a:srgbClr val="0059AE"/>
                </a:solidFill>
              </a:rPr>
              <a:t>CRESCENTE!</a:t>
            </a:r>
          </a:p>
        </p:txBody>
      </p:sp>
    </p:spTree>
    <p:extLst>
      <p:ext uri="{BB962C8B-B14F-4D97-AF65-F5344CB8AC3E}">
        <p14:creationId xmlns:p14="http://schemas.microsoft.com/office/powerpoint/2010/main" val="15263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2699792" y="2859782"/>
            <a:ext cx="684573" cy="684573"/>
          </a:xfrm>
          <a:prstGeom prst="ellipse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2358004" y="3575669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DA7"/>
                </a:solidFill>
              </a:rPr>
              <a:t>ESTÚDIOS</a:t>
            </a:r>
          </a:p>
          <a:p>
            <a:pPr algn="ctr"/>
            <a:r>
              <a:rPr lang="en-US" sz="1400" dirty="0">
                <a:solidFill>
                  <a:srgbClr val="005DA7"/>
                </a:solidFill>
              </a:rPr>
              <a:t>GLOBO</a:t>
            </a:r>
            <a:endParaRPr lang="pt-BR" sz="1400" dirty="0">
              <a:solidFill>
                <a:srgbClr val="005DA7"/>
              </a:solidFill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3370684" y="2416936"/>
            <a:ext cx="436894" cy="474180"/>
            <a:chOff x="7064737" y="2047079"/>
            <a:chExt cx="497993" cy="546286"/>
          </a:xfrm>
        </p:grpSpPr>
        <p:sp>
          <p:nvSpPr>
            <p:cNvPr id="15" name="Triângulo isósceles 14"/>
            <p:cNvSpPr/>
            <p:nvPr/>
          </p:nvSpPr>
          <p:spPr>
            <a:xfrm>
              <a:off x="7064737" y="2413365"/>
              <a:ext cx="219075" cy="180000"/>
            </a:xfrm>
            <a:prstGeom prst="triangle">
              <a:avLst/>
            </a:prstGeom>
            <a:solidFill>
              <a:srgbClr val="FF9A11"/>
            </a:solidFill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6" name="Arco 15"/>
            <p:cNvSpPr/>
            <p:nvPr/>
          </p:nvSpPr>
          <p:spPr>
            <a:xfrm rot="11561540">
              <a:off x="7130730" y="2047079"/>
              <a:ext cx="432000" cy="432000"/>
            </a:xfrm>
            <a:prstGeom prst="arc">
              <a:avLst/>
            </a:prstGeom>
            <a:noFill/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Agrupar 16"/>
          <p:cNvGrpSpPr/>
          <p:nvPr/>
        </p:nvGrpSpPr>
        <p:grpSpPr>
          <a:xfrm>
            <a:off x="4653198" y="1596707"/>
            <a:ext cx="246163" cy="496841"/>
            <a:chOff x="5080628" y="1269846"/>
            <a:chExt cx="333043" cy="672195"/>
          </a:xfrm>
        </p:grpSpPr>
        <p:sp>
          <p:nvSpPr>
            <p:cNvPr id="18" name="Retângulo 17"/>
            <p:cNvSpPr/>
            <p:nvPr/>
          </p:nvSpPr>
          <p:spPr>
            <a:xfrm rot="19686843">
              <a:off x="5107715" y="1561672"/>
              <a:ext cx="263256" cy="98068"/>
            </a:xfrm>
            <a:prstGeom prst="rect">
              <a:avLst/>
            </a:prstGeom>
            <a:solidFill>
              <a:srgbClr val="005DA7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14345608">
              <a:off x="4998034" y="1352440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14345608">
              <a:off x="5233009" y="1761379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Agrupar 86"/>
          <p:cNvGrpSpPr/>
          <p:nvPr/>
        </p:nvGrpSpPr>
        <p:grpSpPr>
          <a:xfrm>
            <a:off x="4949631" y="3595748"/>
            <a:ext cx="266151" cy="483059"/>
            <a:chOff x="8229203" y="2567776"/>
            <a:chExt cx="266151" cy="483059"/>
          </a:xfrm>
        </p:grpSpPr>
        <p:grpSp>
          <p:nvGrpSpPr>
            <p:cNvPr id="88" name="Agrupar 87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95" name="Elipse 94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Corda 95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9" name="Agrupar 88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93" name="Elipse 92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Corda 93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0" name="Agrupar 89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91" name="Elipse 90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Corda 91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98" name="Conector de Seta Reta 97"/>
          <p:cNvCxnSpPr/>
          <p:nvPr/>
        </p:nvCxnSpPr>
        <p:spPr>
          <a:xfrm>
            <a:off x="4863118" y="2212917"/>
            <a:ext cx="166081" cy="1267065"/>
          </a:xfrm>
          <a:prstGeom prst="straightConnector1">
            <a:avLst/>
          </a:prstGeom>
          <a:noFill/>
          <a:ln w="12700"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3" name="Agrupar 102"/>
          <p:cNvGrpSpPr/>
          <p:nvPr/>
        </p:nvGrpSpPr>
        <p:grpSpPr>
          <a:xfrm rot="192492">
            <a:off x="5920305" y="2099849"/>
            <a:ext cx="266151" cy="483059"/>
            <a:chOff x="8229203" y="2567776"/>
            <a:chExt cx="266151" cy="483059"/>
          </a:xfrm>
        </p:grpSpPr>
        <p:grpSp>
          <p:nvGrpSpPr>
            <p:cNvPr id="104" name="Agrupar 103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111" name="Elipse 110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Corda 111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5" name="Agrupar 104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109" name="Elipse 108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" name="Corda 109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6" name="Agrupar 105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107" name="Elipse 106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" name="Corda 107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13" name="Agrupar 112"/>
          <p:cNvGrpSpPr/>
          <p:nvPr/>
        </p:nvGrpSpPr>
        <p:grpSpPr>
          <a:xfrm rot="192492">
            <a:off x="5740528" y="2581746"/>
            <a:ext cx="284243" cy="434666"/>
            <a:chOff x="6999569" y="2779051"/>
            <a:chExt cx="353011" cy="513393"/>
          </a:xfrm>
        </p:grpSpPr>
        <p:sp>
          <p:nvSpPr>
            <p:cNvPr id="114" name="Cilindro 113"/>
            <p:cNvSpPr/>
            <p:nvPr/>
          </p:nvSpPr>
          <p:spPr>
            <a:xfrm>
              <a:off x="7151414" y="2930494"/>
              <a:ext cx="45719" cy="36195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5" name="Agrupar 114"/>
            <p:cNvGrpSpPr/>
            <p:nvPr/>
          </p:nvGrpSpPr>
          <p:grpSpPr>
            <a:xfrm rot="933242">
              <a:off x="7028580" y="2779051"/>
              <a:ext cx="324000" cy="322745"/>
              <a:chOff x="7012274" y="2808349"/>
              <a:chExt cx="324000" cy="322745"/>
            </a:xfrm>
          </p:grpSpPr>
          <p:sp>
            <p:nvSpPr>
              <p:cNvPr id="119" name="Arco 118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Arco 119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6" name="Agrupar 115"/>
            <p:cNvGrpSpPr/>
            <p:nvPr/>
          </p:nvGrpSpPr>
          <p:grpSpPr>
            <a:xfrm rot="20719092" flipH="1">
              <a:off x="6999569" y="2779051"/>
              <a:ext cx="324000" cy="322745"/>
              <a:chOff x="7012274" y="2808349"/>
              <a:chExt cx="324000" cy="322745"/>
            </a:xfrm>
          </p:grpSpPr>
          <p:sp>
            <p:nvSpPr>
              <p:cNvPr id="117" name="Arco 116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Arco 117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21" name="Triângulo isósceles 120"/>
          <p:cNvSpPr/>
          <p:nvPr/>
        </p:nvSpPr>
        <p:spPr>
          <a:xfrm rot="18527390">
            <a:off x="5262609" y="1757518"/>
            <a:ext cx="885054" cy="1167168"/>
          </a:xfrm>
          <a:prstGeom prst="triangl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2" name="Agrupar 121"/>
          <p:cNvGrpSpPr/>
          <p:nvPr/>
        </p:nvGrpSpPr>
        <p:grpSpPr>
          <a:xfrm rot="192492">
            <a:off x="6196361" y="3206257"/>
            <a:ext cx="266151" cy="483059"/>
            <a:chOff x="8229203" y="2567776"/>
            <a:chExt cx="266151" cy="483059"/>
          </a:xfrm>
        </p:grpSpPr>
        <p:grpSp>
          <p:nvGrpSpPr>
            <p:cNvPr id="123" name="Agrupar 122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130" name="Elipse 129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Corda 130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4" name="Agrupar 123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128" name="Elipse 127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orda 128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5" name="Agrupar 124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126" name="Elipse 125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Corda 126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32" name="Triângulo isósceles 131"/>
          <p:cNvSpPr/>
          <p:nvPr/>
        </p:nvSpPr>
        <p:spPr>
          <a:xfrm rot="19138052">
            <a:off x="5907373" y="2951098"/>
            <a:ext cx="620988" cy="679513"/>
          </a:xfrm>
          <a:prstGeom prst="triangl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 de Seta Reta 62"/>
          <p:cNvCxnSpPr/>
          <p:nvPr/>
        </p:nvCxnSpPr>
        <p:spPr>
          <a:xfrm flipV="1">
            <a:off x="3654607" y="2069414"/>
            <a:ext cx="940929" cy="615626"/>
          </a:xfrm>
          <a:prstGeom prst="straightConnector1">
            <a:avLst/>
          </a:prstGeom>
          <a:noFill/>
          <a:ln w="12700">
            <a:solidFill>
              <a:srgbClr val="FF9A1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Conector de Seta Reta 63"/>
          <p:cNvCxnSpPr/>
          <p:nvPr/>
        </p:nvCxnSpPr>
        <p:spPr>
          <a:xfrm flipV="1">
            <a:off x="3589788" y="1884791"/>
            <a:ext cx="940929" cy="615626"/>
          </a:xfrm>
          <a:prstGeom prst="straightConnector1">
            <a:avLst/>
          </a:prstGeom>
          <a:noFill/>
          <a:ln w="12700">
            <a:solidFill>
              <a:srgbClr val="FF9A1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301863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2699792" y="2859782"/>
            <a:ext cx="684573" cy="684573"/>
          </a:xfrm>
          <a:prstGeom prst="ellipse">
            <a:avLst/>
          </a:prstGeom>
          <a:noFill/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2358004" y="3575669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DA7"/>
                </a:solidFill>
              </a:rPr>
              <a:t>ESTÚDIOS</a:t>
            </a:r>
          </a:p>
          <a:p>
            <a:pPr algn="ctr"/>
            <a:r>
              <a:rPr lang="en-US" sz="1400" dirty="0">
                <a:solidFill>
                  <a:srgbClr val="005DA7"/>
                </a:solidFill>
              </a:rPr>
              <a:t>GLOBO</a:t>
            </a:r>
            <a:endParaRPr lang="pt-BR" sz="1400" dirty="0">
              <a:solidFill>
                <a:srgbClr val="005DA7"/>
              </a:solidFill>
            </a:endParaRPr>
          </a:p>
        </p:txBody>
      </p:sp>
      <p:grpSp>
        <p:nvGrpSpPr>
          <p:cNvPr id="14" name="Agrupar 13"/>
          <p:cNvGrpSpPr/>
          <p:nvPr/>
        </p:nvGrpSpPr>
        <p:grpSpPr>
          <a:xfrm>
            <a:off x="3370684" y="2416936"/>
            <a:ext cx="436894" cy="474180"/>
            <a:chOff x="7064737" y="2047079"/>
            <a:chExt cx="497993" cy="546286"/>
          </a:xfrm>
        </p:grpSpPr>
        <p:sp>
          <p:nvSpPr>
            <p:cNvPr id="15" name="Triângulo isósceles 14"/>
            <p:cNvSpPr/>
            <p:nvPr/>
          </p:nvSpPr>
          <p:spPr>
            <a:xfrm>
              <a:off x="7064737" y="2413365"/>
              <a:ext cx="219075" cy="180000"/>
            </a:xfrm>
            <a:prstGeom prst="triangle">
              <a:avLst/>
            </a:prstGeom>
            <a:solidFill>
              <a:srgbClr val="FF9A11"/>
            </a:solidFill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6" name="Arco 15"/>
            <p:cNvSpPr/>
            <p:nvPr/>
          </p:nvSpPr>
          <p:spPr>
            <a:xfrm rot="11561540">
              <a:off x="7130730" y="2047079"/>
              <a:ext cx="432000" cy="432000"/>
            </a:xfrm>
            <a:prstGeom prst="arc">
              <a:avLst/>
            </a:prstGeom>
            <a:noFill/>
            <a:ln>
              <a:solidFill>
                <a:srgbClr val="FF9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Agrupar 16"/>
          <p:cNvGrpSpPr/>
          <p:nvPr/>
        </p:nvGrpSpPr>
        <p:grpSpPr>
          <a:xfrm>
            <a:off x="4653198" y="1596707"/>
            <a:ext cx="246163" cy="496841"/>
            <a:chOff x="5080628" y="1269846"/>
            <a:chExt cx="333043" cy="672195"/>
          </a:xfrm>
        </p:grpSpPr>
        <p:sp>
          <p:nvSpPr>
            <p:cNvPr id="18" name="Retângulo 17"/>
            <p:cNvSpPr/>
            <p:nvPr/>
          </p:nvSpPr>
          <p:spPr>
            <a:xfrm rot="19686843">
              <a:off x="5107715" y="1561672"/>
              <a:ext cx="263256" cy="98068"/>
            </a:xfrm>
            <a:prstGeom prst="rect">
              <a:avLst/>
            </a:prstGeom>
            <a:solidFill>
              <a:srgbClr val="005DA7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14345608">
              <a:off x="4998034" y="1352440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14345608">
              <a:off x="5233009" y="1761379"/>
              <a:ext cx="263256" cy="980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3" name="Agrupar 102"/>
          <p:cNvGrpSpPr/>
          <p:nvPr/>
        </p:nvGrpSpPr>
        <p:grpSpPr>
          <a:xfrm rot="192492">
            <a:off x="5920305" y="2099849"/>
            <a:ext cx="266151" cy="483059"/>
            <a:chOff x="8229203" y="2567776"/>
            <a:chExt cx="266151" cy="483059"/>
          </a:xfrm>
        </p:grpSpPr>
        <p:grpSp>
          <p:nvGrpSpPr>
            <p:cNvPr id="104" name="Agrupar 103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111" name="Elipse 110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Corda 111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5" name="Agrupar 104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109" name="Elipse 108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" name="Corda 109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6" name="Agrupar 105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107" name="Elipse 106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" name="Corda 107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13" name="Agrupar 112"/>
          <p:cNvGrpSpPr/>
          <p:nvPr/>
        </p:nvGrpSpPr>
        <p:grpSpPr>
          <a:xfrm rot="192492">
            <a:off x="5740528" y="2581746"/>
            <a:ext cx="284243" cy="434666"/>
            <a:chOff x="6999569" y="2779051"/>
            <a:chExt cx="353011" cy="513393"/>
          </a:xfrm>
        </p:grpSpPr>
        <p:sp>
          <p:nvSpPr>
            <p:cNvPr id="114" name="Cilindro 113"/>
            <p:cNvSpPr/>
            <p:nvPr/>
          </p:nvSpPr>
          <p:spPr>
            <a:xfrm>
              <a:off x="7151414" y="2930494"/>
              <a:ext cx="45719" cy="36195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5" name="Agrupar 114"/>
            <p:cNvGrpSpPr/>
            <p:nvPr/>
          </p:nvGrpSpPr>
          <p:grpSpPr>
            <a:xfrm rot="933242">
              <a:off x="7028580" y="2779051"/>
              <a:ext cx="324000" cy="322745"/>
              <a:chOff x="7012274" y="2808349"/>
              <a:chExt cx="324000" cy="322745"/>
            </a:xfrm>
          </p:grpSpPr>
          <p:sp>
            <p:nvSpPr>
              <p:cNvPr id="119" name="Arco 118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Arco 119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6" name="Agrupar 115"/>
            <p:cNvGrpSpPr/>
            <p:nvPr/>
          </p:nvGrpSpPr>
          <p:grpSpPr>
            <a:xfrm rot="20719092" flipH="1">
              <a:off x="6999569" y="2779051"/>
              <a:ext cx="324000" cy="322745"/>
              <a:chOff x="7012274" y="2808349"/>
              <a:chExt cx="324000" cy="322745"/>
            </a:xfrm>
          </p:grpSpPr>
          <p:sp>
            <p:nvSpPr>
              <p:cNvPr id="117" name="Arco 116"/>
              <p:cNvSpPr/>
              <p:nvPr/>
            </p:nvSpPr>
            <p:spPr>
              <a:xfrm rot="2040581">
                <a:off x="7062570" y="2887436"/>
                <a:ext cx="198000" cy="1800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Arco 117"/>
              <p:cNvSpPr/>
              <p:nvPr/>
            </p:nvSpPr>
            <p:spPr>
              <a:xfrm rot="2040581">
                <a:off x="7012274" y="2808349"/>
                <a:ext cx="324000" cy="32274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21" name="Triângulo isósceles 120"/>
          <p:cNvSpPr/>
          <p:nvPr/>
        </p:nvSpPr>
        <p:spPr>
          <a:xfrm rot="18527390">
            <a:off x="5262609" y="1757518"/>
            <a:ext cx="885054" cy="1167168"/>
          </a:xfrm>
          <a:prstGeom prst="triangl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2" name="Agrupar 121"/>
          <p:cNvGrpSpPr/>
          <p:nvPr/>
        </p:nvGrpSpPr>
        <p:grpSpPr>
          <a:xfrm rot="192492">
            <a:off x="6196361" y="3206257"/>
            <a:ext cx="266151" cy="483059"/>
            <a:chOff x="8229203" y="2567776"/>
            <a:chExt cx="266151" cy="483059"/>
          </a:xfrm>
        </p:grpSpPr>
        <p:grpSp>
          <p:nvGrpSpPr>
            <p:cNvPr id="123" name="Agrupar 122"/>
            <p:cNvGrpSpPr/>
            <p:nvPr/>
          </p:nvGrpSpPr>
          <p:grpSpPr>
            <a:xfrm>
              <a:off x="8385271" y="2567776"/>
              <a:ext cx="110083" cy="266149"/>
              <a:chOff x="6773802" y="3325808"/>
              <a:chExt cx="185034" cy="447357"/>
            </a:xfrm>
          </p:grpSpPr>
          <p:sp>
            <p:nvSpPr>
              <p:cNvPr id="130" name="Elipse 129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Corda 130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4" name="Agrupar 123"/>
            <p:cNvGrpSpPr/>
            <p:nvPr/>
          </p:nvGrpSpPr>
          <p:grpSpPr>
            <a:xfrm>
              <a:off x="8229203" y="2609826"/>
              <a:ext cx="110083" cy="266149"/>
              <a:chOff x="6773802" y="3325808"/>
              <a:chExt cx="185034" cy="447357"/>
            </a:xfrm>
          </p:grpSpPr>
          <p:sp>
            <p:nvSpPr>
              <p:cNvPr id="128" name="Elipse 127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orda 128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5" name="Agrupar 124"/>
            <p:cNvGrpSpPr/>
            <p:nvPr/>
          </p:nvGrpSpPr>
          <p:grpSpPr>
            <a:xfrm>
              <a:off x="8330230" y="2784686"/>
              <a:ext cx="110083" cy="266149"/>
              <a:chOff x="6773802" y="3325808"/>
              <a:chExt cx="185034" cy="447357"/>
            </a:xfrm>
          </p:grpSpPr>
          <p:sp>
            <p:nvSpPr>
              <p:cNvPr id="126" name="Elipse 125"/>
              <p:cNvSpPr/>
              <p:nvPr/>
            </p:nvSpPr>
            <p:spPr>
              <a:xfrm>
                <a:off x="6804248" y="3325808"/>
                <a:ext cx="124142" cy="124142"/>
              </a:xfrm>
              <a:prstGeom prst="ellipse">
                <a:avLst/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Corda 126"/>
              <p:cNvSpPr/>
              <p:nvPr/>
            </p:nvSpPr>
            <p:spPr>
              <a:xfrm rot="5400000">
                <a:off x="6698988" y="3513317"/>
                <a:ext cx="334662" cy="185034"/>
              </a:xfrm>
              <a:prstGeom prst="chord">
                <a:avLst>
                  <a:gd name="adj1" fmla="val 5258329"/>
                  <a:gd name="adj2" fmla="val 16200000"/>
                </a:avLst>
              </a:prstGeom>
              <a:solidFill>
                <a:srgbClr val="005D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32" name="Triângulo isósceles 131"/>
          <p:cNvSpPr/>
          <p:nvPr/>
        </p:nvSpPr>
        <p:spPr>
          <a:xfrm rot="19138052">
            <a:off x="5907373" y="2951098"/>
            <a:ext cx="620988" cy="679513"/>
          </a:xfrm>
          <a:prstGeom prst="triangle">
            <a:avLst/>
          </a:prstGeom>
          <a:noFill/>
          <a:ln w="3175">
            <a:solidFill>
              <a:srgbClr val="FF9A1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4" name="Conector de Seta Reta 63"/>
          <p:cNvCxnSpPr/>
          <p:nvPr/>
        </p:nvCxnSpPr>
        <p:spPr>
          <a:xfrm flipV="1">
            <a:off x="3562881" y="1884791"/>
            <a:ext cx="967836" cy="702107"/>
          </a:xfrm>
          <a:prstGeom prst="straightConnector1">
            <a:avLst/>
          </a:prstGeom>
          <a:noFill/>
          <a:ln w="12700">
            <a:solidFill>
              <a:srgbClr val="FF9A1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22" name="Picture 2" descr="http://s2.glbimg.com/m18zW2p8exJhFAecE8YO1Hqo3Tk=/s.glbimg.com/og/rg/f/original/2015/08/17/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21" y="2208675"/>
            <a:ext cx="1821098" cy="102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117758" y="1853962"/>
            <a:ext cx="654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“DTH”</a:t>
            </a:r>
            <a:endParaRPr lang="pt-BR" sz="1400" dirty="0"/>
          </a:p>
        </p:txBody>
      </p:sp>
      <p:sp>
        <p:nvSpPr>
          <p:cNvPr id="59" name="CaixaDeTexto 58"/>
          <p:cNvSpPr txBox="1"/>
          <p:nvPr/>
        </p:nvSpPr>
        <p:spPr>
          <a:xfrm>
            <a:off x="4561344" y="2784893"/>
            <a:ext cx="1256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DISTRIBUIÇÃO</a:t>
            </a:r>
          </a:p>
          <a:p>
            <a:pPr algn="ctr"/>
            <a:r>
              <a:rPr lang="en-US" sz="1400" dirty="0"/>
              <a:t>PRO</a:t>
            </a:r>
          </a:p>
        </p:txBody>
      </p:sp>
      <p:pic>
        <p:nvPicPr>
          <p:cNvPr id="5124" name="Picture 4" descr="http://exorbeo.com/wp-content/uploads/blogger/-80jCELjHDe0/UUkwvw41h1I/AAAAAAAAId4/F53WFs7xsJc/s1600/nagravision%2B4%2Bclaro%2Bt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30" y="2252504"/>
            <a:ext cx="1600125" cy="3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rdeto.com/content-images/nss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21" y="3441488"/>
            <a:ext cx="860667" cy="26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7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/>
          <p:cNvSpPr/>
          <p:nvPr/>
        </p:nvSpPr>
        <p:spPr>
          <a:xfrm>
            <a:off x="611559" y="1063625"/>
            <a:ext cx="2397397" cy="4079875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5" name="Conector: Angulado 114"/>
          <p:cNvCxnSpPr>
            <a:stCxn id="112" idx="3"/>
            <a:endCxn id="5" idx="2"/>
          </p:cNvCxnSpPr>
          <p:nvPr/>
        </p:nvCxnSpPr>
        <p:spPr>
          <a:xfrm flipV="1">
            <a:off x="2241497" y="2229463"/>
            <a:ext cx="126036" cy="2140686"/>
          </a:xfrm>
          <a:prstGeom prst="bentConnector2">
            <a:avLst/>
          </a:prstGeom>
          <a:ln>
            <a:solidFill>
              <a:srgbClr val="FF9A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/>
          <p:cNvSpPr/>
          <p:nvPr/>
        </p:nvSpPr>
        <p:spPr>
          <a:xfrm>
            <a:off x="747353" y="1930620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/>
          <p:cNvSpPr/>
          <p:nvPr/>
        </p:nvSpPr>
        <p:spPr>
          <a:xfrm>
            <a:off x="1971489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/>
          <p:cNvSpPr/>
          <p:nvPr/>
        </p:nvSpPr>
        <p:spPr>
          <a:xfrm>
            <a:off x="3195625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/>
          <p:cNvSpPr/>
          <p:nvPr/>
        </p:nvSpPr>
        <p:spPr>
          <a:xfrm>
            <a:off x="4425863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/>
          <p:cNvSpPr/>
          <p:nvPr/>
        </p:nvSpPr>
        <p:spPr>
          <a:xfrm>
            <a:off x="5652120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/>
          <p:cNvGrpSpPr/>
          <p:nvPr/>
        </p:nvGrpSpPr>
        <p:grpSpPr>
          <a:xfrm>
            <a:off x="7812360" y="1673746"/>
            <a:ext cx="684573" cy="684573"/>
            <a:chOff x="7812360" y="1635646"/>
            <a:chExt cx="684573" cy="684573"/>
          </a:xfrm>
        </p:grpSpPr>
        <p:sp>
          <p:nvSpPr>
            <p:cNvPr id="10" name="Elipse 9"/>
            <p:cNvSpPr/>
            <p:nvPr/>
          </p:nvSpPr>
          <p:spPr>
            <a:xfrm>
              <a:off x="7812360" y="1635646"/>
              <a:ext cx="684573" cy="684573"/>
            </a:xfrm>
            <a:prstGeom prst="ellipse">
              <a:avLst/>
            </a:prstGeom>
            <a:noFill/>
            <a:ln>
              <a:solidFill>
                <a:srgbClr val="005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11" name="Agrupar 10"/>
            <p:cNvGrpSpPr/>
            <p:nvPr/>
          </p:nvGrpSpPr>
          <p:grpSpPr>
            <a:xfrm>
              <a:off x="8060039" y="1635646"/>
              <a:ext cx="436894" cy="474180"/>
              <a:chOff x="7064737" y="2047079"/>
              <a:chExt cx="497993" cy="546286"/>
            </a:xfrm>
          </p:grpSpPr>
          <p:sp>
            <p:nvSpPr>
              <p:cNvPr id="12" name="Triângulo isósceles 11"/>
              <p:cNvSpPr/>
              <p:nvPr/>
            </p:nvSpPr>
            <p:spPr>
              <a:xfrm>
                <a:off x="7064737" y="2413365"/>
                <a:ext cx="219075" cy="180000"/>
              </a:xfrm>
              <a:prstGeom prst="triangle">
                <a:avLst/>
              </a:prstGeom>
              <a:solidFill>
                <a:srgbClr val="005DA7"/>
              </a:solidFill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Arco 12"/>
              <p:cNvSpPr/>
              <p:nvPr/>
            </p:nvSpPr>
            <p:spPr>
              <a:xfrm rot="11561540">
                <a:off x="7130730" y="2047079"/>
                <a:ext cx="432000" cy="432000"/>
              </a:xfrm>
              <a:prstGeom prst="arc">
                <a:avLst/>
              </a:prstGeom>
              <a:noFill/>
              <a:ln>
                <a:solidFill>
                  <a:srgbClr val="005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7" name="Conector de Seta Reta 16"/>
          <p:cNvCxnSpPr/>
          <p:nvPr/>
        </p:nvCxnSpPr>
        <p:spPr>
          <a:xfrm>
            <a:off x="1539441" y="2139702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3"/>
            <a:endCxn id="6" idx="1"/>
          </p:cNvCxnSpPr>
          <p:nvPr/>
        </p:nvCxnSpPr>
        <p:spPr>
          <a:xfrm>
            <a:off x="2763577" y="2013439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6" idx="3"/>
            <a:endCxn id="7" idx="1"/>
          </p:cNvCxnSpPr>
          <p:nvPr/>
        </p:nvCxnSpPr>
        <p:spPr>
          <a:xfrm>
            <a:off x="3987713" y="2013439"/>
            <a:ext cx="438150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7" idx="3"/>
            <a:endCxn id="8" idx="1"/>
          </p:cNvCxnSpPr>
          <p:nvPr/>
        </p:nvCxnSpPr>
        <p:spPr>
          <a:xfrm>
            <a:off x="5217951" y="2013439"/>
            <a:ext cx="434169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: Cantos Arredondados 60"/>
          <p:cNvSpPr/>
          <p:nvPr/>
        </p:nvSpPr>
        <p:spPr>
          <a:xfrm>
            <a:off x="6660232" y="2379748"/>
            <a:ext cx="346743" cy="564669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4" name="Conector: Angulado 63"/>
          <p:cNvCxnSpPr>
            <a:endCxn id="61" idx="2"/>
          </p:cNvCxnSpPr>
          <p:nvPr/>
        </p:nvCxnSpPr>
        <p:spPr>
          <a:xfrm flipV="1">
            <a:off x="6457505" y="2944417"/>
            <a:ext cx="376099" cy="363716"/>
          </a:xfrm>
          <a:prstGeom prst="bentConnector2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: Angulado 64"/>
          <p:cNvCxnSpPr>
            <a:stCxn id="8" idx="3"/>
            <a:endCxn id="61" idx="0"/>
          </p:cNvCxnSpPr>
          <p:nvPr/>
        </p:nvCxnSpPr>
        <p:spPr>
          <a:xfrm>
            <a:off x="6444208" y="2013439"/>
            <a:ext cx="389396" cy="366309"/>
          </a:xfrm>
          <a:prstGeom prst="bentConnector2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: Angulado 67"/>
          <p:cNvCxnSpPr>
            <a:stCxn id="61" idx="3"/>
            <a:endCxn id="10" idx="2"/>
          </p:cNvCxnSpPr>
          <p:nvPr/>
        </p:nvCxnSpPr>
        <p:spPr>
          <a:xfrm flipV="1">
            <a:off x="7006975" y="2016033"/>
            <a:ext cx="805385" cy="646050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do 71"/>
          <p:cNvCxnSpPr>
            <a:stCxn id="10" idx="4"/>
          </p:cNvCxnSpPr>
          <p:nvPr/>
        </p:nvCxnSpPr>
        <p:spPr>
          <a:xfrm rot="5400000">
            <a:off x="7012693" y="2869955"/>
            <a:ext cx="1653591" cy="630319"/>
          </a:xfrm>
          <a:prstGeom prst="bentConnector3">
            <a:avLst>
              <a:gd name="adj1" fmla="val 99538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779557" y="2358319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ENCODER</a:t>
            </a:r>
            <a:endParaRPr lang="pt-BR" sz="1050" b="1" dirty="0"/>
          </a:p>
        </p:txBody>
      </p:sp>
      <p:sp>
        <p:nvSpPr>
          <p:cNvPr id="75" name="CaixaDeTexto 74"/>
          <p:cNvSpPr txBox="1"/>
          <p:nvPr/>
        </p:nvSpPr>
        <p:spPr>
          <a:xfrm>
            <a:off x="1797652" y="2207686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MULTIPLEXADOR</a:t>
            </a:r>
            <a:endParaRPr lang="pt-BR" sz="1050" b="1" dirty="0"/>
          </a:p>
        </p:txBody>
      </p:sp>
      <p:cxnSp>
        <p:nvCxnSpPr>
          <p:cNvPr id="76" name="Conector: Angulado 75"/>
          <p:cNvCxnSpPr/>
          <p:nvPr/>
        </p:nvCxnSpPr>
        <p:spPr>
          <a:xfrm>
            <a:off x="1403648" y="1626279"/>
            <a:ext cx="567841" cy="234956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798890" y="1495724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OUTROS</a:t>
            </a:r>
            <a:endParaRPr lang="pt-BR" sz="1050" b="1" dirty="0"/>
          </a:p>
        </p:txBody>
      </p:sp>
      <p:sp>
        <p:nvSpPr>
          <p:cNvPr id="89" name="CaixaDeTexto 88"/>
          <p:cNvSpPr txBox="1"/>
          <p:nvPr/>
        </p:nvSpPr>
        <p:spPr>
          <a:xfrm>
            <a:off x="3095379" y="2206670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MODULADOR</a:t>
            </a:r>
            <a:endParaRPr lang="pt-BR" sz="1050" b="1" dirty="0"/>
          </a:p>
        </p:txBody>
      </p:sp>
      <p:sp>
        <p:nvSpPr>
          <p:cNvPr id="90" name="CaixaDeTexto 89"/>
          <p:cNvSpPr txBox="1"/>
          <p:nvPr/>
        </p:nvSpPr>
        <p:spPr>
          <a:xfrm>
            <a:off x="4309587" y="2206670"/>
            <a:ext cx="1024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UPCONVERTER</a:t>
            </a:r>
            <a:endParaRPr lang="pt-BR" sz="1050" b="1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5836407" y="2206670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HPA</a:t>
            </a:r>
            <a:endParaRPr lang="pt-BR" sz="1050" b="1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6960712" y="2690501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CHAVE</a:t>
            </a:r>
            <a:endParaRPr lang="pt-BR" sz="1050" b="1" dirty="0"/>
          </a:p>
        </p:txBody>
      </p:sp>
      <p:sp>
        <p:nvSpPr>
          <p:cNvPr id="93" name="Retângulo: Cantos Arredondados 92"/>
          <p:cNvSpPr/>
          <p:nvPr/>
        </p:nvSpPr>
        <p:spPr>
          <a:xfrm>
            <a:off x="793114" y="3212872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: Cantos Arredondados 93"/>
          <p:cNvSpPr/>
          <p:nvPr/>
        </p:nvSpPr>
        <p:spPr>
          <a:xfrm>
            <a:off x="2017250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: Cantos Arredondados 94"/>
          <p:cNvSpPr/>
          <p:nvPr/>
        </p:nvSpPr>
        <p:spPr>
          <a:xfrm>
            <a:off x="3241386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: Cantos Arredondados 95"/>
          <p:cNvSpPr/>
          <p:nvPr/>
        </p:nvSpPr>
        <p:spPr>
          <a:xfrm>
            <a:off x="4471624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: Cantos Arredondados 96"/>
          <p:cNvSpPr/>
          <p:nvPr/>
        </p:nvSpPr>
        <p:spPr>
          <a:xfrm>
            <a:off x="5697881" y="3079667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8" name="Conector de Seta Reta 97"/>
          <p:cNvCxnSpPr/>
          <p:nvPr/>
        </p:nvCxnSpPr>
        <p:spPr>
          <a:xfrm>
            <a:off x="1585202" y="3421954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94" idx="3"/>
            <a:endCxn id="95" idx="1"/>
          </p:cNvCxnSpPr>
          <p:nvPr/>
        </p:nvCxnSpPr>
        <p:spPr>
          <a:xfrm>
            <a:off x="2809338" y="3295691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95" idx="3"/>
            <a:endCxn id="96" idx="1"/>
          </p:cNvCxnSpPr>
          <p:nvPr/>
        </p:nvCxnSpPr>
        <p:spPr>
          <a:xfrm>
            <a:off x="4033474" y="3295691"/>
            <a:ext cx="438150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96" idx="3"/>
            <a:endCxn id="97" idx="1"/>
          </p:cNvCxnSpPr>
          <p:nvPr/>
        </p:nvCxnSpPr>
        <p:spPr>
          <a:xfrm>
            <a:off x="5263712" y="3295691"/>
            <a:ext cx="434169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/>
          <p:cNvSpPr txBox="1"/>
          <p:nvPr/>
        </p:nvSpPr>
        <p:spPr>
          <a:xfrm>
            <a:off x="825318" y="3640571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ENCODER</a:t>
            </a:r>
            <a:endParaRPr lang="pt-BR" sz="1050" b="1" dirty="0"/>
          </a:p>
        </p:txBody>
      </p:sp>
      <p:sp>
        <p:nvSpPr>
          <p:cNvPr id="103" name="CaixaDeTexto 102"/>
          <p:cNvSpPr txBox="1"/>
          <p:nvPr/>
        </p:nvSpPr>
        <p:spPr>
          <a:xfrm>
            <a:off x="1843413" y="3489938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MULTIPLEXADOR</a:t>
            </a:r>
            <a:endParaRPr lang="pt-BR" sz="1050" b="1" dirty="0"/>
          </a:p>
        </p:txBody>
      </p:sp>
      <p:cxnSp>
        <p:nvCxnSpPr>
          <p:cNvPr id="104" name="Conector: Angulado 103"/>
          <p:cNvCxnSpPr/>
          <p:nvPr/>
        </p:nvCxnSpPr>
        <p:spPr>
          <a:xfrm>
            <a:off x="1449409" y="2908531"/>
            <a:ext cx="567841" cy="234956"/>
          </a:xfrm>
          <a:prstGeom prst="bentConnector3">
            <a:avLst>
              <a:gd name="adj1" fmla="val 41613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/>
          <p:cNvSpPr txBox="1"/>
          <p:nvPr/>
        </p:nvSpPr>
        <p:spPr>
          <a:xfrm>
            <a:off x="844651" y="277797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OUTROS</a:t>
            </a:r>
            <a:endParaRPr lang="pt-BR" sz="1050" b="1" dirty="0"/>
          </a:p>
        </p:txBody>
      </p:sp>
      <p:sp>
        <p:nvSpPr>
          <p:cNvPr id="106" name="CaixaDeTexto 105"/>
          <p:cNvSpPr txBox="1"/>
          <p:nvPr/>
        </p:nvSpPr>
        <p:spPr>
          <a:xfrm>
            <a:off x="3141140" y="3488922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MODULADOR</a:t>
            </a:r>
            <a:endParaRPr lang="pt-BR" sz="1050" b="1" dirty="0"/>
          </a:p>
        </p:txBody>
      </p:sp>
      <p:sp>
        <p:nvSpPr>
          <p:cNvPr id="107" name="CaixaDeTexto 106"/>
          <p:cNvSpPr txBox="1"/>
          <p:nvPr/>
        </p:nvSpPr>
        <p:spPr>
          <a:xfrm>
            <a:off x="4355348" y="3488922"/>
            <a:ext cx="1024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UPCONVERTER</a:t>
            </a:r>
            <a:endParaRPr lang="pt-BR" sz="1050" b="1" dirty="0"/>
          </a:p>
        </p:txBody>
      </p:sp>
      <p:sp>
        <p:nvSpPr>
          <p:cNvPr id="108" name="CaixaDeTexto 107"/>
          <p:cNvSpPr txBox="1"/>
          <p:nvPr/>
        </p:nvSpPr>
        <p:spPr>
          <a:xfrm>
            <a:off x="5882168" y="3488922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HPA</a:t>
            </a:r>
            <a:endParaRPr lang="pt-BR" sz="1050" b="1" dirty="0"/>
          </a:p>
        </p:txBody>
      </p:sp>
      <p:sp>
        <p:nvSpPr>
          <p:cNvPr id="109" name="CaixaDeTexto 108"/>
          <p:cNvSpPr txBox="1"/>
          <p:nvPr/>
        </p:nvSpPr>
        <p:spPr>
          <a:xfrm>
            <a:off x="6833603" y="3884952"/>
            <a:ext cx="7393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RETORNO</a:t>
            </a:r>
            <a:endParaRPr lang="pt-BR" sz="1050" b="1" dirty="0"/>
          </a:p>
        </p:txBody>
      </p:sp>
      <p:sp>
        <p:nvSpPr>
          <p:cNvPr id="112" name="Retângulo: Cantos Arredondados 111"/>
          <p:cNvSpPr/>
          <p:nvPr/>
        </p:nvSpPr>
        <p:spPr>
          <a:xfrm>
            <a:off x="1449409" y="415412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CaixaDeTexto 112"/>
          <p:cNvSpPr txBox="1"/>
          <p:nvPr/>
        </p:nvSpPr>
        <p:spPr>
          <a:xfrm>
            <a:off x="1173790" y="4586173"/>
            <a:ext cx="13500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SISTEMA DE </a:t>
            </a:r>
          </a:p>
          <a:p>
            <a:pPr algn="ctr"/>
            <a:r>
              <a:rPr lang="en-US" sz="1050" b="1" dirty="0"/>
              <a:t>CRIPTOGRAFIA (CAS)</a:t>
            </a:r>
            <a:endParaRPr lang="pt-BR" sz="1050" b="1" dirty="0"/>
          </a:p>
        </p:txBody>
      </p:sp>
    </p:spTree>
    <p:extLst>
      <p:ext uri="{BB962C8B-B14F-4D97-AF65-F5344CB8AC3E}">
        <p14:creationId xmlns:p14="http://schemas.microsoft.com/office/powerpoint/2010/main" val="3325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ector: Angulado 114"/>
          <p:cNvCxnSpPr>
            <a:stCxn id="112" idx="3"/>
            <a:endCxn id="5" idx="2"/>
          </p:cNvCxnSpPr>
          <p:nvPr/>
        </p:nvCxnSpPr>
        <p:spPr>
          <a:xfrm flipV="1">
            <a:off x="2241497" y="2229463"/>
            <a:ext cx="126036" cy="2140686"/>
          </a:xfrm>
          <a:prstGeom prst="bentConnector2">
            <a:avLst/>
          </a:prstGeom>
          <a:ln>
            <a:solidFill>
              <a:srgbClr val="FF9A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/>
          <p:cNvSpPr/>
          <p:nvPr/>
        </p:nvSpPr>
        <p:spPr>
          <a:xfrm>
            <a:off x="747353" y="1930620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/>
          <p:cNvSpPr/>
          <p:nvPr/>
        </p:nvSpPr>
        <p:spPr>
          <a:xfrm>
            <a:off x="1971489" y="179741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539441" y="2139702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3"/>
          </p:cNvCxnSpPr>
          <p:nvPr/>
        </p:nvCxnSpPr>
        <p:spPr>
          <a:xfrm>
            <a:off x="2763577" y="2013439"/>
            <a:ext cx="432048" cy="0"/>
          </a:xfrm>
          <a:prstGeom prst="straightConnector1">
            <a:avLst/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779557" y="2358319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ENCODER</a:t>
            </a:r>
            <a:endParaRPr lang="pt-BR" sz="1050" b="1" dirty="0"/>
          </a:p>
        </p:txBody>
      </p:sp>
      <p:sp>
        <p:nvSpPr>
          <p:cNvPr id="75" name="CaixaDeTexto 74"/>
          <p:cNvSpPr txBox="1"/>
          <p:nvPr/>
        </p:nvSpPr>
        <p:spPr>
          <a:xfrm>
            <a:off x="1797652" y="2207686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MULTIPLEXADOR</a:t>
            </a:r>
            <a:endParaRPr lang="pt-BR" sz="1050" b="1" dirty="0"/>
          </a:p>
        </p:txBody>
      </p:sp>
      <p:cxnSp>
        <p:nvCxnSpPr>
          <p:cNvPr id="76" name="Conector: Angulado 75"/>
          <p:cNvCxnSpPr/>
          <p:nvPr/>
        </p:nvCxnSpPr>
        <p:spPr>
          <a:xfrm>
            <a:off x="1403648" y="1626279"/>
            <a:ext cx="567841" cy="234956"/>
          </a:xfrm>
          <a:prstGeom prst="bentConnector3">
            <a:avLst>
              <a:gd name="adj1" fmla="val 50000"/>
            </a:avLst>
          </a:prstGeom>
          <a:ln>
            <a:solidFill>
              <a:srgbClr val="FF9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798890" y="1495724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OUTROS</a:t>
            </a:r>
            <a:endParaRPr lang="pt-BR" sz="1050" b="1" dirty="0"/>
          </a:p>
        </p:txBody>
      </p:sp>
      <p:sp>
        <p:nvSpPr>
          <p:cNvPr id="112" name="Retângulo: Cantos Arredondados 111"/>
          <p:cNvSpPr/>
          <p:nvPr/>
        </p:nvSpPr>
        <p:spPr>
          <a:xfrm>
            <a:off x="1449409" y="4154125"/>
            <a:ext cx="792088" cy="432048"/>
          </a:xfrm>
          <a:prstGeom prst="roundRect">
            <a:avLst/>
          </a:prstGeom>
          <a:solidFill>
            <a:schemeClr val="bg1"/>
          </a:solidFill>
          <a:ln>
            <a:solidFill>
              <a:srgbClr val="00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CaixaDeTexto 112"/>
          <p:cNvSpPr txBox="1"/>
          <p:nvPr/>
        </p:nvSpPr>
        <p:spPr>
          <a:xfrm>
            <a:off x="1173790" y="4586173"/>
            <a:ext cx="13500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SISTEMA DE </a:t>
            </a:r>
          </a:p>
          <a:p>
            <a:pPr algn="ctr"/>
            <a:r>
              <a:rPr lang="en-US" sz="1050" b="1" dirty="0"/>
              <a:t>CRIPTOGRAFIA (CAS)</a:t>
            </a:r>
            <a:endParaRPr lang="pt-BR" sz="1050" b="1" dirty="0"/>
          </a:p>
        </p:txBody>
      </p:sp>
      <p:grpSp>
        <p:nvGrpSpPr>
          <p:cNvPr id="3" name="Agrupar 2"/>
          <p:cNvGrpSpPr/>
          <p:nvPr/>
        </p:nvGrpSpPr>
        <p:grpSpPr>
          <a:xfrm>
            <a:off x="4852268" y="2140818"/>
            <a:ext cx="3707307" cy="1921148"/>
            <a:chOff x="4852268" y="2140818"/>
            <a:chExt cx="3707307" cy="1921148"/>
          </a:xfrm>
        </p:grpSpPr>
        <p:sp>
          <p:nvSpPr>
            <p:cNvPr id="52" name="Retângulo: Cantos Arredondados 51"/>
            <p:cNvSpPr/>
            <p:nvPr/>
          </p:nvSpPr>
          <p:spPr>
            <a:xfrm>
              <a:off x="4860032" y="3557910"/>
              <a:ext cx="2160240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DVB-S2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53" name="Retângulo: Cantos Arredondados 52"/>
            <p:cNvSpPr/>
            <p:nvPr/>
          </p:nvSpPr>
          <p:spPr>
            <a:xfrm>
              <a:off x="4852268" y="2849364"/>
              <a:ext cx="1393304" cy="504056"/>
            </a:xfrm>
            <a:prstGeom prst="roundRect">
              <a:avLst/>
            </a:prstGeom>
            <a:solidFill>
              <a:srgbClr val="FF9A1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MPEG-TS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54" name="Retângulo: Cantos Arredondados 53"/>
            <p:cNvSpPr/>
            <p:nvPr/>
          </p:nvSpPr>
          <p:spPr>
            <a:xfrm>
              <a:off x="4869036" y="2140818"/>
              <a:ext cx="626368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A/V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Retângulo: Cantos Arredondados 54"/>
            <p:cNvSpPr/>
            <p:nvPr/>
          </p:nvSpPr>
          <p:spPr>
            <a:xfrm>
              <a:off x="5619204" y="2140818"/>
              <a:ext cx="626368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Dados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Retângulo: Cantos Arredondados 55"/>
            <p:cNvSpPr/>
            <p:nvPr/>
          </p:nvSpPr>
          <p:spPr>
            <a:xfrm>
              <a:off x="6386140" y="2142405"/>
              <a:ext cx="626368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…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7131620" y="3635484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FÍSICA</a:t>
              </a:r>
              <a:endParaRPr lang="pt-BR" dirty="0"/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7131620" y="2904713"/>
              <a:ext cx="1427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TRANSPORTE</a:t>
              </a:r>
              <a:endParaRPr lang="pt-BR" dirty="0"/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7131620" y="2212042"/>
              <a:ext cx="1093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SERVIÇOS</a:t>
              </a:r>
              <a:endParaRPr lang="pt-BR" dirty="0"/>
            </a:p>
          </p:txBody>
        </p:sp>
        <p:sp>
          <p:nvSpPr>
            <p:cNvPr id="60" name="Retângulo: Cantos Arredondados 59"/>
            <p:cNvSpPr/>
            <p:nvPr/>
          </p:nvSpPr>
          <p:spPr>
            <a:xfrm>
              <a:off x="6386140" y="2849364"/>
              <a:ext cx="626368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98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784842" y="2139702"/>
            <a:ext cx="2203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MPEG </a:t>
            </a:r>
          </a:p>
          <a:p>
            <a:pPr algn="ctr"/>
            <a:r>
              <a:rPr lang="en-US" b="1" dirty="0"/>
              <a:t>TRANSPORT STREAM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43840" y="2931790"/>
            <a:ext cx="2485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ISO/IEC 13818-1, ITU</a:t>
            </a:r>
            <a:r>
              <a:rPr lang="pt-BR" sz="1400" b="1" dirty="0"/>
              <a:t>-T H.222.0</a:t>
            </a:r>
            <a:endParaRPr lang="en-US" sz="1400" b="1" dirty="0"/>
          </a:p>
          <a:p>
            <a:pPr algn="ctr"/>
            <a:r>
              <a:rPr lang="en-US" sz="1400" b="1" dirty="0"/>
              <a:t>1995</a:t>
            </a:r>
            <a:endParaRPr lang="pt-BR" sz="1400" b="1" dirty="0"/>
          </a:p>
        </p:txBody>
      </p:sp>
      <p:sp>
        <p:nvSpPr>
          <p:cNvPr id="6" name="Retângulo: Cantos Arredondados 5"/>
          <p:cNvSpPr/>
          <p:nvPr/>
        </p:nvSpPr>
        <p:spPr>
          <a:xfrm>
            <a:off x="457200" y="2139702"/>
            <a:ext cx="2848491" cy="1315308"/>
          </a:xfrm>
          <a:prstGeom prst="roundRect">
            <a:avLst/>
          </a:prstGeom>
          <a:noFill/>
          <a:ln>
            <a:solidFill>
              <a:srgbClr val="005DA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00" name="Picture 4" descr="The Digital Video Broadcasting Project (DVB) home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4" y="1561892"/>
            <a:ext cx="792088" cy="4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TS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860" y="2566491"/>
            <a:ext cx="1216719" cy="4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 Ver imagem em tamanho grande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97" y="3795886"/>
            <a:ext cx="1364443" cy="3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/>
          <p:cNvCxnSpPr>
            <a:stCxn id="6" idx="3"/>
          </p:cNvCxnSpPr>
          <p:nvPr/>
        </p:nvCxnSpPr>
        <p:spPr>
          <a:xfrm flipV="1">
            <a:off x="3305691" y="2786033"/>
            <a:ext cx="2490444" cy="11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a Livre: Forma 10"/>
          <p:cNvSpPr/>
          <p:nvPr/>
        </p:nvSpPr>
        <p:spPr>
          <a:xfrm>
            <a:off x="3294743" y="1915886"/>
            <a:ext cx="2452914" cy="965961"/>
          </a:xfrm>
          <a:custGeom>
            <a:avLst/>
            <a:gdLst>
              <a:gd name="connsiteX0" fmla="*/ 0 w 2452914"/>
              <a:gd name="connsiteY0" fmla="*/ 870857 h 965961"/>
              <a:gd name="connsiteX1" fmla="*/ 1291771 w 2452914"/>
              <a:gd name="connsiteY1" fmla="*/ 885371 h 965961"/>
              <a:gd name="connsiteX2" fmla="*/ 2452914 w 2452914"/>
              <a:gd name="connsiteY2" fmla="*/ 0 h 9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914" h="965961">
                <a:moveTo>
                  <a:pt x="0" y="870857"/>
                </a:moveTo>
                <a:cubicBezTo>
                  <a:pt x="441476" y="950685"/>
                  <a:pt x="882952" y="1030514"/>
                  <a:pt x="1291771" y="885371"/>
                </a:cubicBezTo>
                <a:cubicBezTo>
                  <a:pt x="1700590" y="740228"/>
                  <a:pt x="2259390" y="159657"/>
                  <a:pt x="2452914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/>
          <p:cNvSpPr/>
          <p:nvPr/>
        </p:nvSpPr>
        <p:spPr>
          <a:xfrm flipV="1">
            <a:off x="3305691" y="2710419"/>
            <a:ext cx="2452914" cy="965961"/>
          </a:xfrm>
          <a:custGeom>
            <a:avLst/>
            <a:gdLst>
              <a:gd name="connsiteX0" fmla="*/ 0 w 2452914"/>
              <a:gd name="connsiteY0" fmla="*/ 870857 h 965961"/>
              <a:gd name="connsiteX1" fmla="*/ 1291771 w 2452914"/>
              <a:gd name="connsiteY1" fmla="*/ 885371 h 965961"/>
              <a:gd name="connsiteX2" fmla="*/ 2452914 w 2452914"/>
              <a:gd name="connsiteY2" fmla="*/ 0 h 96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914" h="965961">
                <a:moveTo>
                  <a:pt x="0" y="870857"/>
                </a:moveTo>
                <a:cubicBezTo>
                  <a:pt x="441476" y="950685"/>
                  <a:pt x="882952" y="1030514"/>
                  <a:pt x="1291771" y="885371"/>
                </a:cubicBezTo>
                <a:cubicBezTo>
                  <a:pt x="1700590" y="740228"/>
                  <a:pt x="2259390" y="159657"/>
                  <a:pt x="2452914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7596336" y="1399482"/>
            <a:ext cx="12304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DVB-T/T2</a:t>
            </a:r>
          </a:p>
          <a:p>
            <a:pPr algn="ctr"/>
            <a:r>
              <a:rPr lang="en-US" sz="1400" b="1" dirty="0"/>
              <a:t>DVB-C/C2</a:t>
            </a:r>
          </a:p>
          <a:p>
            <a:pPr algn="ctr"/>
            <a:r>
              <a:rPr lang="en-US" sz="1400" b="1" dirty="0"/>
              <a:t>DVB-S/S2/S2x</a:t>
            </a:r>
            <a:endParaRPr lang="pt-BR" sz="14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7798248" y="2416178"/>
            <a:ext cx="826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ATSC 1.0</a:t>
            </a:r>
          </a:p>
          <a:p>
            <a:pPr algn="ctr"/>
            <a:r>
              <a:rPr lang="en-US" sz="1400" b="1" dirty="0"/>
              <a:t>ATSC 2.0</a:t>
            </a:r>
          </a:p>
          <a:p>
            <a:pPr algn="ctr"/>
            <a:r>
              <a:rPr lang="en-US" sz="1400" b="1" dirty="0"/>
              <a:t>ASTC 3.0</a:t>
            </a:r>
            <a:endParaRPr lang="pt-BR" sz="14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748909" y="3617576"/>
            <a:ext cx="9252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ISDB-T</a:t>
            </a:r>
          </a:p>
          <a:p>
            <a:pPr algn="ctr"/>
            <a:r>
              <a:rPr lang="en-US" sz="1400" b="1" dirty="0"/>
              <a:t>ISDB-C</a:t>
            </a:r>
          </a:p>
          <a:p>
            <a:pPr algn="ctr"/>
            <a:r>
              <a:rPr lang="en-US" sz="1400" b="1" dirty="0"/>
              <a:t>ISDB-S/S3</a:t>
            </a:r>
            <a:endParaRPr lang="pt-BR" sz="1400" b="1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7884368" y="3003798"/>
            <a:ext cx="6480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8381500" y="4198458"/>
            <a:ext cx="212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184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/>
          <p:cNvSpPr/>
          <p:nvPr/>
        </p:nvSpPr>
        <p:spPr>
          <a:xfrm>
            <a:off x="251520" y="2212752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PMT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/>
          <p:cNvSpPr/>
          <p:nvPr/>
        </p:nvSpPr>
        <p:spPr>
          <a:xfrm>
            <a:off x="220497" y="2175169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PMT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: Cantos Arredondados 3"/>
          <p:cNvSpPr/>
          <p:nvPr/>
        </p:nvSpPr>
        <p:spPr>
          <a:xfrm>
            <a:off x="179512" y="1639863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/>
          <p:cNvSpPr/>
          <p:nvPr/>
        </p:nvSpPr>
        <p:spPr>
          <a:xfrm>
            <a:off x="179512" y="2137288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PMT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/>
          <p:cNvSpPr/>
          <p:nvPr/>
        </p:nvSpPr>
        <p:spPr>
          <a:xfrm>
            <a:off x="179512" y="2681377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/>
          <p:cNvSpPr/>
          <p:nvPr/>
        </p:nvSpPr>
        <p:spPr>
          <a:xfrm>
            <a:off x="179512" y="3171576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TDT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/>
          <p:cNvSpPr/>
          <p:nvPr/>
        </p:nvSpPr>
        <p:spPr>
          <a:xfrm>
            <a:off x="179512" y="3668141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/>
          <p:cNvSpPr/>
          <p:nvPr/>
        </p:nvSpPr>
        <p:spPr>
          <a:xfrm>
            <a:off x="3491880" y="1635646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/>
          <p:cNvSpPr/>
          <p:nvPr/>
        </p:nvSpPr>
        <p:spPr>
          <a:xfrm>
            <a:off x="3491880" y="2681377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NIT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/>
          <p:cNvSpPr/>
          <p:nvPr/>
        </p:nvSpPr>
        <p:spPr>
          <a:xfrm>
            <a:off x="3491880" y="3171575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Retângulo: Cantos Arredondados 16"/>
          <p:cNvSpPr/>
          <p:nvPr/>
        </p:nvSpPr>
        <p:spPr>
          <a:xfrm>
            <a:off x="3491880" y="3668141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EIT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Retângulo: Cantos Arredondados 17"/>
          <p:cNvSpPr/>
          <p:nvPr/>
        </p:nvSpPr>
        <p:spPr>
          <a:xfrm>
            <a:off x="3479651" y="2149929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SDT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Retângulo: Cantos Arredondados 18"/>
          <p:cNvSpPr/>
          <p:nvPr/>
        </p:nvSpPr>
        <p:spPr>
          <a:xfrm>
            <a:off x="6372200" y="1635646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Retângulo: Cantos Arredondados 22"/>
          <p:cNvSpPr/>
          <p:nvPr/>
        </p:nvSpPr>
        <p:spPr>
          <a:xfrm>
            <a:off x="6359971" y="2156403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AIT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68713" y="1681384"/>
            <a:ext cx="1831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 Association Table</a:t>
            </a:r>
            <a:endParaRPr lang="pt-BR" sz="12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868713" y="2216689"/>
            <a:ext cx="1401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 Map Table</a:t>
            </a:r>
            <a:endParaRPr lang="pt-BR" sz="1200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868713" y="2717140"/>
            <a:ext cx="1721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Conditional</a:t>
            </a:r>
            <a:r>
              <a:rPr lang="pt-BR" sz="1200" dirty="0"/>
              <a:t> Access </a:t>
            </a:r>
            <a:r>
              <a:rPr lang="pt-BR" sz="1200" dirty="0" err="1"/>
              <a:t>Table</a:t>
            </a:r>
            <a:endParaRPr lang="pt-BR" sz="12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868713" y="3213096"/>
            <a:ext cx="1632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Time </a:t>
            </a:r>
            <a:r>
              <a:rPr lang="pt-BR" sz="1200" dirty="0" err="1"/>
              <a:t>Distribution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endParaRPr lang="pt-BR" sz="12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868713" y="3709052"/>
            <a:ext cx="1450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Program</a:t>
            </a:r>
            <a:r>
              <a:rPr lang="pt-BR" sz="1200" dirty="0"/>
              <a:t> </a:t>
            </a:r>
            <a:r>
              <a:rPr lang="pt-BR" sz="1200" dirty="0" err="1"/>
              <a:t>Clock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endParaRPr lang="pt-BR" sz="12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4146521" y="1686086"/>
            <a:ext cx="1832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Bouquet Association Table</a:t>
            </a:r>
            <a:endParaRPr lang="pt-BR" sz="12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4146521" y="2191449"/>
            <a:ext cx="174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Service Description Table</a:t>
            </a:r>
            <a:endParaRPr lang="pt-BR" sz="12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4146521" y="2714166"/>
            <a:ext cx="1865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Information Table</a:t>
            </a:r>
            <a:endParaRPr lang="pt-BR" sz="12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4146521" y="3205800"/>
            <a:ext cx="1275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 Offset Table</a:t>
            </a:r>
            <a:endParaRPr lang="pt-BR" sz="12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146521" y="3709052"/>
            <a:ext cx="167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Event Information Table</a:t>
            </a:r>
            <a:endParaRPr lang="pt-BR" sz="12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7020272" y="1677166"/>
            <a:ext cx="1942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Broadcast Information Table</a:t>
            </a:r>
            <a:endParaRPr lang="pt-BR" sz="12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7020272" y="2191449"/>
            <a:ext cx="1950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Aplication</a:t>
            </a:r>
            <a:r>
              <a:rPr lang="en-US" sz="1200" dirty="0"/>
              <a:t> Information Table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3447628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/>
          <p:cNvSpPr/>
          <p:nvPr/>
        </p:nvSpPr>
        <p:spPr>
          <a:xfrm>
            <a:off x="251520" y="2212752"/>
            <a:ext cx="648072" cy="360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PMT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/>
          <p:cNvSpPr/>
          <p:nvPr/>
        </p:nvSpPr>
        <p:spPr>
          <a:xfrm>
            <a:off x="220497" y="2175169"/>
            <a:ext cx="648072" cy="360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PMT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: Cantos Arredondados 3"/>
          <p:cNvSpPr/>
          <p:nvPr/>
        </p:nvSpPr>
        <p:spPr>
          <a:xfrm>
            <a:off x="179512" y="1639863"/>
            <a:ext cx="648072" cy="360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/>
          <p:cNvSpPr/>
          <p:nvPr/>
        </p:nvSpPr>
        <p:spPr>
          <a:xfrm>
            <a:off x="179512" y="2137288"/>
            <a:ext cx="648072" cy="360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PMT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: Cantos Arredondados 7"/>
          <p:cNvSpPr/>
          <p:nvPr/>
        </p:nvSpPr>
        <p:spPr>
          <a:xfrm>
            <a:off x="179512" y="2681377"/>
            <a:ext cx="648072" cy="360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/>
          <p:cNvSpPr/>
          <p:nvPr/>
        </p:nvSpPr>
        <p:spPr>
          <a:xfrm>
            <a:off x="179512" y="3171576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TDT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/>
          <p:cNvSpPr/>
          <p:nvPr/>
        </p:nvSpPr>
        <p:spPr>
          <a:xfrm>
            <a:off x="179512" y="3668141"/>
            <a:ext cx="648072" cy="360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/>
          <p:cNvSpPr/>
          <p:nvPr/>
        </p:nvSpPr>
        <p:spPr>
          <a:xfrm>
            <a:off x="3491880" y="1635646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/>
          <p:cNvSpPr/>
          <p:nvPr/>
        </p:nvSpPr>
        <p:spPr>
          <a:xfrm>
            <a:off x="3491880" y="2681377"/>
            <a:ext cx="648072" cy="360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NIT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/>
          <p:cNvSpPr/>
          <p:nvPr/>
        </p:nvSpPr>
        <p:spPr>
          <a:xfrm>
            <a:off x="3491880" y="3171575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Retângulo: Cantos Arredondados 16"/>
          <p:cNvSpPr/>
          <p:nvPr/>
        </p:nvSpPr>
        <p:spPr>
          <a:xfrm>
            <a:off x="3491880" y="3668141"/>
            <a:ext cx="648072" cy="360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EIT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Retângulo: Cantos Arredondados 17"/>
          <p:cNvSpPr/>
          <p:nvPr/>
        </p:nvSpPr>
        <p:spPr>
          <a:xfrm>
            <a:off x="3479651" y="2149929"/>
            <a:ext cx="648072" cy="360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SDT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Retângulo: Cantos Arredondados 18"/>
          <p:cNvSpPr/>
          <p:nvPr/>
        </p:nvSpPr>
        <p:spPr>
          <a:xfrm>
            <a:off x="6372200" y="1635646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Retângulo: Cantos Arredondados 22"/>
          <p:cNvSpPr/>
          <p:nvPr/>
        </p:nvSpPr>
        <p:spPr>
          <a:xfrm>
            <a:off x="6359971" y="2156403"/>
            <a:ext cx="648072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AIT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68713" y="1681384"/>
            <a:ext cx="1831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 Association Table</a:t>
            </a:r>
            <a:endParaRPr lang="pt-BR" sz="12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868713" y="2216689"/>
            <a:ext cx="1401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Program Map Table</a:t>
            </a:r>
            <a:endParaRPr lang="pt-BR" sz="1200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868713" y="2717140"/>
            <a:ext cx="1721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Conditional</a:t>
            </a:r>
            <a:r>
              <a:rPr lang="pt-BR" sz="1200" dirty="0"/>
              <a:t> Access </a:t>
            </a:r>
            <a:r>
              <a:rPr lang="pt-BR" sz="1200" dirty="0" err="1"/>
              <a:t>Table</a:t>
            </a:r>
            <a:endParaRPr lang="pt-BR" sz="12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868713" y="3213096"/>
            <a:ext cx="1632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Time </a:t>
            </a:r>
            <a:r>
              <a:rPr lang="pt-BR" sz="1200" dirty="0" err="1"/>
              <a:t>Distribution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endParaRPr lang="pt-BR" sz="12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868713" y="3709052"/>
            <a:ext cx="1450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Program</a:t>
            </a:r>
            <a:r>
              <a:rPr lang="pt-BR" sz="1200" dirty="0"/>
              <a:t> </a:t>
            </a:r>
            <a:r>
              <a:rPr lang="pt-BR" sz="1200" dirty="0" err="1"/>
              <a:t>Clock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endParaRPr lang="pt-BR" sz="120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4146521" y="1686086"/>
            <a:ext cx="1832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Bouquet Association Table</a:t>
            </a:r>
            <a:endParaRPr lang="pt-BR" sz="12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4146521" y="2191449"/>
            <a:ext cx="174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Service Description Table</a:t>
            </a:r>
            <a:endParaRPr lang="pt-BR" sz="12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4146521" y="2714166"/>
            <a:ext cx="1865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Information Table</a:t>
            </a:r>
            <a:endParaRPr lang="pt-BR" sz="12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4146521" y="3205800"/>
            <a:ext cx="1275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 Offset Table</a:t>
            </a:r>
            <a:endParaRPr lang="pt-BR" sz="1200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146521" y="3709052"/>
            <a:ext cx="167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Event Information Table</a:t>
            </a:r>
            <a:endParaRPr lang="pt-BR" sz="12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7020272" y="1677166"/>
            <a:ext cx="1942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Broadcast Information Table</a:t>
            </a:r>
            <a:endParaRPr lang="pt-BR" sz="12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7020272" y="2191449"/>
            <a:ext cx="1950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Aplication</a:t>
            </a:r>
            <a:r>
              <a:rPr lang="en-US" sz="1200" dirty="0"/>
              <a:t> Information Table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569696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yetec.com/wp-content/uploads/2012/10/dekt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26" y="1337035"/>
            <a:ext cx="8477148" cy="24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6391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Criptografia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079863" y="1952156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BISS-1/E</a:t>
            </a:r>
            <a:endParaRPr lang="pt-BR" sz="2800" dirty="0"/>
          </a:p>
        </p:txBody>
      </p:sp>
      <p:sp>
        <p:nvSpPr>
          <p:cNvPr id="5" name="Sinal de Multiplicação 4"/>
          <p:cNvSpPr/>
          <p:nvPr/>
        </p:nvSpPr>
        <p:spPr>
          <a:xfrm>
            <a:off x="4169615" y="2232344"/>
            <a:ext cx="792088" cy="792088"/>
          </a:xfrm>
          <a:prstGeom prst="mathMultiply">
            <a:avLst/>
          </a:prstGeom>
          <a:solidFill>
            <a:srgbClr val="FF9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853410" y="3024432"/>
            <a:ext cx="251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err="1"/>
              <a:t>Aplicações</a:t>
            </a:r>
            <a:r>
              <a:rPr lang="en-US" b="1" u="sng" dirty="0"/>
              <a:t> </a:t>
            </a:r>
            <a:r>
              <a:rPr lang="en-US" b="1" u="sng" dirty="0" err="1"/>
              <a:t>permanentes</a:t>
            </a:r>
            <a:endParaRPr lang="en-US" b="1" u="sng" dirty="0"/>
          </a:p>
          <a:p>
            <a:pPr algn="ctr"/>
            <a:r>
              <a:rPr lang="en-US" dirty="0"/>
              <a:t>TV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Assinatura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580112" y="3024432"/>
            <a:ext cx="2407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err="1"/>
              <a:t>Aplicações</a:t>
            </a:r>
            <a:r>
              <a:rPr lang="en-US" b="1" u="sng" dirty="0"/>
              <a:t> </a:t>
            </a:r>
            <a:r>
              <a:rPr lang="en-US" b="1" u="sng" dirty="0" err="1"/>
              <a:t>temporárias</a:t>
            </a:r>
            <a:endParaRPr lang="en-US" b="1" u="sng" dirty="0"/>
          </a:p>
          <a:p>
            <a:pPr algn="ctr"/>
            <a:r>
              <a:rPr lang="en-US" dirty="0" err="1"/>
              <a:t>Eventos</a:t>
            </a:r>
            <a:endParaRPr lang="pt-BR" dirty="0"/>
          </a:p>
        </p:txBody>
      </p:sp>
      <p:pic>
        <p:nvPicPr>
          <p:cNvPr id="5124" name="Picture 4" descr=" Ver imagem em tamanho grande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47" y="1573486"/>
            <a:ext cx="1083055" cy="33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exorbeo.com/wp-content/uploads/blogger/-80jCELjHDe0/UUkwvw41h1I/AAAAAAAAId4/F53WFs7xsJc/s1600/nagravision%2B4%2Bclaro%2Bt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74" y="2424657"/>
            <a:ext cx="1539652" cy="3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cisco.com/c/dam/en_us/about/ac49/ac0/images/acquisition/logo/nds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1" y="1311850"/>
            <a:ext cx="1368152" cy="8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465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BISS-1/E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579198" y="118609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BISS-1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47664" y="343584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BISS-E</a:t>
            </a:r>
            <a:endParaRPr lang="pt-BR" b="1" dirty="0"/>
          </a:p>
        </p:txBody>
      </p:sp>
      <p:pic>
        <p:nvPicPr>
          <p:cNvPr id="6146" name="Picture 2" descr="http://4vector.com/thumb_data/afd-100840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94" y="2428252"/>
            <a:ext cx="432000" cy="2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2483768" y="1817687"/>
            <a:ext cx="607541" cy="6075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483768" y="3764409"/>
            <a:ext cx="607541" cy="6075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940152" y="1817687"/>
            <a:ext cx="607541" cy="6075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940152" y="3764409"/>
            <a:ext cx="607541" cy="6075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Forma Livre: Forma 8"/>
          <p:cNvSpPr/>
          <p:nvPr/>
        </p:nvSpPr>
        <p:spPr>
          <a:xfrm>
            <a:off x="3094074" y="1701209"/>
            <a:ext cx="2849526" cy="414670"/>
          </a:xfrm>
          <a:custGeom>
            <a:avLst/>
            <a:gdLst>
              <a:gd name="connsiteX0" fmla="*/ 0 w 2849526"/>
              <a:gd name="connsiteY0" fmla="*/ 414670 h 414670"/>
              <a:gd name="connsiteX1" fmla="*/ 1350335 w 2849526"/>
              <a:gd name="connsiteY1" fmla="*/ 0 h 414670"/>
              <a:gd name="connsiteX2" fmla="*/ 2849526 w 2849526"/>
              <a:gd name="connsiteY2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9526" h="414670">
                <a:moveTo>
                  <a:pt x="0" y="414670"/>
                </a:moveTo>
                <a:cubicBezTo>
                  <a:pt x="437707" y="207335"/>
                  <a:pt x="875414" y="0"/>
                  <a:pt x="1350335" y="0"/>
                </a:cubicBezTo>
                <a:cubicBezTo>
                  <a:pt x="1825256" y="0"/>
                  <a:pt x="2337391" y="207335"/>
                  <a:pt x="2849526" y="414670"/>
                </a:cubicBezTo>
              </a:path>
            </a:pathLst>
          </a:custGeom>
          <a:noFill/>
          <a:ln>
            <a:solidFill>
              <a:srgbClr val="FF9A1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/>
          <p:cNvSpPr/>
          <p:nvPr/>
        </p:nvSpPr>
        <p:spPr>
          <a:xfrm>
            <a:off x="3094074" y="3653509"/>
            <a:ext cx="2849526" cy="414670"/>
          </a:xfrm>
          <a:custGeom>
            <a:avLst/>
            <a:gdLst>
              <a:gd name="connsiteX0" fmla="*/ 0 w 2849526"/>
              <a:gd name="connsiteY0" fmla="*/ 414670 h 414670"/>
              <a:gd name="connsiteX1" fmla="*/ 1350335 w 2849526"/>
              <a:gd name="connsiteY1" fmla="*/ 0 h 414670"/>
              <a:gd name="connsiteX2" fmla="*/ 2849526 w 2849526"/>
              <a:gd name="connsiteY2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9526" h="414670">
                <a:moveTo>
                  <a:pt x="0" y="414670"/>
                </a:moveTo>
                <a:cubicBezTo>
                  <a:pt x="437707" y="207335"/>
                  <a:pt x="875414" y="0"/>
                  <a:pt x="1350335" y="0"/>
                </a:cubicBezTo>
                <a:cubicBezTo>
                  <a:pt x="1825256" y="0"/>
                  <a:pt x="2337391" y="207335"/>
                  <a:pt x="2849526" y="414670"/>
                </a:cubicBezTo>
              </a:path>
            </a:pathLst>
          </a:custGeom>
          <a:noFill/>
          <a:ln>
            <a:solidFill>
              <a:srgbClr val="FF9A1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50" name="Picture 6" descr="http://iconshow.me/media/images/Mixed/line-icon/png/128/lock-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59" y="1407346"/>
            <a:ext cx="480543" cy="48054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6" descr="http://iconshow.me/media/images/Mixed/line-icon/png/128/lock-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58" y="3350086"/>
            <a:ext cx="480543" cy="4805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Forma Livre: Forma 16"/>
          <p:cNvSpPr/>
          <p:nvPr/>
        </p:nvSpPr>
        <p:spPr>
          <a:xfrm flipV="1">
            <a:off x="3113452" y="2269198"/>
            <a:ext cx="2849526" cy="414670"/>
          </a:xfrm>
          <a:custGeom>
            <a:avLst/>
            <a:gdLst>
              <a:gd name="connsiteX0" fmla="*/ 0 w 2849526"/>
              <a:gd name="connsiteY0" fmla="*/ 414670 h 414670"/>
              <a:gd name="connsiteX1" fmla="*/ 1350335 w 2849526"/>
              <a:gd name="connsiteY1" fmla="*/ 0 h 414670"/>
              <a:gd name="connsiteX2" fmla="*/ 2849526 w 2849526"/>
              <a:gd name="connsiteY2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9526" h="414670">
                <a:moveTo>
                  <a:pt x="0" y="414670"/>
                </a:moveTo>
                <a:cubicBezTo>
                  <a:pt x="437707" y="207335"/>
                  <a:pt x="875414" y="0"/>
                  <a:pt x="1350335" y="0"/>
                </a:cubicBezTo>
                <a:cubicBezTo>
                  <a:pt x="1825256" y="0"/>
                  <a:pt x="2337391" y="207335"/>
                  <a:pt x="2849526" y="414670"/>
                </a:cubicBezTo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/>
          <p:cNvSpPr/>
          <p:nvPr/>
        </p:nvSpPr>
        <p:spPr>
          <a:xfrm flipV="1">
            <a:off x="3087861" y="4270923"/>
            <a:ext cx="2849526" cy="414670"/>
          </a:xfrm>
          <a:custGeom>
            <a:avLst/>
            <a:gdLst>
              <a:gd name="connsiteX0" fmla="*/ 0 w 2849526"/>
              <a:gd name="connsiteY0" fmla="*/ 414670 h 414670"/>
              <a:gd name="connsiteX1" fmla="*/ 1350335 w 2849526"/>
              <a:gd name="connsiteY1" fmla="*/ 0 h 414670"/>
              <a:gd name="connsiteX2" fmla="*/ 2849526 w 2849526"/>
              <a:gd name="connsiteY2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9526" h="414670">
                <a:moveTo>
                  <a:pt x="0" y="414670"/>
                </a:moveTo>
                <a:cubicBezTo>
                  <a:pt x="437707" y="207335"/>
                  <a:pt x="875414" y="0"/>
                  <a:pt x="1350335" y="0"/>
                </a:cubicBezTo>
                <a:cubicBezTo>
                  <a:pt x="1825256" y="0"/>
                  <a:pt x="2337391" y="207335"/>
                  <a:pt x="2849526" y="414670"/>
                </a:cubicBezTo>
              </a:path>
            </a:pathLst>
          </a:custGeom>
          <a:noFill/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http://4vector.com/thumb_data/afd-100840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93" y="4448566"/>
            <a:ext cx="432000" cy="2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183160" y="2679514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12 bit</a:t>
            </a:r>
            <a:endParaRPr lang="pt-BR" sz="1400" b="1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4183159" y="4688262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16 bit</a:t>
            </a:r>
            <a:endParaRPr lang="pt-BR" sz="1400" b="1" dirty="0"/>
          </a:p>
        </p:txBody>
      </p:sp>
      <p:pic>
        <p:nvPicPr>
          <p:cNvPr id="28" name="Picture 2" descr="http://4vector.com/thumb_data/afd-100840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01" y="4454501"/>
            <a:ext cx="432000" cy="2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5940867" y="470576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12 bit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78656773"/>
      </p:ext>
    </p:extLst>
  </p:cSld>
  <p:clrMapOvr>
    <a:masterClrMapping/>
  </p:clrMapOvr>
</p:sld>
</file>

<file path=ppt/theme/theme1.xml><?xml version="1.0" encoding="utf-8"?>
<a:theme xmlns:a="http://schemas.openxmlformats.org/drawingml/2006/main" name="Capa_Tecnologi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olo_Tecnologi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m_Tecnologi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FB647D92A063448018D9211B68B8AE" ma:contentTypeVersion="0" ma:contentTypeDescription="Crie um novo documento." ma:contentTypeScope="" ma:versionID="3fd1822ee88421d59e76b583c51c19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cb358bd3c4937f8c29cf3e1e721863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F71B0644-3BAA-4DDD-811A-A9BDEEC81E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291B47-7DD7-4D43-B116-CB0AD37C8B5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7127F-EBC9-4537-A343-00F57E4E62E4}"/>
</file>

<file path=customXml/itemProps4.xml><?xml version="1.0" encoding="utf-8"?>
<ds:datastoreItem xmlns:ds="http://schemas.openxmlformats.org/officeDocument/2006/customXml" ds:itemID="{DC8CCB83-CBED-47E0-880D-74F56B4B27A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20708</TotalTime>
  <Words>3232</Words>
  <Application>Microsoft Office PowerPoint</Application>
  <PresentationFormat>Apresentação na tela (16:9)</PresentationFormat>
  <Paragraphs>1056</Paragraphs>
  <Slides>141</Slides>
  <Notes>63</Notes>
  <HiddenSlides>4</HiddenSlides>
  <MMClips>3</MMClips>
  <ScaleCrop>false</ScaleCrop>
  <HeadingPairs>
    <vt:vector size="8" baseType="variant">
      <vt:variant>
        <vt:lpstr>Fontes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141</vt:i4>
      </vt:variant>
    </vt:vector>
  </HeadingPairs>
  <TitlesOfParts>
    <vt:vector size="157" baseType="lpstr">
      <vt:lpstr>GungsuhChe</vt:lpstr>
      <vt:lpstr>MS PGothic</vt:lpstr>
      <vt:lpstr>Arial</vt:lpstr>
      <vt:lpstr>Calibri</vt:lpstr>
      <vt:lpstr>Cambria Math</vt:lpstr>
      <vt:lpstr>Century Gothic</vt:lpstr>
      <vt:lpstr>Futura Medium</vt:lpstr>
      <vt:lpstr>Globoface 2002</vt:lpstr>
      <vt:lpstr>Helvetica Neue</vt:lpstr>
      <vt:lpstr>Maven Pro</vt:lpstr>
      <vt:lpstr>Times New Roman</vt:lpstr>
      <vt:lpstr>Verdana</vt:lpstr>
      <vt:lpstr>Capa_Tecnologia</vt:lpstr>
      <vt:lpstr>Miolo_Tecnologia</vt:lpstr>
      <vt:lpstr>Fim_Tecnologia</vt:lpstr>
      <vt:lpstr>Equação</vt:lpstr>
      <vt:lpstr>Apresentação do PowerPoint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Montagem do Quadro OTN</vt:lpstr>
      <vt:lpstr>Apresentação do PowerPoint</vt:lpstr>
      <vt:lpstr>Apresentação do PowerPoint</vt:lpstr>
      <vt:lpstr>Apresentação do PowerPoint</vt:lpstr>
      <vt:lpstr>Apresentação do PowerPoint</vt:lpstr>
      <vt:lpstr>Entendendo como funciona...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Criptografia</vt:lpstr>
      <vt:lpstr>BISS-1/E</vt:lpstr>
      <vt:lpstr>Apresentação do PowerPoint</vt:lpstr>
      <vt:lpstr>Apresentação do PowerPoint</vt:lpstr>
      <vt:lpstr>Apresentação do PowerPoint</vt:lpstr>
      <vt:lpstr>Modulações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Distribuição</vt:lpstr>
      <vt:lpstr>Elevação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ROTA RJ-SP</vt:lpstr>
      <vt:lpstr>VISÃO REDE GLOBO</vt:lpstr>
      <vt:lpstr>VISÃO REDE GLOBO</vt:lpstr>
      <vt:lpstr>Visão Geral da ocupação de sinais GG na frota STARONE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Versão Consolidada 2 - Funcional</dc:title>
  <dc:creator>User</dc:creator>
  <cp:lastModifiedBy>Bruno Martins</cp:lastModifiedBy>
  <cp:revision>277</cp:revision>
  <dcterms:created xsi:type="dcterms:W3CDTF">2015-02-03T18:09:03Z</dcterms:created>
  <dcterms:modified xsi:type="dcterms:W3CDTF">2016-11-21T19:16:00Z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0x010100AAFB647D92A063448018D9211B68B8AE</vt:lpwstr>
  </property>
</Properties>
</file>